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6.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7.xml" ContentType="application/vnd.openxmlformats-officedocument.theme+xml"/>
  <Override PartName="/ppt/slideLayouts/slideLayout184.xml" ContentType="application/vnd.openxmlformats-officedocument.presentationml.slideLayout+xml"/>
  <Override PartName="/ppt/theme/theme8.xml" ContentType="application/vnd.openxmlformats-officedocument.theme+xml"/>
  <Override PartName="/ppt/slideLayouts/slideLayout185.xml" ContentType="application/vnd.openxmlformats-officedocument.presentationml.slideLayout+xml"/>
  <Override PartName="/ppt/theme/theme9.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10.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11.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12.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13.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theme/theme14.xml" ContentType="application/vnd.openxmlformats-officedocument.theme+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913" r:id="rId2"/>
    <p:sldMasterId id="2147483937" r:id="rId3"/>
    <p:sldMasterId id="2147483988" r:id="rId4"/>
    <p:sldMasterId id="2147484005" r:id="rId5"/>
    <p:sldMasterId id="2147484017" r:id="rId6"/>
    <p:sldMasterId id="2147484029" r:id="rId7"/>
    <p:sldMasterId id="2147484131" r:id="rId8"/>
    <p:sldMasterId id="2147484133" r:id="rId9"/>
    <p:sldMasterId id="2147484135" r:id="rId10"/>
    <p:sldMasterId id="2147484168" r:id="rId11"/>
    <p:sldMasterId id="2147484180" r:id="rId12"/>
    <p:sldMasterId id="2147484245" r:id="rId13"/>
    <p:sldMasterId id="2147484296" r:id="rId14"/>
    <p:sldMasterId id="2147484398" r:id="rId15"/>
  </p:sldMasterIdLst>
  <p:notesMasterIdLst>
    <p:notesMasterId r:id="rId167"/>
  </p:notesMasterIdLst>
  <p:handoutMasterIdLst>
    <p:handoutMasterId r:id="rId168"/>
  </p:handoutMasterIdLst>
  <p:sldIdLst>
    <p:sldId id="2635" r:id="rId16"/>
    <p:sldId id="2853" r:id="rId17"/>
    <p:sldId id="2854" r:id="rId18"/>
    <p:sldId id="2857" r:id="rId19"/>
    <p:sldId id="3164" r:id="rId20"/>
    <p:sldId id="2647" r:id="rId21"/>
    <p:sldId id="2649" r:id="rId22"/>
    <p:sldId id="2652" r:id="rId23"/>
    <p:sldId id="3167" r:id="rId24"/>
    <p:sldId id="3165" r:id="rId25"/>
    <p:sldId id="3166" r:id="rId26"/>
    <p:sldId id="3168" r:id="rId27"/>
    <p:sldId id="2655" r:id="rId28"/>
    <p:sldId id="3328" r:id="rId29"/>
    <p:sldId id="3329" r:id="rId30"/>
    <p:sldId id="3330" r:id="rId31"/>
    <p:sldId id="2660" r:id="rId32"/>
    <p:sldId id="3169" r:id="rId33"/>
    <p:sldId id="3173" r:id="rId34"/>
    <p:sldId id="3174" r:id="rId35"/>
    <p:sldId id="3175" r:id="rId36"/>
    <p:sldId id="2877" r:id="rId37"/>
    <p:sldId id="2668" r:id="rId38"/>
    <p:sldId id="2671" r:id="rId39"/>
    <p:sldId id="2672" r:id="rId40"/>
    <p:sldId id="2674" r:id="rId41"/>
    <p:sldId id="2678" r:id="rId42"/>
    <p:sldId id="2679" r:id="rId43"/>
    <p:sldId id="2683" r:id="rId44"/>
    <p:sldId id="2684" r:id="rId45"/>
    <p:sldId id="2686" r:id="rId46"/>
    <p:sldId id="410" r:id="rId47"/>
    <p:sldId id="3331" r:id="rId48"/>
    <p:sldId id="2813" r:id="rId49"/>
    <p:sldId id="2982" r:id="rId50"/>
    <p:sldId id="2956" r:id="rId51"/>
    <p:sldId id="2958" r:id="rId52"/>
    <p:sldId id="3332" r:id="rId53"/>
    <p:sldId id="3333" r:id="rId54"/>
    <p:sldId id="3334" r:id="rId55"/>
    <p:sldId id="3357" r:id="rId56"/>
    <p:sldId id="3335" r:id="rId57"/>
    <p:sldId id="3336" r:id="rId58"/>
    <p:sldId id="3337" r:id="rId59"/>
    <p:sldId id="3338" r:id="rId60"/>
    <p:sldId id="3339" r:id="rId61"/>
    <p:sldId id="3340" r:id="rId62"/>
    <p:sldId id="3341" r:id="rId63"/>
    <p:sldId id="3342" r:id="rId64"/>
    <p:sldId id="3343" r:id="rId65"/>
    <p:sldId id="3344" r:id="rId66"/>
    <p:sldId id="3314" r:id="rId67"/>
    <p:sldId id="3315" r:id="rId68"/>
    <p:sldId id="2703" r:id="rId69"/>
    <p:sldId id="2704" r:id="rId70"/>
    <p:sldId id="2705" r:id="rId71"/>
    <p:sldId id="2706" r:id="rId72"/>
    <p:sldId id="2707" r:id="rId73"/>
    <p:sldId id="3194" r:id="rId74"/>
    <p:sldId id="3345" r:id="rId75"/>
    <p:sldId id="3346" r:id="rId76"/>
    <p:sldId id="3347" r:id="rId77"/>
    <p:sldId id="3348" r:id="rId78"/>
    <p:sldId id="2731" r:id="rId79"/>
    <p:sldId id="362" r:id="rId80"/>
    <p:sldId id="364" r:id="rId81"/>
    <p:sldId id="365" r:id="rId82"/>
    <p:sldId id="2725" r:id="rId83"/>
    <p:sldId id="2724" r:id="rId84"/>
    <p:sldId id="2897" r:id="rId85"/>
    <p:sldId id="3317" r:id="rId86"/>
    <p:sldId id="2898" r:id="rId87"/>
    <p:sldId id="2899" r:id="rId88"/>
    <p:sldId id="2735" r:id="rId89"/>
    <p:sldId id="2736" r:id="rId90"/>
    <p:sldId id="3326" r:id="rId91"/>
    <p:sldId id="2737" r:id="rId92"/>
    <p:sldId id="2738" r:id="rId93"/>
    <p:sldId id="2739" r:id="rId94"/>
    <p:sldId id="2740" r:id="rId95"/>
    <p:sldId id="2741" r:id="rId96"/>
    <p:sldId id="2742" r:id="rId97"/>
    <p:sldId id="2743" r:id="rId98"/>
    <p:sldId id="2745" r:id="rId99"/>
    <p:sldId id="2748" r:id="rId100"/>
    <p:sldId id="2749" r:id="rId101"/>
    <p:sldId id="2750" r:id="rId102"/>
    <p:sldId id="2751" r:id="rId103"/>
    <p:sldId id="2752" r:id="rId104"/>
    <p:sldId id="2753" r:id="rId105"/>
    <p:sldId id="2754" r:id="rId106"/>
    <p:sldId id="287" r:id="rId107"/>
    <p:sldId id="2758" r:id="rId108"/>
    <p:sldId id="2901" r:id="rId109"/>
    <p:sldId id="286" r:id="rId110"/>
    <p:sldId id="280" r:id="rId111"/>
    <p:sldId id="281" r:id="rId112"/>
    <p:sldId id="290" r:id="rId113"/>
    <p:sldId id="291" r:id="rId114"/>
    <p:sldId id="292" r:id="rId115"/>
    <p:sldId id="3327" r:id="rId116"/>
    <p:sldId id="294" r:id="rId117"/>
    <p:sldId id="295" r:id="rId118"/>
    <p:sldId id="3216" r:id="rId119"/>
    <p:sldId id="297" r:id="rId120"/>
    <p:sldId id="298" r:id="rId121"/>
    <p:sldId id="2902" r:id="rId122"/>
    <p:sldId id="2903" r:id="rId123"/>
    <p:sldId id="2767" r:id="rId124"/>
    <p:sldId id="2768" r:id="rId125"/>
    <p:sldId id="2769" r:id="rId126"/>
    <p:sldId id="2770" r:id="rId127"/>
    <p:sldId id="2771" r:id="rId128"/>
    <p:sldId id="2904" r:id="rId129"/>
    <p:sldId id="2905" r:id="rId130"/>
    <p:sldId id="3354" r:id="rId131"/>
    <p:sldId id="3196" r:id="rId132"/>
    <p:sldId id="2777" r:id="rId133"/>
    <p:sldId id="2781" r:id="rId134"/>
    <p:sldId id="2784" r:id="rId135"/>
    <p:sldId id="296" r:id="rId136"/>
    <p:sldId id="2785" r:id="rId137"/>
    <p:sldId id="2786" r:id="rId138"/>
    <p:sldId id="398" r:id="rId139"/>
    <p:sldId id="400" r:id="rId140"/>
    <p:sldId id="2794" r:id="rId141"/>
    <p:sldId id="2796" r:id="rId142"/>
    <p:sldId id="2801" r:id="rId143"/>
    <p:sldId id="3197" r:id="rId144"/>
    <p:sldId id="329" r:id="rId145"/>
    <p:sldId id="3349" r:id="rId146"/>
    <p:sldId id="2831" r:id="rId147"/>
    <p:sldId id="2832" r:id="rId148"/>
    <p:sldId id="2833" r:id="rId149"/>
    <p:sldId id="2834" r:id="rId150"/>
    <p:sldId id="2835" r:id="rId151"/>
    <p:sldId id="3350" r:id="rId152"/>
    <p:sldId id="3351" r:id="rId153"/>
    <p:sldId id="3352" r:id="rId154"/>
    <p:sldId id="3353" r:id="rId155"/>
    <p:sldId id="2840" r:id="rId156"/>
    <p:sldId id="2841" r:id="rId157"/>
    <p:sldId id="3360" r:id="rId158"/>
    <p:sldId id="3355" r:id="rId159"/>
    <p:sldId id="2843" r:id="rId160"/>
    <p:sldId id="2844" r:id="rId161"/>
    <p:sldId id="2846" r:id="rId162"/>
    <p:sldId id="3207" r:id="rId163"/>
    <p:sldId id="3206" r:id="rId164"/>
    <p:sldId id="3361" r:id="rId165"/>
    <p:sldId id="3359" r:id="rId166"/>
  </p:sldIdLst>
  <p:sldSz cx="9144000" cy="5143500" type="screen16x9"/>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CT 201" id="{BD68AE00-E9F7-F345-BB34-66E031FFEED6}">
          <p14:sldIdLst>
            <p14:sldId id="2635"/>
            <p14:sldId id="2853"/>
            <p14:sldId id="2854"/>
            <p14:sldId id="2857"/>
            <p14:sldId id="3164"/>
            <p14:sldId id="2647"/>
            <p14:sldId id="2649"/>
            <p14:sldId id="2652"/>
            <p14:sldId id="3167"/>
            <p14:sldId id="3165"/>
            <p14:sldId id="3166"/>
            <p14:sldId id="3168"/>
            <p14:sldId id="2655"/>
            <p14:sldId id="3328"/>
            <p14:sldId id="3329"/>
            <p14:sldId id="3330"/>
            <p14:sldId id="2660"/>
            <p14:sldId id="3169"/>
            <p14:sldId id="3173"/>
            <p14:sldId id="3174"/>
            <p14:sldId id="3175"/>
            <p14:sldId id="2877"/>
            <p14:sldId id="2668"/>
            <p14:sldId id="2671"/>
            <p14:sldId id="2672"/>
            <p14:sldId id="2674"/>
            <p14:sldId id="2678"/>
            <p14:sldId id="2679"/>
            <p14:sldId id="2683"/>
            <p14:sldId id="2684"/>
            <p14:sldId id="2686"/>
            <p14:sldId id="410"/>
            <p14:sldId id="3331"/>
            <p14:sldId id="2813"/>
            <p14:sldId id="2982"/>
            <p14:sldId id="2956"/>
            <p14:sldId id="2958"/>
            <p14:sldId id="3332"/>
            <p14:sldId id="3333"/>
            <p14:sldId id="3334"/>
            <p14:sldId id="3357"/>
            <p14:sldId id="3335"/>
            <p14:sldId id="3336"/>
            <p14:sldId id="3337"/>
            <p14:sldId id="3338"/>
            <p14:sldId id="3339"/>
            <p14:sldId id="3340"/>
            <p14:sldId id="3341"/>
            <p14:sldId id="3342"/>
            <p14:sldId id="3343"/>
            <p14:sldId id="3344"/>
            <p14:sldId id="3314"/>
            <p14:sldId id="3315"/>
            <p14:sldId id="2703"/>
            <p14:sldId id="2704"/>
            <p14:sldId id="2705"/>
            <p14:sldId id="2706"/>
            <p14:sldId id="2707"/>
            <p14:sldId id="3194"/>
            <p14:sldId id="3345"/>
            <p14:sldId id="3346"/>
            <p14:sldId id="3347"/>
            <p14:sldId id="3348"/>
            <p14:sldId id="2731"/>
            <p14:sldId id="362"/>
            <p14:sldId id="364"/>
            <p14:sldId id="365"/>
            <p14:sldId id="2725"/>
            <p14:sldId id="2724"/>
            <p14:sldId id="2897"/>
            <p14:sldId id="3317"/>
            <p14:sldId id="2898"/>
            <p14:sldId id="2899"/>
            <p14:sldId id="2735"/>
            <p14:sldId id="2736"/>
            <p14:sldId id="3326"/>
            <p14:sldId id="2737"/>
            <p14:sldId id="2738"/>
            <p14:sldId id="2739"/>
            <p14:sldId id="2740"/>
            <p14:sldId id="2741"/>
            <p14:sldId id="2742"/>
            <p14:sldId id="2743"/>
            <p14:sldId id="2745"/>
            <p14:sldId id="2748"/>
            <p14:sldId id="2749"/>
            <p14:sldId id="2750"/>
            <p14:sldId id="2751"/>
            <p14:sldId id="2752"/>
            <p14:sldId id="2753"/>
            <p14:sldId id="2754"/>
            <p14:sldId id="287"/>
            <p14:sldId id="2758"/>
            <p14:sldId id="2901"/>
            <p14:sldId id="286"/>
            <p14:sldId id="280"/>
            <p14:sldId id="281"/>
            <p14:sldId id="290"/>
            <p14:sldId id="291"/>
            <p14:sldId id="292"/>
            <p14:sldId id="3327"/>
            <p14:sldId id="294"/>
            <p14:sldId id="295"/>
            <p14:sldId id="3216"/>
            <p14:sldId id="297"/>
            <p14:sldId id="298"/>
            <p14:sldId id="2902"/>
            <p14:sldId id="2903"/>
            <p14:sldId id="2767"/>
            <p14:sldId id="2768"/>
            <p14:sldId id="2769"/>
            <p14:sldId id="2770"/>
            <p14:sldId id="2771"/>
            <p14:sldId id="2904"/>
            <p14:sldId id="2905"/>
            <p14:sldId id="3354"/>
            <p14:sldId id="3196"/>
            <p14:sldId id="2777"/>
            <p14:sldId id="2781"/>
            <p14:sldId id="2784"/>
            <p14:sldId id="296"/>
            <p14:sldId id="2785"/>
            <p14:sldId id="2786"/>
            <p14:sldId id="398"/>
            <p14:sldId id="400"/>
            <p14:sldId id="2794"/>
            <p14:sldId id="2796"/>
            <p14:sldId id="2801"/>
            <p14:sldId id="3197"/>
            <p14:sldId id="329"/>
            <p14:sldId id="3349"/>
            <p14:sldId id="2831"/>
            <p14:sldId id="2832"/>
            <p14:sldId id="2833"/>
            <p14:sldId id="2834"/>
            <p14:sldId id="2835"/>
            <p14:sldId id="3350"/>
            <p14:sldId id="3351"/>
            <p14:sldId id="3352"/>
            <p14:sldId id="3353"/>
            <p14:sldId id="2840"/>
            <p14:sldId id="2841"/>
            <p14:sldId id="3360"/>
            <p14:sldId id="3355"/>
            <p14:sldId id="2843"/>
            <p14:sldId id="2844"/>
            <p14:sldId id="2846"/>
            <p14:sldId id="3207"/>
            <p14:sldId id="3206"/>
            <p14:sldId id="3361"/>
            <p14:sldId id="3359"/>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C0F0"/>
    <a:srgbClr val="00739F"/>
    <a:srgbClr val="D08900"/>
    <a:srgbClr val="C2B318"/>
    <a:srgbClr val="FFCF66"/>
    <a:srgbClr val="AE9616"/>
    <a:srgbClr val="60967C"/>
    <a:srgbClr val="DD7869"/>
    <a:srgbClr val="173056"/>
    <a:srgbClr val="28518F"/>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09" autoAdjust="0"/>
    <p:restoredTop sz="93821" autoAdjust="0"/>
  </p:normalViewPr>
  <p:slideViewPr>
    <p:cSldViewPr snapToGrid="0" snapToObjects="1">
      <p:cViewPr varScale="1">
        <p:scale>
          <a:sx n="113" d="100"/>
          <a:sy n="113" d="100"/>
        </p:scale>
        <p:origin x="330" y="90"/>
      </p:cViewPr>
      <p:guideLst>
        <p:guide orient="horz" pos="1620"/>
        <p:guide pos="2880"/>
      </p:guideLst>
    </p:cSldViewPr>
  </p:slideViewPr>
  <p:outlineViewPr>
    <p:cViewPr>
      <p:scale>
        <a:sx n="33" d="100"/>
        <a:sy n="33" d="100"/>
      </p:scale>
      <p:origin x="0" y="-23544"/>
    </p:cViewPr>
  </p:outlineViewPr>
  <p:notesTextViewPr>
    <p:cViewPr>
      <p:scale>
        <a:sx n="3" d="2"/>
        <a:sy n="3" d="2"/>
      </p:scale>
      <p:origin x="0" y="0"/>
    </p:cViewPr>
  </p:notesTextViewPr>
  <p:sorterViewPr>
    <p:cViewPr varScale="1">
      <p:scale>
        <a:sx n="1" d="1"/>
        <a:sy n="1" d="1"/>
      </p:scale>
      <p:origin x="0" y="-6306"/>
    </p:cViewPr>
  </p:sorterViewPr>
  <p:notesViewPr>
    <p:cSldViewPr snapToGrid="0" snapToObjects="1">
      <p:cViewPr varScale="1">
        <p:scale>
          <a:sx n="49" d="100"/>
          <a:sy n="49" d="100"/>
        </p:scale>
        <p:origin x="2722" y="77"/>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2.xml"/><Relationship Id="rId21" Type="http://schemas.openxmlformats.org/officeDocument/2006/relationships/slide" Target="slides/slide6.xml"/><Relationship Id="rId42" Type="http://schemas.openxmlformats.org/officeDocument/2006/relationships/slide" Target="slides/slide27.xml"/><Relationship Id="rId63" Type="http://schemas.openxmlformats.org/officeDocument/2006/relationships/slide" Target="slides/slide48.xml"/><Relationship Id="rId84" Type="http://schemas.openxmlformats.org/officeDocument/2006/relationships/slide" Target="slides/slide69.xml"/><Relationship Id="rId138" Type="http://schemas.openxmlformats.org/officeDocument/2006/relationships/slide" Target="slides/slide123.xml"/><Relationship Id="rId159" Type="http://schemas.openxmlformats.org/officeDocument/2006/relationships/slide" Target="slides/slide144.xml"/><Relationship Id="rId170" Type="http://schemas.openxmlformats.org/officeDocument/2006/relationships/viewProps" Target="viewProps.xml"/><Relationship Id="rId107" Type="http://schemas.openxmlformats.org/officeDocument/2006/relationships/slide" Target="slides/slide92.xml"/><Relationship Id="rId11" Type="http://schemas.openxmlformats.org/officeDocument/2006/relationships/slideMaster" Target="slideMasters/slideMaster11.xml"/><Relationship Id="rId32" Type="http://schemas.openxmlformats.org/officeDocument/2006/relationships/slide" Target="slides/slide17.xml"/><Relationship Id="rId53" Type="http://schemas.openxmlformats.org/officeDocument/2006/relationships/slide" Target="slides/slide38.xml"/><Relationship Id="rId74" Type="http://schemas.openxmlformats.org/officeDocument/2006/relationships/slide" Target="slides/slide59.xml"/><Relationship Id="rId128" Type="http://schemas.openxmlformats.org/officeDocument/2006/relationships/slide" Target="slides/slide113.xml"/><Relationship Id="rId149" Type="http://schemas.openxmlformats.org/officeDocument/2006/relationships/slide" Target="slides/slide134.xml"/><Relationship Id="rId5" Type="http://schemas.openxmlformats.org/officeDocument/2006/relationships/slideMaster" Target="slideMasters/slideMaster5.xml"/><Relationship Id="rId95" Type="http://schemas.openxmlformats.org/officeDocument/2006/relationships/slide" Target="slides/slide80.xml"/><Relationship Id="rId160" Type="http://schemas.openxmlformats.org/officeDocument/2006/relationships/slide" Target="slides/slide145.xml"/><Relationship Id="rId22" Type="http://schemas.openxmlformats.org/officeDocument/2006/relationships/slide" Target="slides/slide7.xml"/><Relationship Id="rId43" Type="http://schemas.openxmlformats.org/officeDocument/2006/relationships/slide" Target="slides/slide28.xml"/><Relationship Id="rId64" Type="http://schemas.openxmlformats.org/officeDocument/2006/relationships/slide" Target="slides/slide49.xml"/><Relationship Id="rId118" Type="http://schemas.openxmlformats.org/officeDocument/2006/relationships/slide" Target="slides/slide103.xml"/><Relationship Id="rId139" Type="http://schemas.openxmlformats.org/officeDocument/2006/relationships/slide" Target="slides/slide124.xml"/><Relationship Id="rId85" Type="http://schemas.openxmlformats.org/officeDocument/2006/relationships/slide" Target="slides/slide70.xml"/><Relationship Id="rId150" Type="http://schemas.openxmlformats.org/officeDocument/2006/relationships/slide" Target="slides/slide135.xml"/><Relationship Id="rId171" Type="http://schemas.openxmlformats.org/officeDocument/2006/relationships/theme" Target="theme/theme1.xml"/><Relationship Id="rId12" Type="http://schemas.openxmlformats.org/officeDocument/2006/relationships/slideMaster" Target="slideMasters/slideMaster12.xml"/><Relationship Id="rId33" Type="http://schemas.openxmlformats.org/officeDocument/2006/relationships/slide" Target="slides/slide18.xml"/><Relationship Id="rId108" Type="http://schemas.openxmlformats.org/officeDocument/2006/relationships/slide" Target="slides/slide93.xml"/><Relationship Id="rId129" Type="http://schemas.openxmlformats.org/officeDocument/2006/relationships/slide" Target="slides/slide114.xml"/><Relationship Id="rId54" Type="http://schemas.openxmlformats.org/officeDocument/2006/relationships/slide" Target="slides/slide39.xml"/><Relationship Id="rId70" Type="http://schemas.openxmlformats.org/officeDocument/2006/relationships/slide" Target="slides/slide55.xml"/><Relationship Id="rId75" Type="http://schemas.openxmlformats.org/officeDocument/2006/relationships/slide" Target="slides/slide60.xml"/><Relationship Id="rId91" Type="http://schemas.openxmlformats.org/officeDocument/2006/relationships/slide" Target="slides/slide76.xml"/><Relationship Id="rId96" Type="http://schemas.openxmlformats.org/officeDocument/2006/relationships/slide" Target="slides/slide81.xml"/><Relationship Id="rId140" Type="http://schemas.openxmlformats.org/officeDocument/2006/relationships/slide" Target="slides/slide125.xml"/><Relationship Id="rId145" Type="http://schemas.openxmlformats.org/officeDocument/2006/relationships/slide" Target="slides/slide130.xml"/><Relationship Id="rId161" Type="http://schemas.openxmlformats.org/officeDocument/2006/relationships/slide" Target="slides/slide146.xml"/><Relationship Id="rId166" Type="http://schemas.openxmlformats.org/officeDocument/2006/relationships/slide" Target="slides/slide15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8.xml"/><Relationship Id="rId28" Type="http://schemas.openxmlformats.org/officeDocument/2006/relationships/slide" Target="slides/slide13.xml"/><Relationship Id="rId49" Type="http://schemas.openxmlformats.org/officeDocument/2006/relationships/slide" Target="slides/slide34.xml"/><Relationship Id="rId114" Type="http://schemas.openxmlformats.org/officeDocument/2006/relationships/slide" Target="slides/slide99.xml"/><Relationship Id="rId119" Type="http://schemas.openxmlformats.org/officeDocument/2006/relationships/slide" Target="slides/slide104.xml"/><Relationship Id="rId44" Type="http://schemas.openxmlformats.org/officeDocument/2006/relationships/slide" Target="slides/slide29.xml"/><Relationship Id="rId60" Type="http://schemas.openxmlformats.org/officeDocument/2006/relationships/slide" Target="slides/slide45.xml"/><Relationship Id="rId65" Type="http://schemas.openxmlformats.org/officeDocument/2006/relationships/slide" Target="slides/slide50.xml"/><Relationship Id="rId81" Type="http://schemas.openxmlformats.org/officeDocument/2006/relationships/slide" Target="slides/slide66.xml"/><Relationship Id="rId86" Type="http://schemas.openxmlformats.org/officeDocument/2006/relationships/slide" Target="slides/slide71.xml"/><Relationship Id="rId130" Type="http://schemas.openxmlformats.org/officeDocument/2006/relationships/slide" Target="slides/slide115.xml"/><Relationship Id="rId135" Type="http://schemas.openxmlformats.org/officeDocument/2006/relationships/slide" Target="slides/slide120.xml"/><Relationship Id="rId151" Type="http://schemas.openxmlformats.org/officeDocument/2006/relationships/slide" Target="slides/slide136.xml"/><Relationship Id="rId156" Type="http://schemas.openxmlformats.org/officeDocument/2006/relationships/slide" Target="slides/slide141.xml"/><Relationship Id="rId172" Type="http://schemas.openxmlformats.org/officeDocument/2006/relationships/tableStyles" Target="tableStyles.xml"/><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 Id="rId109" Type="http://schemas.openxmlformats.org/officeDocument/2006/relationships/slide" Target="slides/slide9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slide" Target="slides/slide82.xml"/><Relationship Id="rId104" Type="http://schemas.openxmlformats.org/officeDocument/2006/relationships/slide" Target="slides/slide89.xml"/><Relationship Id="rId120" Type="http://schemas.openxmlformats.org/officeDocument/2006/relationships/slide" Target="slides/slide105.xml"/><Relationship Id="rId125" Type="http://schemas.openxmlformats.org/officeDocument/2006/relationships/slide" Target="slides/slide110.xml"/><Relationship Id="rId141" Type="http://schemas.openxmlformats.org/officeDocument/2006/relationships/slide" Target="slides/slide126.xml"/><Relationship Id="rId146" Type="http://schemas.openxmlformats.org/officeDocument/2006/relationships/slide" Target="slides/slide131.xml"/><Relationship Id="rId167"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56.xml"/><Relationship Id="rId92" Type="http://schemas.openxmlformats.org/officeDocument/2006/relationships/slide" Target="slides/slide77.xml"/><Relationship Id="rId162" Type="http://schemas.openxmlformats.org/officeDocument/2006/relationships/slide" Target="slides/slide147.xml"/><Relationship Id="rId2" Type="http://schemas.openxmlformats.org/officeDocument/2006/relationships/slideMaster" Target="slideMasters/slideMaster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slide" Target="slides/slide72.xml"/><Relationship Id="rId110" Type="http://schemas.openxmlformats.org/officeDocument/2006/relationships/slide" Target="slides/slide95.xml"/><Relationship Id="rId115" Type="http://schemas.openxmlformats.org/officeDocument/2006/relationships/slide" Target="slides/slide100.xml"/><Relationship Id="rId131" Type="http://schemas.openxmlformats.org/officeDocument/2006/relationships/slide" Target="slides/slide116.xml"/><Relationship Id="rId136" Type="http://schemas.openxmlformats.org/officeDocument/2006/relationships/slide" Target="slides/slide121.xml"/><Relationship Id="rId157" Type="http://schemas.openxmlformats.org/officeDocument/2006/relationships/slide" Target="slides/slide142.xml"/><Relationship Id="rId61" Type="http://schemas.openxmlformats.org/officeDocument/2006/relationships/slide" Target="slides/slide46.xml"/><Relationship Id="rId82" Type="http://schemas.openxmlformats.org/officeDocument/2006/relationships/slide" Target="slides/slide67.xml"/><Relationship Id="rId152" Type="http://schemas.openxmlformats.org/officeDocument/2006/relationships/slide" Target="slides/slide137.xml"/><Relationship Id="rId19" Type="http://schemas.openxmlformats.org/officeDocument/2006/relationships/slide" Target="slides/slide4.xml"/><Relationship Id="rId14" Type="http://schemas.openxmlformats.org/officeDocument/2006/relationships/slideMaster" Target="slideMasters/slideMaster14.xml"/><Relationship Id="rId30" Type="http://schemas.openxmlformats.org/officeDocument/2006/relationships/slide" Target="slides/slide15.xml"/><Relationship Id="rId35" Type="http://schemas.openxmlformats.org/officeDocument/2006/relationships/slide" Target="slides/slide20.xml"/><Relationship Id="rId56" Type="http://schemas.openxmlformats.org/officeDocument/2006/relationships/slide" Target="slides/slide41.xml"/><Relationship Id="rId77" Type="http://schemas.openxmlformats.org/officeDocument/2006/relationships/slide" Target="slides/slide62.xml"/><Relationship Id="rId100" Type="http://schemas.openxmlformats.org/officeDocument/2006/relationships/slide" Target="slides/slide85.xml"/><Relationship Id="rId105" Type="http://schemas.openxmlformats.org/officeDocument/2006/relationships/slide" Target="slides/slide90.xml"/><Relationship Id="rId126" Type="http://schemas.openxmlformats.org/officeDocument/2006/relationships/slide" Target="slides/slide111.xml"/><Relationship Id="rId147" Type="http://schemas.openxmlformats.org/officeDocument/2006/relationships/slide" Target="slides/slide132.xml"/><Relationship Id="rId168"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93" Type="http://schemas.openxmlformats.org/officeDocument/2006/relationships/slide" Target="slides/slide78.xml"/><Relationship Id="rId98" Type="http://schemas.openxmlformats.org/officeDocument/2006/relationships/slide" Target="slides/slide83.xml"/><Relationship Id="rId121" Type="http://schemas.openxmlformats.org/officeDocument/2006/relationships/slide" Target="slides/slide106.xml"/><Relationship Id="rId142" Type="http://schemas.openxmlformats.org/officeDocument/2006/relationships/slide" Target="slides/slide127.xml"/><Relationship Id="rId163" Type="http://schemas.openxmlformats.org/officeDocument/2006/relationships/slide" Target="slides/slide148.xml"/><Relationship Id="rId3" Type="http://schemas.openxmlformats.org/officeDocument/2006/relationships/slideMaster" Target="slideMasters/slideMaster3.xml"/><Relationship Id="rId25" Type="http://schemas.openxmlformats.org/officeDocument/2006/relationships/slide" Target="slides/slide10.xml"/><Relationship Id="rId46" Type="http://schemas.openxmlformats.org/officeDocument/2006/relationships/slide" Target="slides/slide31.xml"/><Relationship Id="rId67" Type="http://schemas.openxmlformats.org/officeDocument/2006/relationships/slide" Target="slides/slide52.xml"/><Relationship Id="rId116" Type="http://schemas.openxmlformats.org/officeDocument/2006/relationships/slide" Target="slides/slide101.xml"/><Relationship Id="rId137" Type="http://schemas.openxmlformats.org/officeDocument/2006/relationships/slide" Target="slides/slide122.xml"/><Relationship Id="rId158" Type="http://schemas.openxmlformats.org/officeDocument/2006/relationships/slide" Target="slides/slide143.xml"/><Relationship Id="rId20" Type="http://schemas.openxmlformats.org/officeDocument/2006/relationships/slide" Target="slides/slide5.xml"/><Relationship Id="rId41" Type="http://schemas.openxmlformats.org/officeDocument/2006/relationships/slide" Target="slides/slide26.xml"/><Relationship Id="rId62" Type="http://schemas.openxmlformats.org/officeDocument/2006/relationships/slide" Target="slides/slide47.xml"/><Relationship Id="rId83" Type="http://schemas.openxmlformats.org/officeDocument/2006/relationships/slide" Target="slides/slide68.xml"/><Relationship Id="rId88" Type="http://schemas.openxmlformats.org/officeDocument/2006/relationships/slide" Target="slides/slide73.xml"/><Relationship Id="rId111" Type="http://schemas.openxmlformats.org/officeDocument/2006/relationships/slide" Target="slides/slide96.xml"/><Relationship Id="rId132" Type="http://schemas.openxmlformats.org/officeDocument/2006/relationships/slide" Target="slides/slide117.xml"/><Relationship Id="rId153" Type="http://schemas.openxmlformats.org/officeDocument/2006/relationships/slide" Target="slides/slide138.xml"/><Relationship Id="rId15" Type="http://schemas.openxmlformats.org/officeDocument/2006/relationships/slideMaster" Target="slideMasters/slideMaster15.xml"/><Relationship Id="rId36" Type="http://schemas.openxmlformats.org/officeDocument/2006/relationships/slide" Target="slides/slide21.xml"/><Relationship Id="rId57" Type="http://schemas.openxmlformats.org/officeDocument/2006/relationships/slide" Target="slides/slide42.xml"/><Relationship Id="rId106" Type="http://schemas.openxmlformats.org/officeDocument/2006/relationships/slide" Target="slides/slide91.xml"/><Relationship Id="rId127" Type="http://schemas.openxmlformats.org/officeDocument/2006/relationships/slide" Target="slides/slide112.xml"/><Relationship Id="rId10" Type="http://schemas.openxmlformats.org/officeDocument/2006/relationships/slideMaster" Target="slideMasters/slideMaster10.xml"/><Relationship Id="rId31" Type="http://schemas.openxmlformats.org/officeDocument/2006/relationships/slide" Target="slides/slide16.xml"/><Relationship Id="rId52" Type="http://schemas.openxmlformats.org/officeDocument/2006/relationships/slide" Target="slides/slide37.xml"/><Relationship Id="rId73" Type="http://schemas.openxmlformats.org/officeDocument/2006/relationships/slide" Target="slides/slide58.xml"/><Relationship Id="rId78" Type="http://schemas.openxmlformats.org/officeDocument/2006/relationships/slide" Target="slides/slide63.xml"/><Relationship Id="rId94" Type="http://schemas.openxmlformats.org/officeDocument/2006/relationships/slide" Target="slides/slide79.xml"/><Relationship Id="rId99" Type="http://schemas.openxmlformats.org/officeDocument/2006/relationships/slide" Target="slides/slide84.xml"/><Relationship Id="rId101" Type="http://schemas.openxmlformats.org/officeDocument/2006/relationships/slide" Target="slides/slide86.xml"/><Relationship Id="rId122" Type="http://schemas.openxmlformats.org/officeDocument/2006/relationships/slide" Target="slides/slide107.xml"/><Relationship Id="rId143" Type="http://schemas.openxmlformats.org/officeDocument/2006/relationships/slide" Target="slides/slide128.xml"/><Relationship Id="rId148" Type="http://schemas.openxmlformats.org/officeDocument/2006/relationships/slide" Target="slides/slide133.xml"/><Relationship Id="rId164" Type="http://schemas.openxmlformats.org/officeDocument/2006/relationships/slide" Target="slides/slide149.xml"/><Relationship Id="rId16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1.xml"/><Relationship Id="rId47" Type="http://schemas.openxmlformats.org/officeDocument/2006/relationships/slide" Target="slides/slide32.xml"/><Relationship Id="rId68" Type="http://schemas.openxmlformats.org/officeDocument/2006/relationships/slide" Target="slides/slide53.xml"/><Relationship Id="rId89" Type="http://schemas.openxmlformats.org/officeDocument/2006/relationships/slide" Target="slides/slide74.xml"/><Relationship Id="rId112" Type="http://schemas.openxmlformats.org/officeDocument/2006/relationships/slide" Target="slides/slide97.xml"/><Relationship Id="rId133" Type="http://schemas.openxmlformats.org/officeDocument/2006/relationships/slide" Target="slides/slide118.xml"/><Relationship Id="rId154" Type="http://schemas.openxmlformats.org/officeDocument/2006/relationships/slide" Target="slides/slide139.xml"/><Relationship Id="rId16" Type="http://schemas.openxmlformats.org/officeDocument/2006/relationships/slide" Target="slides/slide1.xml"/><Relationship Id="rId37" Type="http://schemas.openxmlformats.org/officeDocument/2006/relationships/slide" Target="slides/slide22.xml"/><Relationship Id="rId58" Type="http://schemas.openxmlformats.org/officeDocument/2006/relationships/slide" Target="slides/slide43.xml"/><Relationship Id="rId79" Type="http://schemas.openxmlformats.org/officeDocument/2006/relationships/slide" Target="slides/slide64.xml"/><Relationship Id="rId102" Type="http://schemas.openxmlformats.org/officeDocument/2006/relationships/slide" Target="slides/slide87.xml"/><Relationship Id="rId123" Type="http://schemas.openxmlformats.org/officeDocument/2006/relationships/slide" Target="slides/slide108.xml"/><Relationship Id="rId144" Type="http://schemas.openxmlformats.org/officeDocument/2006/relationships/slide" Target="slides/slide129.xml"/><Relationship Id="rId90" Type="http://schemas.openxmlformats.org/officeDocument/2006/relationships/slide" Target="slides/slide75.xml"/><Relationship Id="rId165" Type="http://schemas.openxmlformats.org/officeDocument/2006/relationships/slide" Target="slides/slide150.xml"/><Relationship Id="rId27" Type="http://schemas.openxmlformats.org/officeDocument/2006/relationships/slide" Target="slides/slide12.xml"/><Relationship Id="rId48" Type="http://schemas.openxmlformats.org/officeDocument/2006/relationships/slide" Target="slides/slide33.xml"/><Relationship Id="rId69" Type="http://schemas.openxmlformats.org/officeDocument/2006/relationships/slide" Target="slides/slide54.xml"/><Relationship Id="rId113" Type="http://schemas.openxmlformats.org/officeDocument/2006/relationships/slide" Target="slides/slide98.xml"/><Relationship Id="rId134" Type="http://schemas.openxmlformats.org/officeDocument/2006/relationships/slide" Target="slides/slide119.xml"/><Relationship Id="rId80" Type="http://schemas.openxmlformats.org/officeDocument/2006/relationships/slide" Target="slides/slide65.xml"/><Relationship Id="rId155" Type="http://schemas.openxmlformats.org/officeDocument/2006/relationships/slide" Target="slides/slide140.xml"/><Relationship Id="rId17" Type="http://schemas.openxmlformats.org/officeDocument/2006/relationships/slide" Target="slides/slide2.xml"/><Relationship Id="rId38" Type="http://schemas.openxmlformats.org/officeDocument/2006/relationships/slide" Target="slides/slide23.xml"/><Relationship Id="rId59" Type="http://schemas.openxmlformats.org/officeDocument/2006/relationships/slide" Target="slides/slide44.xml"/><Relationship Id="rId103" Type="http://schemas.openxmlformats.org/officeDocument/2006/relationships/slide" Target="slides/slide88.xml"/><Relationship Id="rId124" Type="http://schemas.openxmlformats.org/officeDocument/2006/relationships/slide" Target="slides/slide109.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202"/>
      <c:rAngAx val="0"/>
    </c:view3D>
    <c:floor>
      <c:thickness val="0"/>
    </c:floor>
    <c:sideWall>
      <c:thickness val="0"/>
    </c:sideWall>
    <c:backWall>
      <c:thickness val="0"/>
    </c:backWall>
    <c:plotArea>
      <c:layout>
        <c:manualLayout>
          <c:layoutTarget val="inner"/>
          <c:xMode val="edge"/>
          <c:yMode val="edge"/>
          <c:x val="1.4492753623188401E-2"/>
          <c:y val="4.5801526717557203E-2"/>
          <c:w val="0.94685990338164305"/>
          <c:h val="0.91603053435114501"/>
        </c:manualLayout>
      </c:layout>
      <c:pie3DChart>
        <c:varyColors val="1"/>
        <c:ser>
          <c:idx val="0"/>
          <c:order val="0"/>
          <c:tx>
            <c:strRef>
              <c:f>Sheet1!$B$1</c:f>
              <c:strCache>
                <c:ptCount val="1"/>
                <c:pt idx="0">
                  <c:v>Sales</c:v>
                </c:pt>
              </c:strCache>
            </c:strRef>
          </c:tx>
          <c:spPr>
            <a:effectLst>
              <a:outerShdw blurRad="190500" sx="141000" sy="141000" algn="ctr" rotWithShape="0">
                <a:prstClr val="black">
                  <a:alpha val="30000"/>
                </a:prstClr>
              </a:outerShdw>
            </a:effectLst>
            <a:scene3d>
              <a:camera prst="orthographicFront"/>
              <a:lightRig rig="threePt" dir="t"/>
            </a:scene3d>
            <a:sp3d>
              <a:bevelT/>
            </a:sp3d>
          </c:spPr>
          <c:explosion val="3"/>
          <c:dPt>
            <c:idx val="0"/>
            <c:bubble3D val="0"/>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5400000" scaled="1"/>
                <a:tileRect/>
              </a:gradFill>
              <a:effectLst>
                <a:outerShdw blurRad="190500" sx="141000" sy="141000" algn="ctr" rotWithShape="0">
                  <a:prstClr val="black">
                    <a:alpha val="30000"/>
                  </a:prstClr>
                </a:outerShdw>
              </a:effectLst>
              <a:scene3d>
                <a:camera prst="orthographicFront"/>
                <a:lightRig rig="threePt" dir="t"/>
              </a:scene3d>
              <a:sp3d>
                <a:bevelT/>
              </a:sp3d>
            </c:spPr>
            <c:extLst>
              <c:ext xmlns:c16="http://schemas.microsoft.com/office/drawing/2014/chart" uri="{C3380CC4-5D6E-409C-BE32-E72D297353CC}">
                <c16:uniqueId val="{00000001-4C6D-47B9-A2AE-A1FE2C91B45F}"/>
              </c:ext>
            </c:extLst>
          </c:dPt>
          <c:dPt>
            <c:idx val="1"/>
            <c:bubble3D val="0"/>
            <c:spPr>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effectLst>
                <a:outerShdw blurRad="190500" sx="141000" sy="141000" algn="ctr" rotWithShape="0">
                  <a:prstClr val="black">
                    <a:alpha val="30000"/>
                  </a:prstClr>
                </a:outerShdw>
              </a:effectLst>
              <a:scene3d>
                <a:camera prst="orthographicFront"/>
                <a:lightRig rig="threePt" dir="t"/>
              </a:scene3d>
              <a:sp3d>
                <a:bevelT/>
              </a:sp3d>
            </c:spPr>
            <c:extLst>
              <c:ext xmlns:c16="http://schemas.microsoft.com/office/drawing/2014/chart" uri="{C3380CC4-5D6E-409C-BE32-E72D297353CC}">
                <c16:uniqueId val="{00000003-4C6D-47B9-A2AE-A1FE2C91B45F}"/>
              </c:ext>
            </c:extLst>
          </c:dPt>
          <c:dPt>
            <c:idx val="2"/>
            <c:bubble3D val="0"/>
            <c:spPr>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5400000" scaled="1"/>
                <a:tileRect/>
              </a:gradFill>
              <a:effectLst>
                <a:outerShdw blurRad="190500" sx="141000" sy="141000" algn="ctr" rotWithShape="0">
                  <a:prstClr val="black">
                    <a:alpha val="30000"/>
                  </a:prstClr>
                </a:outerShdw>
              </a:effectLst>
              <a:scene3d>
                <a:camera prst="orthographicFront"/>
                <a:lightRig rig="threePt" dir="t"/>
              </a:scene3d>
              <a:sp3d>
                <a:bevelT/>
              </a:sp3d>
            </c:spPr>
            <c:extLst>
              <c:ext xmlns:c16="http://schemas.microsoft.com/office/drawing/2014/chart" uri="{C3380CC4-5D6E-409C-BE32-E72D297353CC}">
                <c16:uniqueId val="{00000005-4C6D-47B9-A2AE-A1FE2C91B45F}"/>
              </c:ext>
            </c:extLst>
          </c:dPt>
          <c:dPt>
            <c:idx val="3"/>
            <c:bubble3D val="0"/>
            <c:spPr>
              <a:solidFill>
                <a:schemeClr val="accent6">
                  <a:lumMod val="75000"/>
                </a:schemeClr>
              </a:solidFill>
              <a:effectLst>
                <a:outerShdw blurRad="190500" sx="141000" sy="141000" algn="ctr" rotWithShape="0">
                  <a:prstClr val="black">
                    <a:alpha val="30000"/>
                  </a:prstClr>
                </a:outerShdw>
              </a:effectLst>
              <a:scene3d>
                <a:camera prst="orthographicFront"/>
                <a:lightRig rig="threePt" dir="t"/>
              </a:scene3d>
              <a:sp3d>
                <a:bevelT/>
              </a:sp3d>
            </c:spPr>
            <c:extLst>
              <c:ext xmlns:c16="http://schemas.microsoft.com/office/drawing/2014/chart" uri="{C3380CC4-5D6E-409C-BE32-E72D297353CC}">
                <c16:uniqueId val="{00000007-4C6D-47B9-A2AE-A1FE2C91B45F}"/>
              </c:ext>
            </c:extLst>
          </c:dPt>
          <c:dPt>
            <c:idx val="4"/>
            <c:bubble3D val="0"/>
            <c:spPr>
              <a:solidFill>
                <a:srgbClr val="92D050"/>
              </a:solidFill>
              <a:effectLst>
                <a:outerShdw blurRad="190500" sx="141000" sy="141000" algn="ctr" rotWithShape="0">
                  <a:prstClr val="black">
                    <a:alpha val="30000"/>
                  </a:prstClr>
                </a:outerShdw>
              </a:effectLst>
              <a:scene3d>
                <a:camera prst="orthographicFront"/>
                <a:lightRig rig="threePt" dir="t"/>
              </a:scene3d>
              <a:sp3d>
                <a:bevelT/>
              </a:sp3d>
            </c:spPr>
            <c:extLst>
              <c:ext xmlns:c16="http://schemas.microsoft.com/office/drawing/2014/chart" uri="{C3380CC4-5D6E-409C-BE32-E72D297353CC}">
                <c16:uniqueId val="{00000009-4C6D-47B9-A2AE-A1FE2C91B45F}"/>
              </c:ext>
            </c:extLst>
          </c:dPt>
          <c:cat>
            <c:strRef>
              <c:f>Sheet1!$A$2:$A$6</c:f>
              <c:strCache>
                <c:ptCount val="5"/>
                <c:pt idx="0">
                  <c:v>1st Qtr</c:v>
                </c:pt>
                <c:pt idx="1">
                  <c:v>2nd Qtr</c:v>
                </c:pt>
                <c:pt idx="2">
                  <c:v>3rd Qtr</c:v>
                </c:pt>
                <c:pt idx="3">
                  <c:v>4th Qtr</c:v>
                </c:pt>
                <c:pt idx="4">
                  <c:v>5th qtr</c:v>
                </c:pt>
              </c:strCache>
            </c:strRef>
          </c:cat>
          <c:val>
            <c:numRef>
              <c:f>Sheet1!$B$2:$B$6</c:f>
              <c:numCache>
                <c:formatCode>General</c:formatCode>
                <c:ptCount val="5"/>
                <c:pt idx="0">
                  <c:v>80</c:v>
                </c:pt>
                <c:pt idx="1">
                  <c:v>10</c:v>
                </c:pt>
                <c:pt idx="2">
                  <c:v>5</c:v>
                </c:pt>
                <c:pt idx="3">
                  <c:v>3</c:v>
                </c:pt>
                <c:pt idx="4">
                  <c:v>2</c:v>
                </c:pt>
              </c:numCache>
            </c:numRef>
          </c:val>
          <c:extLst>
            <c:ext xmlns:c16="http://schemas.microsoft.com/office/drawing/2014/chart" uri="{C3380CC4-5D6E-409C-BE32-E72D297353CC}">
              <c16:uniqueId val="{0000000A-4C6D-47B9-A2AE-A1FE2C91B45F}"/>
            </c:ext>
          </c:extLst>
        </c:ser>
        <c:dLbls>
          <c:showLegendKey val="0"/>
          <c:showVal val="0"/>
          <c:showCatName val="0"/>
          <c:showSerName val="0"/>
          <c:showPercent val="0"/>
          <c:showBubbleSize val="0"/>
          <c:showLeaderLines val="1"/>
        </c:dLbls>
      </c:pie3DChart>
      <c:spPr>
        <a:scene3d>
          <a:camera prst="orthographicFront"/>
          <a:lightRig rig="threePt" dir="t"/>
        </a:scene3d>
        <a:sp3d>
          <a:bevelT/>
        </a:sp3d>
      </c:spPr>
    </c:plotArea>
    <c:plotVisOnly val="1"/>
    <c:dispBlanksAs val="gap"/>
    <c:showDLblsOverMax val="0"/>
  </c:chart>
  <c:txPr>
    <a:bodyPr/>
    <a:lstStyle/>
    <a:p>
      <a:pPr>
        <a:defRPr sz="1800"/>
      </a:pPr>
      <a:endParaRPr lang="en-US"/>
    </a:p>
  </c:tx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BAF51C-F352-5948-9D70-28AD134AD90E}" type="doc">
      <dgm:prSet loTypeId="urn:microsoft.com/office/officeart/2009/3/layout/StepUpProcess" loCatId="" qsTypeId="urn:microsoft.com/office/officeart/2005/8/quickstyle/simple2" qsCatId="simple" csTypeId="urn:microsoft.com/office/officeart/2005/8/colors/accent3_3" csCatId="accent3" phldr="1"/>
      <dgm:spPr/>
      <dgm:t>
        <a:bodyPr/>
        <a:lstStyle/>
        <a:p>
          <a:endParaRPr lang="en-US"/>
        </a:p>
      </dgm:t>
    </dgm:pt>
    <dgm:pt modelId="{2BCC051F-8079-B548-8EBE-43432A7091C3}">
      <dgm:prSet phldrT="[Text]" custT="1"/>
      <dgm:spPr/>
      <dgm:t>
        <a:bodyPr/>
        <a:lstStyle/>
        <a:p>
          <a:pPr>
            <a:spcAft>
              <a:spcPts val="0"/>
            </a:spcAft>
          </a:pPr>
          <a:r>
            <a:rPr lang="zh" sz="2800" b="1" i="0" cap="all" dirty="0" smtClean="0">
              <a:solidFill>
                <a:srgbClr val="FFFFFF"/>
              </a:solidFill>
              <a:latin typeface="微軟正黑體" panose="020B0604030504040204" pitchFamily="34" charset="-120"/>
              <a:ea typeface="微軟正黑體" panose="020B0604030504040204" pitchFamily="34" charset="-120"/>
            </a:rPr>
            <a:t>SMART</a:t>
          </a:r>
          <a:endParaRPr lang="en-US" altLang="zh" sz="2800" b="1" i="0" cap="all" dirty="0" smtClean="0">
            <a:solidFill>
              <a:srgbClr val="FFFFFF"/>
            </a:solidFill>
            <a:latin typeface="微軟正黑體" panose="020B0604030504040204" pitchFamily="34" charset="-120"/>
            <a:ea typeface="微軟正黑體" panose="020B0604030504040204" pitchFamily="34" charset="-120"/>
          </a:endParaRPr>
        </a:p>
        <a:p>
          <a:pPr>
            <a:spcAft>
              <a:spcPts val="0"/>
            </a:spcAft>
          </a:pPr>
          <a:r>
            <a:rPr lang="zh" sz="2800" b="1" i="0" cap="all" dirty="0" smtClean="0">
              <a:solidFill>
                <a:srgbClr val="FFFFFF"/>
              </a:solidFill>
              <a:latin typeface="微軟正黑體" panose="020B0604030504040204" pitchFamily="34" charset="-120"/>
              <a:ea typeface="微軟正黑體" panose="020B0604030504040204" pitchFamily="34" charset="-120"/>
            </a:rPr>
            <a:t>目標代表信念</a:t>
          </a:r>
        </a:p>
      </dgm:t>
    </dgm:pt>
    <dgm:pt modelId="{49386D8E-C1DE-3640-A52B-09FD94049452}" type="parTrans" cxnId="{DB9742E4-EA53-7946-B0CA-9FCFDED54B9D}">
      <dgm:prSet/>
      <dgm:spPr/>
      <dgm:t>
        <a:bodyPr/>
        <a:lstStyle/>
        <a:p>
          <a:endParaRPr lang="en-US" sz="1050" b="1" cap="all" baseline="0"/>
        </a:p>
      </dgm:t>
    </dgm:pt>
    <dgm:pt modelId="{78D43651-D7FC-CC4F-A791-5CE3C6CDF676}" type="sibTrans" cxnId="{DB9742E4-EA53-7946-B0CA-9FCFDED54B9D}">
      <dgm:prSet/>
      <dgm:spPr/>
      <dgm:t>
        <a:bodyPr/>
        <a:lstStyle/>
        <a:p>
          <a:endParaRPr lang="en-US" sz="1050" b="1" cap="all" baseline="0"/>
        </a:p>
      </dgm:t>
    </dgm:pt>
    <dgm:pt modelId="{3105C18D-362F-D942-81F0-3060094DD66B}">
      <dgm:prSet phldrT="[Text]" custT="1"/>
      <dgm:spPr/>
      <dgm:t>
        <a:bodyPr/>
        <a:lstStyle/>
        <a:p>
          <a:pPr>
            <a:spcAft>
              <a:spcPts val="0"/>
            </a:spcAft>
          </a:pPr>
          <a:r>
            <a:rPr lang="zh" sz="2800" b="1" i="0" cap="all" dirty="0" smtClean="0">
              <a:solidFill>
                <a:srgbClr val="FFFFFF"/>
              </a:solidFill>
              <a:latin typeface="微軟正黑體" panose="020B0604030504040204" pitchFamily="34" charset="-120"/>
              <a:ea typeface="微軟正黑體" panose="020B0604030504040204" pitchFamily="34" charset="-120"/>
            </a:rPr>
            <a:t>信念</a:t>
          </a:r>
          <a:endParaRPr lang="en-US" altLang="zh" sz="2800" b="1" i="0" cap="all" dirty="0" smtClean="0">
            <a:solidFill>
              <a:srgbClr val="FFFFFF"/>
            </a:solidFill>
            <a:latin typeface="微軟正黑體" panose="020B0604030504040204" pitchFamily="34" charset="-120"/>
            <a:ea typeface="微軟正黑體" panose="020B0604030504040204" pitchFamily="34" charset="-120"/>
          </a:endParaRPr>
        </a:p>
        <a:p>
          <a:pPr>
            <a:spcAft>
              <a:spcPts val="0"/>
            </a:spcAft>
          </a:pPr>
          <a:r>
            <a:rPr lang="zh" sz="2800" b="1" i="0" cap="all" dirty="0" smtClean="0">
              <a:solidFill>
                <a:srgbClr val="FFFFFF"/>
              </a:solidFill>
              <a:latin typeface="微軟正黑體" panose="020B0604030504040204" pitchFamily="34" charset="-120"/>
              <a:ea typeface="微軟正黑體" panose="020B0604030504040204" pitchFamily="34" charset="-120"/>
            </a:rPr>
            <a:t>主導行動</a:t>
          </a:r>
        </a:p>
      </dgm:t>
    </dgm:pt>
    <dgm:pt modelId="{2D7F82CB-1F5C-0C48-BDDA-48F447B0B108}" type="parTrans" cxnId="{053AC55B-1E39-254F-BE5F-D6A9F9AF173A}">
      <dgm:prSet/>
      <dgm:spPr/>
      <dgm:t>
        <a:bodyPr/>
        <a:lstStyle/>
        <a:p>
          <a:endParaRPr lang="en-US" sz="1050" b="1" cap="all" baseline="0"/>
        </a:p>
      </dgm:t>
    </dgm:pt>
    <dgm:pt modelId="{018CDA53-3D9C-8441-82E9-6CAAEAC468A8}" type="sibTrans" cxnId="{053AC55B-1E39-254F-BE5F-D6A9F9AF173A}">
      <dgm:prSet/>
      <dgm:spPr/>
      <dgm:t>
        <a:bodyPr/>
        <a:lstStyle/>
        <a:p>
          <a:endParaRPr lang="en-US" sz="1050" b="1" cap="all" baseline="0"/>
        </a:p>
      </dgm:t>
    </dgm:pt>
    <dgm:pt modelId="{0C680C27-8CC2-C948-9CFB-3EC15BABE61E}">
      <dgm:prSet phldrT="[Text]" custT="1"/>
      <dgm:spPr/>
      <dgm:t>
        <a:bodyPr/>
        <a:lstStyle/>
        <a:p>
          <a:pPr>
            <a:spcAft>
              <a:spcPts val="0"/>
            </a:spcAft>
          </a:pPr>
          <a:r>
            <a:rPr lang="zh" sz="2800" b="1" i="0" cap="all" dirty="0" smtClean="0">
              <a:solidFill>
                <a:srgbClr val="FFFFFF"/>
              </a:solidFill>
              <a:latin typeface="微軟正黑體" panose="020B0604030504040204" pitchFamily="34" charset="-120"/>
              <a:ea typeface="微軟正黑體" panose="020B0604030504040204" pitchFamily="34" charset="-120"/>
            </a:rPr>
            <a:t>行動</a:t>
          </a:r>
          <a:endParaRPr lang="en-US" altLang="zh" sz="2800" b="1" i="0" cap="all" dirty="0" smtClean="0">
            <a:solidFill>
              <a:srgbClr val="FFFFFF"/>
            </a:solidFill>
            <a:latin typeface="微軟正黑體" panose="020B0604030504040204" pitchFamily="34" charset="-120"/>
            <a:ea typeface="微軟正黑體" panose="020B0604030504040204" pitchFamily="34" charset="-120"/>
          </a:endParaRPr>
        </a:p>
        <a:p>
          <a:pPr>
            <a:spcAft>
              <a:spcPts val="0"/>
            </a:spcAft>
          </a:pPr>
          <a:r>
            <a:rPr lang="zh" sz="2800" b="1" i="0" cap="all" dirty="0" smtClean="0">
              <a:solidFill>
                <a:srgbClr val="FFFFFF"/>
              </a:solidFill>
              <a:latin typeface="微軟正黑體" panose="020B0604030504040204" pitchFamily="34" charset="-120"/>
              <a:ea typeface="微軟正黑體" panose="020B0604030504040204" pitchFamily="34" charset="-120"/>
            </a:rPr>
            <a:t>主導結果</a:t>
          </a:r>
        </a:p>
      </dgm:t>
    </dgm:pt>
    <dgm:pt modelId="{A085783D-3AF7-5741-B50C-1A9CE1595950}" type="parTrans" cxnId="{BED1A80B-CC74-4F42-A4B0-C8541F0D87A6}">
      <dgm:prSet/>
      <dgm:spPr/>
      <dgm:t>
        <a:bodyPr/>
        <a:lstStyle/>
        <a:p>
          <a:endParaRPr lang="en-US" sz="1050" b="1" cap="all" baseline="0"/>
        </a:p>
      </dgm:t>
    </dgm:pt>
    <dgm:pt modelId="{5C32F333-A69E-0A4F-B319-AD1EC09A8952}" type="sibTrans" cxnId="{BED1A80B-CC74-4F42-A4B0-C8541F0D87A6}">
      <dgm:prSet/>
      <dgm:spPr/>
      <dgm:t>
        <a:bodyPr/>
        <a:lstStyle/>
        <a:p>
          <a:endParaRPr lang="en-US" sz="1050" b="1" cap="all" baseline="0"/>
        </a:p>
      </dgm:t>
    </dgm:pt>
    <dgm:pt modelId="{6B223FA0-D3B2-DB46-A986-454F1F4FA0E5}" type="pres">
      <dgm:prSet presAssocID="{92BAF51C-F352-5948-9D70-28AD134AD90E}" presName="rootnode" presStyleCnt="0">
        <dgm:presLayoutVars>
          <dgm:chMax/>
          <dgm:chPref/>
          <dgm:dir/>
          <dgm:animLvl val="lvl"/>
        </dgm:presLayoutVars>
      </dgm:prSet>
      <dgm:spPr/>
      <dgm:t>
        <a:bodyPr/>
        <a:lstStyle/>
        <a:p>
          <a:endParaRPr lang="zh-TW" altLang="en-US"/>
        </a:p>
      </dgm:t>
    </dgm:pt>
    <dgm:pt modelId="{81BD32F1-751B-3042-9074-ADDF22265D37}" type="pres">
      <dgm:prSet presAssocID="{2BCC051F-8079-B548-8EBE-43432A7091C3}" presName="composite" presStyleCnt="0"/>
      <dgm:spPr/>
    </dgm:pt>
    <dgm:pt modelId="{99FADD8E-1770-3C45-B880-DD71EB171229}" type="pres">
      <dgm:prSet presAssocID="{2BCC051F-8079-B548-8EBE-43432A7091C3}" presName="LShape" presStyleLbl="alignNode1" presStyleIdx="0" presStyleCnt="5"/>
      <dgm:spPr/>
    </dgm:pt>
    <dgm:pt modelId="{9CCB6CD5-4881-1948-B32F-9DAF8BFAF957}" type="pres">
      <dgm:prSet presAssocID="{2BCC051F-8079-B548-8EBE-43432A7091C3}" presName="ParentText" presStyleLbl="revTx" presStyleIdx="0" presStyleCnt="3" custScaleX="139969" custLinFactNeighborX="20605" custLinFactNeighborY="0">
        <dgm:presLayoutVars>
          <dgm:chMax val="0"/>
          <dgm:chPref val="0"/>
          <dgm:bulletEnabled val="1"/>
        </dgm:presLayoutVars>
      </dgm:prSet>
      <dgm:spPr/>
      <dgm:t>
        <a:bodyPr/>
        <a:lstStyle/>
        <a:p>
          <a:endParaRPr lang="zh-TW" altLang="en-US"/>
        </a:p>
      </dgm:t>
    </dgm:pt>
    <dgm:pt modelId="{E6162471-514D-C148-8D7A-757EE12C80B1}" type="pres">
      <dgm:prSet presAssocID="{2BCC051F-8079-B548-8EBE-43432A7091C3}" presName="Triangle" presStyleLbl="alignNode1" presStyleIdx="1" presStyleCnt="5"/>
      <dgm:spPr/>
    </dgm:pt>
    <dgm:pt modelId="{67EE8D73-22BF-EF4B-AD94-908BEA105994}" type="pres">
      <dgm:prSet presAssocID="{78D43651-D7FC-CC4F-A791-5CE3C6CDF676}" presName="sibTrans" presStyleCnt="0"/>
      <dgm:spPr/>
    </dgm:pt>
    <dgm:pt modelId="{3222AE86-7A3B-9349-AC94-05C3DBEFAF10}" type="pres">
      <dgm:prSet presAssocID="{78D43651-D7FC-CC4F-A791-5CE3C6CDF676}" presName="space" presStyleCnt="0"/>
      <dgm:spPr/>
    </dgm:pt>
    <dgm:pt modelId="{B50BD0E2-F08F-0845-A8BA-542B6FA2C27D}" type="pres">
      <dgm:prSet presAssocID="{3105C18D-362F-D942-81F0-3060094DD66B}" presName="composite" presStyleCnt="0"/>
      <dgm:spPr/>
    </dgm:pt>
    <dgm:pt modelId="{71A3F2A4-A8C3-C643-84ED-45AE667067E2}" type="pres">
      <dgm:prSet presAssocID="{3105C18D-362F-D942-81F0-3060094DD66B}" presName="LShape" presStyleLbl="alignNode1" presStyleIdx="2" presStyleCnt="5"/>
      <dgm:spPr/>
    </dgm:pt>
    <dgm:pt modelId="{F7E95FDC-5D66-124A-B696-F867CB2580A9}" type="pres">
      <dgm:prSet presAssocID="{3105C18D-362F-D942-81F0-3060094DD66B}" presName="ParentText" presStyleLbl="revTx" presStyleIdx="1" presStyleCnt="3">
        <dgm:presLayoutVars>
          <dgm:chMax val="0"/>
          <dgm:chPref val="0"/>
          <dgm:bulletEnabled val="1"/>
        </dgm:presLayoutVars>
      </dgm:prSet>
      <dgm:spPr/>
      <dgm:t>
        <a:bodyPr/>
        <a:lstStyle/>
        <a:p>
          <a:endParaRPr lang="zh-TW" altLang="en-US"/>
        </a:p>
      </dgm:t>
    </dgm:pt>
    <dgm:pt modelId="{0776671C-B9D1-1B4D-8DFA-6165B80D1CDE}" type="pres">
      <dgm:prSet presAssocID="{3105C18D-362F-D942-81F0-3060094DD66B}" presName="Triangle" presStyleLbl="alignNode1" presStyleIdx="3" presStyleCnt="5"/>
      <dgm:spPr/>
    </dgm:pt>
    <dgm:pt modelId="{2FF0B0AB-765F-9344-887A-92641A01854F}" type="pres">
      <dgm:prSet presAssocID="{018CDA53-3D9C-8441-82E9-6CAAEAC468A8}" presName="sibTrans" presStyleCnt="0"/>
      <dgm:spPr/>
    </dgm:pt>
    <dgm:pt modelId="{1FB5CD9C-63FF-D741-8C0E-37AA28F3C99E}" type="pres">
      <dgm:prSet presAssocID="{018CDA53-3D9C-8441-82E9-6CAAEAC468A8}" presName="space" presStyleCnt="0"/>
      <dgm:spPr/>
    </dgm:pt>
    <dgm:pt modelId="{E0342AFD-65A0-844F-A679-3E3BEFE95E70}" type="pres">
      <dgm:prSet presAssocID="{0C680C27-8CC2-C948-9CFB-3EC15BABE61E}" presName="composite" presStyleCnt="0"/>
      <dgm:spPr/>
    </dgm:pt>
    <dgm:pt modelId="{E82DA7B2-D73E-B34E-9616-41E29C4099DA}" type="pres">
      <dgm:prSet presAssocID="{0C680C27-8CC2-C948-9CFB-3EC15BABE61E}" presName="LShape" presStyleLbl="alignNode1" presStyleIdx="4" presStyleCnt="5"/>
      <dgm:spPr/>
    </dgm:pt>
    <dgm:pt modelId="{BA26E49D-6049-9E47-B589-1F78A38761E2}" type="pres">
      <dgm:prSet presAssocID="{0C680C27-8CC2-C948-9CFB-3EC15BABE61E}" presName="ParentText" presStyleLbl="revTx" presStyleIdx="2" presStyleCnt="3">
        <dgm:presLayoutVars>
          <dgm:chMax val="0"/>
          <dgm:chPref val="0"/>
          <dgm:bulletEnabled val="1"/>
        </dgm:presLayoutVars>
      </dgm:prSet>
      <dgm:spPr/>
      <dgm:t>
        <a:bodyPr/>
        <a:lstStyle/>
        <a:p>
          <a:endParaRPr lang="zh-TW" altLang="en-US"/>
        </a:p>
      </dgm:t>
    </dgm:pt>
  </dgm:ptLst>
  <dgm:cxnLst>
    <dgm:cxn modelId="{15D148D1-83E9-764C-9E53-1534F225E23B}" type="presOf" srcId="{0C680C27-8CC2-C948-9CFB-3EC15BABE61E}" destId="{BA26E49D-6049-9E47-B589-1F78A38761E2}" srcOrd="0" destOrd="0" presId="urn:microsoft.com/office/officeart/2009/3/layout/StepUpProcess"/>
    <dgm:cxn modelId="{053AC55B-1E39-254F-BE5F-D6A9F9AF173A}" srcId="{92BAF51C-F352-5948-9D70-28AD134AD90E}" destId="{3105C18D-362F-D942-81F0-3060094DD66B}" srcOrd="1" destOrd="0" parTransId="{2D7F82CB-1F5C-0C48-BDDA-48F447B0B108}" sibTransId="{018CDA53-3D9C-8441-82E9-6CAAEAC468A8}"/>
    <dgm:cxn modelId="{BED1A80B-CC74-4F42-A4B0-C8541F0D87A6}" srcId="{92BAF51C-F352-5948-9D70-28AD134AD90E}" destId="{0C680C27-8CC2-C948-9CFB-3EC15BABE61E}" srcOrd="2" destOrd="0" parTransId="{A085783D-3AF7-5741-B50C-1A9CE1595950}" sibTransId="{5C32F333-A69E-0A4F-B319-AD1EC09A8952}"/>
    <dgm:cxn modelId="{DB9742E4-EA53-7946-B0CA-9FCFDED54B9D}" srcId="{92BAF51C-F352-5948-9D70-28AD134AD90E}" destId="{2BCC051F-8079-B548-8EBE-43432A7091C3}" srcOrd="0" destOrd="0" parTransId="{49386D8E-C1DE-3640-A52B-09FD94049452}" sibTransId="{78D43651-D7FC-CC4F-A791-5CE3C6CDF676}"/>
    <dgm:cxn modelId="{B79726BD-DA2A-024A-875A-629542C36F78}" type="presOf" srcId="{3105C18D-362F-D942-81F0-3060094DD66B}" destId="{F7E95FDC-5D66-124A-B696-F867CB2580A9}" srcOrd="0" destOrd="0" presId="urn:microsoft.com/office/officeart/2009/3/layout/StepUpProcess"/>
    <dgm:cxn modelId="{89023A1E-B356-DB48-A7F9-CD68C4C8B2B9}" type="presOf" srcId="{92BAF51C-F352-5948-9D70-28AD134AD90E}" destId="{6B223FA0-D3B2-DB46-A986-454F1F4FA0E5}" srcOrd="0" destOrd="0" presId="urn:microsoft.com/office/officeart/2009/3/layout/StepUpProcess"/>
    <dgm:cxn modelId="{CF258151-2CA2-104A-8A97-96060252976F}" type="presOf" srcId="{2BCC051F-8079-B548-8EBE-43432A7091C3}" destId="{9CCB6CD5-4881-1948-B32F-9DAF8BFAF957}" srcOrd="0" destOrd="0" presId="urn:microsoft.com/office/officeart/2009/3/layout/StepUpProcess"/>
    <dgm:cxn modelId="{FE7ED6E3-18CB-6B4D-A1A0-BA146F0A891B}" type="presParOf" srcId="{6B223FA0-D3B2-DB46-A986-454F1F4FA0E5}" destId="{81BD32F1-751B-3042-9074-ADDF22265D37}" srcOrd="0" destOrd="0" presId="urn:microsoft.com/office/officeart/2009/3/layout/StepUpProcess"/>
    <dgm:cxn modelId="{DD1CB4A2-5593-D944-BC69-AA16CAA779C7}" type="presParOf" srcId="{81BD32F1-751B-3042-9074-ADDF22265D37}" destId="{99FADD8E-1770-3C45-B880-DD71EB171229}" srcOrd="0" destOrd="0" presId="urn:microsoft.com/office/officeart/2009/3/layout/StepUpProcess"/>
    <dgm:cxn modelId="{E42C3C27-1DF0-2C4D-AB58-1A9A28B3FB69}" type="presParOf" srcId="{81BD32F1-751B-3042-9074-ADDF22265D37}" destId="{9CCB6CD5-4881-1948-B32F-9DAF8BFAF957}" srcOrd="1" destOrd="0" presId="urn:microsoft.com/office/officeart/2009/3/layout/StepUpProcess"/>
    <dgm:cxn modelId="{2E463C1F-DE3D-A74E-BDFD-BDC36E41ED27}" type="presParOf" srcId="{81BD32F1-751B-3042-9074-ADDF22265D37}" destId="{E6162471-514D-C148-8D7A-757EE12C80B1}" srcOrd="2" destOrd="0" presId="urn:microsoft.com/office/officeart/2009/3/layout/StepUpProcess"/>
    <dgm:cxn modelId="{15730001-0B81-2748-976A-1522B2B903DB}" type="presParOf" srcId="{6B223FA0-D3B2-DB46-A986-454F1F4FA0E5}" destId="{67EE8D73-22BF-EF4B-AD94-908BEA105994}" srcOrd="1" destOrd="0" presId="urn:microsoft.com/office/officeart/2009/3/layout/StepUpProcess"/>
    <dgm:cxn modelId="{E2B61D25-52D5-DE4B-B4ED-774114CD5848}" type="presParOf" srcId="{67EE8D73-22BF-EF4B-AD94-908BEA105994}" destId="{3222AE86-7A3B-9349-AC94-05C3DBEFAF10}" srcOrd="0" destOrd="0" presId="urn:microsoft.com/office/officeart/2009/3/layout/StepUpProcess"/>
    <dgm:cxn modelId="{DE357C38-7D94-E347-84AA-13EDAED8C0BF}" type="presParOf" srcId="{6B223FA0-D3B2-DB46-A986-454F1F4FA0E5}" destId="{B50BD0E2-F08F-0845-A8BA-542B6FA2C27D}" srcOrd="2" destOrd="0" presId="urn:microsoft.com/office/officeart/2009/3/layout/StepUpProcess"/>
    <dgm:cxn modelId="{5DEF21FC-AA08-984A-84D9-8B72F42495F3}" type="presParOf" srcId="{B50BD0E2-F08F-0845-A8BA-542B6FA2C27D}" destId="{71A3F2A4-A8C3-C643-84ED-45AE667067E2}" srcOrd="0" destOrd="0" presId="urn:microsoft.com/office/officeart/2009/3/layout/StepUpProcess"/>
    <dgm:cxn modelId="{00D95D62-4D51-614D-88F7-B06D94359A7C}" type="presParOf" srcId="{B50BD0E2-F08F-0845-A8BA-542B6FA2C27D}" destId="{F7E95FDC-5D66-124A-B696-F867CB2580A9}" srcOrd="1" destOrd="0" presId="urn:microsoft.com/office/officeart/2009/3/layout/StepUpProcess"/>
    <dgm:cxn modelId="{C82EF75C-E287-F248-B364-9414DF755B6E}" type="presParOf" srcId="{B50BD0E2-F08F-0845-A8BA-542B6FA2C27D}" destId="{0776671C-B9D1-1B4D-8DFA-6165B80D1CDE}" srcOrd="2" destOrd="0" presId="urn:microsoft.com/office/officeart/2009/3/layout/StepUpProcess"/>
    <dgm:cxn modelId="{F0915311-6A8F-344A-915F-AF7BB606E570}" type="presParOf" srcId="{6B223FA0-D3B2-DB46-A986-454F1F4FA0E5}" destId="{2FF0B0AB-765F-9344-887A-92641A01854F}" srcOrd="3" destOrd="0" presId="urn:microsoft.com/office/officeart/2009/3/layout/StepUpProcess"/>
    <dgm:cxn modelId="{624DA789-0A3E-7240-9989-4287C2974EFB}" type="presParOf" srcId="{2FF0B0AB-765F-9344-887A-92641A01854F}" destId="{1FB5CD9C-63FF-D741-8C0E-37AA28F3C99E}" srcOrd="0" destOrd="0" presId="urn:microsoft.com/office/officeart/2009/3/layout/StepUpProcess"/>
    <dgm:cxn modelId="{DD8F3994-05B9-F44C-8D22-D872F74C1C0B}" type="presParOf" srcId="{6B223FA0-D3B2-DB46-A986-454F1F4FA0E5}" destId="{E0342AFD-65A0-844F-A679-3E3BEFE95E70}" srcOrd="4" destOrd="0" presId="urn:microsoft.com/office/officeart/2009/3/layout/StepUpProcess"/>
    <dgm:cxn modelId="{A6495FF3-E115-EF41-A201-6434B162C6C5}" type="presParOf" srcId="{E0342AFD-65A0-844F-A679-3E3BEFE95E70}" destId="{E82DA7B2-D73E-B34E-9616-41E29C4099DA}" srcOrd="0" destOrd="0" presId="urn:microsoft.com/office/officeart/2009/3/layout/StepUpProcess"/>
    <dgm:cxn modelId="{2161B674-1596-D849-91DF-25F39B78FF4E}" type="presParOf" srcId="{E0342AFD-65A0-844F-A679-3E3BEFE95E70}" destId="{BA26E49D-6049-9E47-B589-1F78A38761E2}" srcOrd="1" destOrd="0" presId="urn:microsoft.com/office/officeart/2009/3/layout/StepUp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FADD8E-1770-3C45-B880-DD71EB171229}">
      <dsp:nvSpPr>
        <dsp:cNvPr id="0" name=""/>
        <dsp:cNvSpPr/>
      </dsp:nvSpPr>
      <dsp:spPr>
        <a:xfrm rot="5400000">
          <a:off x="539219" y="1723431"/>
          <a:ext cx="1151935" cy="1916795"/>
        </a:xfrm>
        <a:prstGeom prst="corner">
          <a:avLst>
            <a:gd name="adj1" fmla="val 16120"/>
            <a:gd name="adj2" fmla="val 16110"/>
          </a:avLst>
        </a:prstGeom>
        <a:solidFill>
          <a:schemeClr val="accent3">
            <a:shade val="80000"/>
            <a:hueOff val="0"/>
            <a:satOff val="0"/>
            <a:lumOff val="0"/>
            <a:alphaOff val="0"/>
          </a:schemeClr>
        </a:solidFill>
        <a:ln w="25400" cap="flat" cmpd="sng" algn="ctr">
          <a:solidFill>
            <a:schemeClr val="accent3">
              <a:shade val="8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9CCB6CD5-4881-1948-B32F-9DAF8BFAF957}">
      <dsp:nvSpPr>
        <dsp:cNvPr id="0" name=""/>
        <dsp:cNvSpPr/>
      </dsp:nvSpPr>
      <dsp:spPr>
        <a:xfrm>
          <a:off x="357670" y="2296140"/>
          <a:ext cx="2422154" cy="15168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ts val="0"/>
            </a:spcAft>
          </a:pPr>
          <a:r>
            <a:rPr lang="zh" sz="2800" b="1" i="0" kern="1200" cap="all" dirty="0" smtClean="0">
              <a:solidFill>
                <a:srgbClr val="FFFFFF"/>
              </a:solidFill>
              <a:latin typeface="微軟正黑體" panose="020B0604030504040204" pitchFamily="34" charset="-120"/>
              <a:ea typeface="微軟正黑體" panose="020B0604030504040204" pitchFamily="34" charset="-120"/>
            </a:rPr>
            <a:t>SMART</a:t>
          </a:r>
          <a:endParaRPr lang="en-US" altLang="zh" sz="2800" b="1" i="0" kern="1200" cap="all" dirty="0" smtClean="0">
            <a:solidFill>
              <a:srgbClr val="FFFFFF"/>
            </a:solidFill>
            <a:latin typeface="微軟正黑體" panose="020B0604030504040204" pitchFamily="34" charset="-120"/>
            <a:ea typeface="微軟正黑體" panose="020B0604030504040204" pitchFamily="34" charset="-120"/>
          </a:endParaRPr>
        </a:p>
        <a:p>
          <a:pPr lvl="0" algn="l" defTabSz="1244600">
            <a:lnSpc>
              <a:spcPct val="90000"/>
            </a:lnSpc>
            <a:spcBef>
              <a:spcPct val="0"/>
            </a:spcBef>
            <a:spcAft>
              <a:spcPts val="0"/>
            </a:spcAft>
          </a:pPr>
          <a:r>
            <a:rPr lang="zh" sz="2800" b="1" i="0" kern="1200" cap="all" dirty="0" smtClean="0">
              <a:solidFill>
                <a:srgbClr val="FFFFFF"/>
              </a:solidFill>
              <a:latin typeface="微軟正黑體" panose="020B0604030504040204" pitchFamily="34" charset="-120"/>
              <a:ea typeface="微軟正黑體" panose="020B0604030504040204" pitchFamily="34" charset="-120"/>
            </a:rPr>
            <a:t>目標代表信念</a:t>
          </a:r>
        </a:p>
      </dsp:txBody>
      <dsp:txXfrm>
        <a:off x="357670" y="2296140"/>
        <a:ext cx="2422154" cy="1516878"/>
      </dsp:txXfrm>
    </dsp:sp>
    <dsp:sp modelId="{E6162471-514D-C148-8D7A-757EE12C80B1}">
      <dsp:nvSpPr>
        <dsp:cNvPr id="0" name=""/>
        <dsp:cNvSpPr/>
      </dsp:nvSpPr>
      <dsp:spPr>
        <a:xfrm>
          <a:off x="1750917" y="1582315"/>
          <a:ext cx="326508" cy="326508"/>
        </a:xfrm>
        <a:prstGeom prst="triangle">
          <a:avLst>
            <a:gd name="adj" fmla="val 100000"/>
          </a:avLst>
        </a:prstGeom>
        <a:solidFill>
          <a:schemeClr val="accent3">
            <a:shade val="80000"/>
            <a:hueOff val="54727"/>
            <a:satOff val="-358"/>
            <a:lumOff val="6139"/>
            <a:alphaOff val="0"/>
          </a:schemeClr>
        </a:solidFill>
        <a:ln w="25400" cap="flat" cmpd="sng" algn="ctr">
          <a:solidFill>
            <a:schemeClr val="accent3">
              <a:shade val="80000"/>
              <a:hueOff val="54727"/>
              <a:satOff val="-358"/>
              <a:lumOff val="6139"/>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71A3F2A4-A8C3-C643-84ED-45AE667067E2}">
      <dsp:nvSpPr>
        <dsp:cNvPr id="0" name=""/>
        <dsp:cNvSpPr/>
      </dsp:nvSpPr>
      <dsp:spPr>
        <a:xfrm rot="5400000">
          <a:off x="3003511" y="1199216"/>
          <a:ext cx="1151935" cy="1916795"/>
        </a:xfrm>
        <a:prstGeom prst="corner">
          <a:avLst>
            <a:gd name="adj1" fmla="val 16120"/>
            <a:gd name="adj2" fmla="val 16110"/>
          </a:avLst>
        </a:prstGeom>
        <a:solidFill>
          <a:schemeClr val="accent3">
            <a:shade val="80000"/>
            <a:hueOff val="109454"/>
            <a:satOff val="-716"/>
            <a:lumOff val="12277"/>
            <a:alphaOff val="0"/>
          </a:schemeClr>
        </a:solidFill>
        <a:ln w="25400" cap="flat" cmpd="sng" algn="ctr">
          <a:solidFill>
            <a:schemeClr val="accent3">
              <a:shade val="80000"/>
              <a:hueOff val="109454"/>
              <a:satOff val="-716"/>
              <a:lumOff val="12277"/>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F7E95FDC-5D66-124A-B696-F867CB2580A9}">
      <dsp:nvSpPr>
        <dsp:cNvPr id="0" name=""/>
        <dsp:cNvSpPr/>
      </dsp:nvSpPr>
      <dsp:spPr>
        <a:xfrm>
          <a:off x="2811224" y="1771925"/>
          <a:ext cx="1730493" cy="15168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ts val="0"/>
            </a:spcAft>
          </a:pPr>
          <a:r>
            <a:rPr lang="zh" sz="2800" b="1" i="0" kern="1200" cap="all" dirty="0" smtClean="0">
              <a:solidFill>
                <a:srgbClr val="FFFFFF"/>
              </a:solidFill>
              <a:latin typeface="微軟正黑體" panose="020B0604030504040204" pitchFamily="34" charset="-120"/>
              <a:ea typeface="微軟正黑體" panose="020B0604030504040204" pitchFamily="34" charset="-120"/>
            </a:rPr>
            <a:t>信念</a:t>
          </a:r>
          <a:endParaRPr lang="en-US" altLang="zh" sz="2800" b="1" i="0" kern="1200" cap="all" dirty="0" smtClean="0">
            <a:solidFill>
              <a:srgbClr val="FFFFFF"/>
            </a:solidFill>
            <a:latin typeface="微軟正黑體" panose="020B0604030504040204" pitchFamily="34" charset="-120"/>
            <a:ea typeface="微軟正黑體" panose="020B0604030504040204" pitchFamily="34" charset="-120"/>
          </a:endParaRPr>
        </a:p>
        <a:p>
          <a:pPr lvl="0" algn="l" defTabSz="1244600">
            <a:lnSpc>
              <a:spcPct val="90000"/>
            </a:lnSpc>
            <a:spcBef>
              <a:spcPct val="0"/>
            </a:spcBef>
            <a:spcAft>
              <a:spcPts val="0"/>
            </a:spcAft>
          </a:pPr>
          <a:r>
            <a:rPr lang="zh" sz="2800" b="1" i="0" kern="1200" cap="all" dirty="0" smtClean="0">
              <a:solidFill>
                <a:srgbClr val="FFFFFF"/>
              </a:solidFill>
              <a:latin typeface="微軟正黑體" panose="020B0604030504040204" pitchFamily="34" charset="-120"/>
              <a:ea typeface="微軟正黑體" panose="020B0604030504040204" pitchFamily="34" charset="-120"/>
            </a:rPr>
            <a:t>主導行動</a:t>
          </a:r>
        </a:p>
      </dsp:txBody>
      <dsp:txXfrm>
        <a:off x="2811224" y="1771925"/>
        <a:ext cx="1730493" cy="1516878"/>
      </dsp:txXfrm>
    </dsp:sp>
    <dsp:sp modelId="{0776671C-B9D1-1B4D-8DFA-6165B80D1CDE}">
      <dsp:nvSpPr>
        <dsp:cNvPr id="0" name=""/>
        <dsp:cNvSpPr/>
      </dsp:nvSpPr>
      <dsp:spPr>
        <a:xfrm>
          <a:off x="4215209" y="1058099"/>
          <a:ext cx="326508" cy="326508"/>
        </a:xfrm>
        <a:prstGeom prst="triangle">
          <a:avLst>
            <a:gd name="adj" fmla="val 100000"/>
          </a:avLst>
        </a:prstGeom>
        <a:solidFill>
          <a:schemeClr val="accent3">
            <a:shade val="80000"/>
            <a:hueOff val="164180"/>
            <a:satOff val="-1073"/>
            <a:lumOff val="18416"/>
            <a:alphaOff val="0"/>
          </a:schemeClr>
        </a:solidFill>
        <a:ln w="25400" cap="flat" cmpd="sng" algn="ctr">
          <a:solidFill>
            <a:schemeClr val="accent3">
              <a:shade val="80000"/>
              <a:hueOff val="164180"/>
              <a:satOff val="-1073"/>
              <a:lumOff val="18416"/>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E82DA7B2-D73E-B34E-9616-41E29C4099DA}">
      <dsp:nvSpPr>
        <dsp:cNvPr id="0" name=""/>
        <dsp:cNvSpPr/>
      </dsp:nvSpPr>
      <dsp:spPr>
        <a:xfrm rot="5400000">
          <a:off x="5623491" y="675000"/>
          <a:ext cx="1151935" cy="1916795"/>
        </a:xfrm>
        <a:prstGeom prst="corner">
          <a:avLst>
            <a:gd name="adj1" fmla="val 16120"/>
            <a:gd name="adj2" fmla="val 16110"/>
          </a:avLst>
        </a:prstGeom>
        <a:solidFill>
          <a:schemeClr val="accent3">
            <a:shade val="80000"/>
            <a:hueOff val="218907"/>
            <a:satOff val="-1431"/>
            <a:lumOff val="24554"/>
            <a:alphaOff val="0"/>
          </a:schemeClr>
        </a:solidFill>
        <a:ln w="25400" cap="flat" cmpd="sng" algn="ctr">
          <a:solidFill>
            <a:schemeClr val="accent3">
              <a:shade val="80000"/>
              <a:hueOff val="218907"/>
              <a:satOff val="-1431"/>
              <a:lumOff val="24554"/>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BA26E49D-6049-9E47-B589-1F78A38761E2}">
      <dsp:nvSpPr>
        <dsp:cNvPr id="0" name=""/>
        <dsp:cNvSpPr/>
      </dsp:nvSpPr>
      <dsp:spPr>
        <a:xfrm>
          <a:off x="5431204" y="1247709"/>
          <a:ext cx="1730493" cy="15168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ts val="0"/>
            </a:spcAft>
          </a:pPr>
          <a:r>
            <a:rPr lang="zh" sz="2800" b="1" i="0" kern="1200" cap="all" dirty="0" smtClean="0">
              <a:solidFill>
                <a:srgbClr val="FFFFFF"/>
              </a:solidFill>
              <a:latin typeface="微軟正黑體" panose="020B0604030504040204" pitchFamily="34" charset="-120"/>
              <a:ea typeface="微軟正黑體" panose="020B0604030504040204" pitchFamily="34" charset="-120"/>
            </a:rPr>
            <a:t>行動</a:t>
          </a:r>
          <a:endParaRPr lang="en-US" altLang="zh" sz="2800" b="1" i="0" kern="1200" cap="all" dirty="0" smtClean="0">
            <a:solidFill>
              <a:srgbClr val="FFFFFF"/>
            </a:solidFill>
            <a:latin typeface="微軟正黑體" panose="020B0604030504040204" pitchFamily="34" charset="-120"/>
            <a:ea typeface="微軟正黑體" panose="020B0604030504040204" pitchFamily="34" charset="-120"/>
          </a:endParaRPr>
        </a:p>
        <a:p>
          <a:pPr lvl="0" algn="l" defTabSz="1244600">
            <a:lnSpc>
              <a:spcPct val="90000"/>
            </a:lnSpc>
            <a:spcBef>
              <a:spcPct val="0"/>
            </a:spcBef>
            <a:spcAft>
              <a:spcPts val="0"/>
            </a:spcAft>
          </a:pPr>
          <a:r>
            <a:rPr lang="zh" sz="2800" b="1" i="0" kern="1200" cap="all" dirty="0" smtClean="0">
              <a:solidFill>
                <a:srgbClr val="FFFFFF"/>
              </a:solidFill>
              <a:latin typeface="微軟正黑體" panose="020B0604030504040204" pitchFamily="34" charset="-120"/>
              <a:ea typeface="微軟正黑體" panose="020B0604030504040204" pitchFamily="34" charset="-120"/>
            </a:rPr>
            <a:t>主導結果</a:t>
          </a:r>
        </a:p>
      </dsp:txBody>
      <dsp:txXfrm>
        <a:off x="5431204" y="1247709"/>
        <a:ext cx="1730493" cy="1516878"/>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a:defRPr sz="1200"/>
            </a:lvl1pPr>
          </a:lstStyle>
          <a:p>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6653" tIns="48327" rIns="96653" bIns="48327" rtlCol="0"/>
          <a:lstStyle>
            <a:lvl1pPr algn="r">
              <a:defRPr sz="1200"/>
            </a:lvl1pPr>
          </a:lstStyle>
          <a:p>
            <a:fld id="{699C41CB-C43B-3C41-A565-175EC9E85FA7}" type="datetimeFigureOut">
              <a:rPr lang="en-US" smtClean="0"/>
              <a:t>10/5/2018</a:t>
            </a:fld>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6653" tIns="48327" rIns="96653" bIns="48327" rtlCol="0" anchor="b"/>
          <a:lstStyle>
            <a:lvl1pPr algn="l">
              <a:defRPr sz="1200"/>
            </a:lvl1pPr>
          </a:lstStyle>
          <a:p>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53" tIns="48327" rIns="96653" bIns="48327" rtlCol="0" anchor="b"/>
          <a:lstStyle>
            <a:lvl1pPr algn="r">
              <a:defRPr sz="1200"/>
            </a:lvl1pPr>
          </a:lstStyle>
          <a:p>
            <a:fld id="{C577B784-5BD5-6A44-A7B3-A342B74DD298}" type="slidenum">
              <a:rPr lang="en-US" smtClean="0"/>
              <a:t>‹#›</a:t>
            </a:fld>
            <a:endParaRPr lang="en-US" dirty="0"/>
          </a:p>
        </p:txBody>
      </p:sp>
    </p:spTree>
    <p:extLst>
      <p:ext uri="{BB962C8B-B14F-4D97-AF65-F5344CB8AC3E}">
        <p14:creationId xmlns:p14="http://schemas.microsoft.com/office/powerpoint/2010/main" val="28438967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a:defRPr sz="1200"/>
            </a:lvl1pPr>
          </a:lstStyle>
          <a:p>
            <a:endParaRPr lang="en-US" dirty="0"/>
          </a:p>
        </p:txBody>
      </p:sp>
      <p:sp>
        <p:nvSpPr>
          <p:cNvPr id="4" name="Slide Image Placeholder 3"/>
          <p:cNvSpPr>
            <a:spLocks noGrp="1" noRot="1" noChangeAspect="1"/>
          </p:cNvSpPr>
          <p:nvPr>
            <p:ph type="sldImg" idx="2"/>
          </p:nvPr>
        </p:nvSpPr>
        <p:spPr>
          <a:xfrm>
            <a:off x="457200" y="719138"/>
            <a:ext cx="6400800" cy="3600450"/>
          </a:xfrm>
          <a:prstGeom prst="rect">
            <a:avLst/>
          </a:prstGeom>
          <a:noFill/>
          <a:ln w="12700">
            <a:solidFill>
              <a:prstClr val="black"/>
            </a:solidFill>
          </a:ln>
        </p:spPr>
        <p:txBody>
          <a:bodyPr vert="horz" lIns="96653" tIns="48327" rIns="96653" bIns="48327"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53" tIns="48327" rIns="96653" bIns="48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53" tIns="48327" rIns="96653" bIns="48327"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53" tIns="48327" rIns="96653" bIns="48327" rtlCol="0" anchor="b"/>
          <a:lstStyle>
            <a:lvl1pPr algn="r">
              <a:defRPr sz="1200"/>
            </a:lvl1pPr>
          </a:lstStyle>
          <a:p>
            <a:fld id="{A65588CC-F53D-EF4C-9A21-3CFECB934B9B}" type="slidenum">
              <a:rPr lang="en-US" smtClean="0"/>
              <a:t>‹#›</a:t>
            </a:fld>
            <a:endParaRPr lang="en-US" dirty="0"/>
          </a:p>
        </p:txBody>
      </p:sp>
    </p:spTree>
    <p:extLst>
      <p:ext uri="{BB962C8B-B14F-4D97-AF65-F5344CB8AC3E}">
        <p14:creationId xmlns:p14="http://schemas.microsoft.com/office/powerpoint/2010/main" val="19554254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zh" sz="1200" b="1" i="0" u="sng" dirty="0" smtClean="0">
                <a:solidFill>
                  <a:srgbClr val="000000"/>
                </a:solidFill>
                <a:ea typeface="Microsoft YaHei UI" panose="020B0503020204020204" pitchFamily="34" charset="-122"/>
              </a:rPr>
              <a:t>講師筆記：</a:t>
            </a:r>
          </a:p>
          <a:p>
            <a:pPr marL="184627" indent="-184627">
              <a:buFont typeface="Arial"/>
              <a:buChar char="•"/>
            </a:pPr>
            <a:r>
              <a:rPr lang="zh" sz="1200" b="0" i="0" dirty="0" smtClean="0">
                <a:solidFill>
                  <a:srgbClr val="000000"/>
                </a:solidFill>
                <a:ea typeface="Microsoft YaHei UI" panose="020B0503020204020204" pitchFamily="34" charset="-122"/>
              </a:rPr>
              <a:t>歡迎上課</a:t>
            </a:r>
          </a:p>
          <a:p>
            <a:pPr marL="184627" indent="-184627">
              <a:buFont typeface="Arial"/>
              <a:buChar char="•"/>
            </a:pPr>
            <a:r>
              <a:rPr lang="zh" sz="1200" b="0" i="0" dirty="0" smtClean="0">
                <a:solidFill>
                  <a:srgbClr val="000000"/>
                </a:solidFill>
                <a:ea typeface="Microsoft YaHei UI" panose="020B0503020204020204" pitchFamily="34" charset="-122"/>
              </a:rPr>
              <a:t>以自已的故事做開場（約5分鐘） </a:t>
            </a:r>
          </a:p>
          <a:p>
            <a:pPr marL="184627" indent="-184627">
              <a:buFont typeface="Arial"/>
              <a:buChar char="•"/>
            </a:pPr>
            <a:r>
              <a:rPr lang="zh" sz="1200" b="0" i="0" dirty="0" smtClean="0">
                <a:solidFill>
                  <a:srgbClr val="000000"/>
                </a:solidFill>
                <a:ea typeface="Microsoft YaHei UI" panose="020B0503020204020204" pitchFamily="34" charset="-122"/>
              </a:rPr>
              <a:t>了解一下現場狀況（有多少人賣過網站？幾個？有沒有網路中心經營權，有誰是新的網路中心經營者等等） </a:t>
            </a:r>
          </a:p>
          <a:p>
            <a:pPr marL="184627" indent="-184627">
              <a:buFont typeface="Arial"/>
              <a:buChar char="•"/>
            </a:pPr>
            <a:r>
              <a:rPr lang="zh" sz="1200" b="0" i="0" dirty="0" smtClean="0">
                <a:solidFill>
                  <a:srgbClr val="000000"/>
                </a:solidFill>
                <a:ea typeface="Microsoft YaHei UI" panose="020B0503020204020204" pitchFamily="34" charset="-122"/>
              </a:rPr>
              <a:t>也許進行「破冰」活動 </a:t>
            </a:r>
          </a:p>
          <a:p>
            <a:pPr marL="641827" lvl="1" indent="-184627">
              <a:buFont typeface="Arial"/>
              <a:buChar char="•"/>
            </a:pPr>
            <a:r>
              <a:rPr lang="zh" sz="1200" b="0" i="0" dirty="0" smtClean="0">
                <a:solidFill>
                  <a:srgbClr val="000000"/>
                </a:solidFill>
                <a:ea typeface="Microsoft YaHei UI" panose="020B0503020204020204" pitchFamily="34" charset="-122"/>
              </a:rPr>
              <a:t>您最喜歡的一場旅行？</a:t>
            </a:r>
          </a:p>
          <a:p>
            <a:pPr marL="641827" lvl="1" indent="-184627">
              <a:buFont typeface="Arial"/>
              <a:buChar char="•"/>
            </a:pPr>
            <a:r>
              <a:rPr lang="zh" sz="1200" b="0" i="0" dirty="0" smtClean="0">
                <a:solidFill>
                  <a:srgbClr val="000000"/>
                </a:solidFill>
                <a:ea typeface="Microsoft YaHei UI" panose="020B0503020204020204" pitchFamily="34" charset="-122"/>
              </a:rPr>
              <a:t>您最喜歡的老師是誰？為什麼？</a:t>
            </a:r>
          </a:p>
          <a:p>
            <a:pPr marL="641827" lvl="1" indent="-184627">
              <a:buFont typeface="Arial"/>
              <a:buChar char="•"/>
            </a:pPr>
            <a:r>
              <a:rPr lang="zh" sz="1200" b="0" i="0" dirty="0" smtClean="0">
                <a:solidFill>
                  <a:srgbClr val="000000"/>
                </a:solidFill>
                <a:ea typeface="Microsoft YaHei UI" panose="020B0503020204020204" pitchFamily="34" charset="-122"/>
              </a:rPr>
              <a:t>您害怕什麼動物？</a:t>
            </a:r>
          </a:p>
          <a:p>
            <a:pPr marL="641827" lvl="1" indent="-184627">
              <a:buFont typeface="Arial"/>
              <a:buChar char="•"/>
            </a:pPr>
            <a:r>
              <a:rPr lang="zh" sz="1200" b="0" i="0" dirty="0" smtClean="0">
                <a:solidFill>
                  <a:srgbClr val="000000"/>
                </a:solidFill>
                <a:ea typeface="Microsoft YaHei UI" panose="020B0503020204020204" pitchFamily="34" charset="-122"/>
              </a:rPr>
              <a:t>如果我現在給您一百萬，您會做什麼？</a:t>
            </a: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t>1</a:t>
            </a:fld>
            <a:endParaRPr lang="en-US" dirty="0"/>
          </a:p>
        </p:txBody>
      </p:sp>
    </p:spTree>
    <p:extLst>
      <p:ext uri="{BB962C8B-B14F-4D97-AF65-F5344CB8AC3E}">
        <p14:creationId xmlns:p14="http://schemas.microsoft.com/office/powerpoint/2010/main" val="10329035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708025"/>
            <a:ext cx="6297613" cy="3541713"/>
          </a:xfrm>
        </p:spPr>
      </p:sp>
      <p:sp>
        <p:nvSpPr>
          <p:cNvPr id="3" name="Notes Placeholder 2"/>
          <p:cNvSpPr>
            <a:spLocks noGrp="1"/>
          </p:cNvSpPr>
          <p:nvPr>
            <p:ph type="body" idx="1"/>
          </p:nvPr>
        </p:nvSpPr>
        <p:spPr/>
        <p:txBody>
          <a:bodyPr/>
          <a:lstStyle/>
          <a:p>
            <a:pPr eaLnBrk="1" hangingPunct="1"/>
            <a:r>
              <a:rPr lang="zh" sz="1200" b="1" i="0" u="sng" dirty="0" smtClean="0">
                <a:solidFill>
                  <a:srgbClr val="000000"/>
                </a:solidFill>
                <a:ea typeface="Microsoft YaHei UI" panose="020B0503020204020204" pitchFamily="34" charset="-122"/>
              </a:rPr>
              <a:t>講師筆記：</a:t>
            </a:r>
          </a:p>
          <a:p>
            <a:pPr marL="177845" indent="-177845">
              <a:buFont typeface="Arial" charset="0"/>
              <a:buChar char="•"/>
            </a:pPr>
            <a:r>
              <a:rPr lang="zh" sz="1200" b="0" i="0" u="none" dirty="0" smtClean="0">
                <a:solidFill>
                  <a:srgbClr val="000000"/>
                </a:solidFill>
                <a:ea typeface="Microsoft YaHei UI" panose="020B0503020204020204" pitchFamily="34" charset="-122"/>
              </a:rPr>
              <a:t>擁有持續性成功的網路中心經營者會持續建立目標</a:t>
            </a:r>
          </a:p>
          <a:p>
            <a:pPr marL="177845" indent="-177845">
              <a:buFont typeface="Arial" charset="0"/>
              <a:buChar char="•"/>
            </a:pPr>
            <a:r>
              <a:rPr lang="zh" sz="1200" b="0" i="0" u="none" dirty="0" smtClean="0">
                <a:solidFill>
                  <a:srgbClr val="000000"/>
                </a:solidFill>
                <a:ea typeface="Microsoft YaHei UI" panose="020B0503020204020204" pitchFamily="34" charset="-122"/>
              </a:rPr>
              <a:t>以下是網路中心經營者每日與每週的工作流程 這些程序是有彈性的，但是一般在執行的時候，可以讓新進的潛在人選有均衡的事業發展，有效的經營熟人市場常平衡的業務，新顧客締結與加入。</a:t>
            </a:r>
          </a:p>
          <a:p>
            <a:pPr marL="177845" indent="-177845">
              <a:buFont typeface="Arial" charset="0"/>
              <a:buChar char="•"/>
            </a:pPr>
            <a:r>
              <a:rPr lang="zh" sz="1200" b="0" i="0" u="none" dirty="0" smtClean="0">
                <a:solidFill>
                  <a:srgbClr val="000000"/>
                </a:solidFill>
                <a:ea typeface="Microsoft YaHei UI" panose="020B0503020204020204" pitchFamily="34" charset="-122"/>
              </a:rPr>
              <a:t>每週與每月的檢視說明4+1的理論是有用的。</a:t>
            </a:r>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10</a:t>
            </a:fld>
            <a:endParaRPr lang="en-US" dirty="0">
              <a:solidFill>
                <a:prstClr val="black"/>
              </a:solidFill>
              <a:latin typeface="Calibri"/>
            </a:endParaRPr>
          </a:p>
        </p:txBody>
      </p:sp>
    </p:spTree>
    <p:extLst>
      <p:ext uri="{BB962C8B-B14F-4D97-AF65-F5344CB8AC3E}">
        <p14:creationId xmlns:p14="http://schemas.microsoft.com/office/powerpoint/2010/main" val="125508244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708025"/>
            <a:ext cx="6297613" cy="3541713"/>
          </a:xfrm>
        </p:spPr>
      </p:sp>
      <p:sp>
        <p:nvSpPr>
          <p:cNvPr id="3" name="Notes Placeholder 2"/>
          <p:cNvSpPr>
            <a:spLocks noGrp="1"/>
          </p:cNvSpPr>
          <p:nvPr>
            <p:ph type="body" idx="1"/>
          </p:nvPr>
        </p:nvSpPr>
        <p:spPr/>
        <p:txBody>
          <a:bodyPr/>
          <a:lstStyle/>
          <a:p>
            <a:pPr eaLnBrk="1" hangingPunct="1"/>
            <a:r>
              <a:rPr lang="zh" sz="1200" b="1" i="0" u="sng" dirty="0" smtClean="0">
                <a:solidFill>
                  <a:srgbClr val="000000"/>
                </a:solidFill>
                <a:ea typeface="Microsoft YaHei UI" panose="020B0503020204020204" pitchFamily="34" charset="-122"/>
              </a:rPr>
              <a:t>講師筆記：</a:t>
            </a:r>
          </a:p>
          <a:p>
            <a:pPr marL="184627" indent="-184627">
              <a:buFont typeface="Arial"/>
              <a:buChar char="•"/>
            </a:pPr>
            <a:r>
              <a:rPr lang="zh" sz="1200" b="0" i="0" u="none" dirty="0" smtClean="0">
                <a:solidFill>
                  <a:srgbClr val="000000"/>
                </a:solidFill>
                <a:ea typeface="Microsoft YaHei UI" panose="020B0503020204020204" pitchFamily="34" charset="-122"/>
              </a:rPr>
              <a:t>說明守門人的概念並舉例。（秘書、櫃檯人員、語音信箱）</a:t>
            </a:r>
          </a:p>
          <a:p>
            <a:pPr marL="184627" indent="-184627">
              <a:buFont typeface="Arial"/>
              <a:buChar char="•"/>
            </a:pPr>
            <a:r>
              <a:rPr lang="zh" sz="1200" b="0" i="0" u="none" dirty="0" smtClean="0">
                <a:solidFill>
                  <a:srgbClr val="000000"/>
                </a:solidFill>
                <a:ea typeface="Microsoft YaHei UI" panose="020B0503020204020204" pitchFamily="34" charset="-122"/>
              </a:rPr>
              <a:t>語音信箱是守門人類型之一。如果您被轉到語音信箱，您就只能留言，而他們就會過濾掉您。</a:t>
            </a:r>
          </a:p>
          <a:p>
            <a:pPr marL="184627" indent="-184627">
              <a:buFont typeface="Arial"/>
              <a:buChar char="•"/>
            </a:pPr>
            <a:r>
              <a:rPr lang="zh" sz="1200" b="0" i="0" u="none" dirty="0" smtClean="0">
                <a:solidFill>
                  <a:srgbClr val="000000"/>
                </a:solidFill>
                <a:ea typeface="Microsoft YaHei UI" panose="020B0503020204020204" pitchFamily="34" charset="-122"/>
              </a:rPr>
              <a:t>您必須與眾不同且有親和力，最重要的是與守門人建立關係，通常他們都是您第一個交談的對象。如果他們不幫助您，您就不得其門而入。</a:t>
            </a:r>
          </a:p>
          <a:p>
            <a:pPr marL="184627" indent="-184627">
              <a:buFont typeface="Arial"/>
              <a:buChar char="•"/>
            </a:pPr>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107</a:t>
            </a:fld>
            <a:endParaRPr lang="en-US" dirty="0">
              <a:solidFill>
                <a:prstClr val="black"/>
              </a:solidFill>
              <a:latin typeface="Calibri"/>
            </a:endParaRPr>
          </a:p>
        </p:txBody>
      </p:sp>
    </p:spTree>
    <p:extLst>
      <p:ext uri="{BB962C8B-B14F-4D97-AF65-F5344CB8AC3E}">
        <p14:creationId xmlns:p14="http://schemas.microsoft.com/office/powerpoint/2010/main" val="141056237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708025"/>
            <a:ext cx="6297613" cy="3541713"/>
          </a:xfrm>
        </p:spPr>
      </p:sp>
      <p:sp>
        <p:nvSpPr>
          <p:cNvPr id="3" name="Notes Placeholder 2"/>
          <p:cNvSpPr>
            <a:spLocks noGrp="1"/>
          </p:cNvSpPr>
          <p:nvPr>
            <p:ph type="body" idx="1"/>
          </p:nvPr>
        </p:nvSpPr>
        <p:spPr/>
        <p:txBody>
          <a:bodyPr/>
          <a:lstStyle/>
          <a:p>
            <a:pPr eaLnBrk="1" hangingPunct="1"/>
            <a:r>
              <a:rPr lang="zh" sz="1200" b="1" i="0" u="sng" dirty="0" smtClean="0">
                <a:solidFill>
                  <a:srgbClr val="000000"/>
                </a:solidFill>
                <a:ea typeface="Microsoft YaHei UI" panose="020B0503020204020204" pitchFamily="34" charset="-122"/>
              </a:rPr>
              <a:t>講師筆記：</a:t>
            </a:r>
          </a:p>
          <a:p>
            <a:pPr marL="184627" indent="-184627">
              <a:buFont typeface="Arial"/>
              <a:buChar char="•"/>
            </a:pPr>
            <a:r>
              <a:rPr lang="zh" sz="1200" b="0" i="0" u="none" dirty="0" smtClean="0">
                <a:solidFill>
                  <a:srgbClr val="000000"/>
                </a:solidFill>
                <a:ea typeface="Microsoft YaHei UI" panose="020B0503020204020204" pitchFamily="34" charset="-122"/>
              </a:rPr>
              <a:t>說明守門人的概念並舉例。（秘書、櫃檯人員、語音信箱）</a:t>
            </a:r>
          </a:p>
          <a:p>
            <a:pPr marL="184627" indent="-184627">
              <a:buFont typeface="Arial"/>
              <a:buChar char="•"/>
            </a:pPr>
            <a:r>
              <a:rPr lang="zh" sz="1200" b="0" i="0" u="none" dirty="0" smtClean="0">
                <a:solidFill>
                  <a:srgbClr val="000000"/>
                </a:solidFill>
                <a:ea typeface="Microsoft YaHei UI" panose="020B0503020204020204" pitchFamily="34" charset="-122"/>
              </a:rPr>
              <a:t>語音信箱是守門人類型之一。如果您被轉到語音信箱，您就只能留言，而他們就會過濾掉您。</a:t>
            </a:r>
          </a:p>
          <a:p>
            <a:pPr marL="184627" indent="-184627">
              <a:buFont typeface="Arial"/>
              <a:buChar char="•"/>
            </a:pPr>
            <a:r>
              <a:rPr lang="zh" sz="1200" b="0" i="0" u="none" dirty="0" smtClean="0">
                <a:solidFill>
                  <a:srgbClr val="000000"/>
                </a:solidFill>
                <a:ea typeface="Microsoft YaHei UI" panose="020B0503020204020204" pitchFamily="34" charset="-122"/>
              </a:rPr>
              <a:t>您必須與眾不同且有親和力，最重要的是與守門人建立關係，通常他們都是您第一個交談的對象。如果他們不幫助您，您就不得其門而入。</a:t>
            </a:r>
          </a:p>
          <a:p>
            <a:pPr marL="184627" indent="-184627">
              <a:buFont typeface="Arial"/>
              <a:buChar char="•"/>
            </a:pPr>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108</a:t>
            </a:fld>
            <a:endParaRPr lang="en-US" dirty="0">
              <a:solidFill>
                <a:prstClr val="black"/>
              </a:solidFill>
              <a:latin typeface="Calibri"/>
            </a:endParaRPr>
          </a:p>
        </p:txBody>
      </p:sp>
    </p:spTree>
    <p:extLst>
      <p:ext uri="{BB962C8B-B14F-4D97-AF65-F5344CB8AC3E}">
        <p14:creationId xmlns:p14="http://schemas.microsoft.com/office/powerpoint/2010/main" val="97328488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708025"/>
            <a:ext cx="6297613" cy="3541713"/>
          </a:xfrm>
        </p:spPr>
      </p:sp>
      <p:sp>
        <p:nvSpPr>
          <p:cNvPr id="3" name="Notes Placeholder 2"/>
          <p:cNvSpPr>
            <a:spLocks noGrp="1"/>
          </p:cNvSpPr>
          <p:nvPr>
            <p:ph type="body" idx="1"/>
          </p:nvPr>
        </p:nvSpPr>
        <p:spPr/>
        <p:txBody>
          <a:bodyPr/>
          <a:lstStyle/>
          <a:p>
            <a:pPr eaLnBrk="1" hangingPunct="1"/>
            <a:r>
              <a:rPr lang="zh" sz="1200" b="1" i="0" u="sng" dirty="0" smtClean="0">
                <a:solidFill>
                  <a:srgbClr val="000000"/>
                </a:solidFill>
                <a:ea typeface="Microsoft YaHei UI" panose="020B0503020204020204" pitchFamily="34" charset="-122"/>
              </a:rPr>
              <a:t>講師筆記：</a:t>
            </a:r>
          </a:p>
          <a:p>
            <a:pPr marL="184627" indent="-184627">
              <a:buFont typeface="Arial"/>
              <a:buChar char="•"/>
            </a:pPr>
            <a:r>
              <a:rPr lang="zh" sz="1200" b="0" i="0" u="none" dirty="0" smtClean="0">
                <a:solidFill>
                  <a:srgbClr val="000000"/>
                </a:solidFill>
                <a:ea typeface="Microsoft YaHei UI" panose="020B0503020204020204" pitchFamily="34" charset="-122"/>
              </a:rPr>
              <a:t>當您使用產品專員進行會談，在您跟進時，確定講同樣的事情，這是很重要的，這樣您才不會讓您的潛在人選感到困惑。</a:t>
            </a: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109</a:t>
            </a:fld>
            <a:endParaRPr lang="en-US" dirty="0">
              <a:solidFill>
                <a:prstClr val="black"/>
              </a:solidFill>
              <a:latin typeface="Calibri"/>
            </a:endParaRPr>
          </a:p>
        </p:txBody>
      </p:sp>
    </p:spTree>
    <p:extLst>
      <p:ext uri="{BB962C8B-B14F-4D97-AF65-F5344CB8AC3E}">
        <p14:creationId xmlns:p14="http://schemas.microsoft.com/office/powerpoint/2010/main" val="215323918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708025"/>
            <a:ext cx="6297613" cy="3541713"/>
          </a:xfrm>
        </p:spPr>
      </p:sp>
      <p:sp>
        <p:nvSpPr>
          <p:cNvPr id="3" name="Notes Placeholder 2"/>
          <p:cNvSpPr>
            <a:spLocks noGrp="1"/>
          </p:cNvSpPr>
          <p:nvPr>
            <p:ph type="body" idx="1"/>
          </p:nvPr>
        </p:nvSpPr>
        <p:spPr/>
        <p:txBody>
          <a:bodyPr/>
          <a:lstStyle/>
          <a:p>
            <a:pPr eaLnBrk="1" hangingPunct="1"/>
            <a:r>
              <a:rPr lang="zh" sz="1200" b="1" i="0" u="sng" dirty="0" smtClean="0">
                <a:solidFill>
                  <a:srgbClr val="000000"/>
                </a:solidFill>
                <a:ea typeface="Microsoft YaHei UI" panose="020B0503020204020204" pitchFamily="34" charset="-122"/>
              </a:rPr>
              <a:t>講師筆記：</a:t>
            </a:r>
          </a:p>
          <a:p>
            <a:pPr marL="184627" indent="-184627">
              <a:buFont typeface="Arial"/>
              <a:buChar char="•"/>
            </a:pPr>
            <a:r>
              <a:rPr lang="zh" sz="1200" b="0" i="0" u="none" dirty="0" smtClean="0">
                <a:solidFill>
                  <a:srgbClr val="000000"/>
                </a:solidFill>
                <a:ea typeface="Microsoft YaHei UI" panose="020B0503020204020204" pitchFamily="34" charset="-122"/>
              </a:rPr>
              <a:t>如果您知道最下面那一欄是真的，您會跟進嗎？ 您當然會！您承諾自己做好跟進，最終您會得到很好的結果！</a:t>
            </a: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110</a:t>
            </a:fld>
            <a:endParaRPr lang="en-US" dirty="0">
              <a:solidFill>
                <a:prstClr val="black"/>
              </a:solidFill>
              <a:latin typeface="Calibri"/>
            </a:endParaRPr>
          </a:p>
        </p:txBody>
      </p:sp>
    </p:spTree>
    <p:extLst>
      <p:ext uri="{BB962C8B-B14F-4D97-AF65-F5344CB8AC3E}">
        <p14:creationId xmlns:p14="http://schemas.microsoft.com/office/powerpoint/2010/main" val="234811199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708025"/>
            <a:ext cx="6297613" cy="3541713"/>
          </a:xfrm>
        </p:spPr>
      </p:sp>
      <p:sp>
        <p:nvSpPr>
          <p:cNvPr id="3" name="Notes Placeholder 2"/>
          <p:cNvSpPr>
            <a:spLocks noGrp="1"/>
          </p:cNvSpPr>
          <p:nvPr>
            <p:ph type="body" idx="1"/>
          </p:nvPr>
        </p:nvSpPr>
        <p:spPr/>
        <p:txBody>
          <a:bodyPr/>
          <a:lstStyle/>
          <a:p>
            <a:pPr eaLnBrk="1" hangingPunct="1"/>
            <a:r>
              <a:rPr lang="zh" sz="1200" b="1" i="0" u="sng" dirty="0" smtClean="0">
                <a:solidFill>
                  <a:srgbClr val="000000"/>
                </a:solidFill>
                <a:ea typeface="Microsoft YaHei UI" panose="020B0503020204020204" pitchFamily="34" charset="-122"/>
              </a:rPr>
              <a:t>講師筆記：</a:t>
            </a:r>
          </a:p>
          <a:p>
            <a:pPr marL="184627" indent="-184627">
              <a:buFont typeface="Arial"/>
              <a:buChar char="•"/>
            </a:pPr>
            <a:r>
              <a:rPr lang="zh" sz="1200" b="0" i="0" u="none" dirty="0" smtClean="0">
                <a:solidFill>
                  <a:srgbClr val="000000"/>
                </a:solidFill>
                <a:ea typeface="Microsoft YaHei UI" panose="020B0503020204020204" pitchFamily="34" charset="-122"/>
              </a:rPr>
              <a:t>如果您知道最下面那一欄是真的，您會跟進嗎？ 您當然會！您承諾自己做好跟進，最終您會得到很好的結果！</a:t>
            </a: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111</a:t>
            </a:fld>
            <a:endParaRPr lang="en-US" dirty="0">
              <a:solidFill>
                <a:prstClr val="black"/>
              </a:solidFill>
              <a:latin typeface="Calibri"/>
            </a:endParaRPr>
          </a:p>
        </p:txBody>
      </p:sp>
    </p:spTree>
    <p:extLst>
      <p:ext uri="{BB962C8B-B14F-4D97-AF65-F5344CB8AC3E}">
        <p14:creationId xmlns:p14="http://schemas.microsoft.com/office/powerpoint/2010/main" val="137108932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708025"/>
            <a:ext cx="6297613" cy="3541713"/>
          </a:xfrm>
        </p:spPr>
      </p:sp>
      <p:sp>
        <p:nvSpPr>
          <p:cNvPr id="3" name="Notes Placeholder 2"/>
          <p:cNvSpPr>
            <a:spLocks noGrp="1"/>
          </p:cNvSpPr>
          <p:nvPr>
            <p:ph type="body" idx="1"/>
          </p:nvPr>
        </p:nvSpPr>
        <p:spPr/>
        <p:txBody>
          <a:bodyPr/>
          <a:lstStyle/>
          <a:p>
            <a:pPr eaLnBrk="1" hangingPunct="1"/>
            <a:r>
              <a:rPr lang="zh" sz="1200" b="1" i="0" u="sng" dirty="0" smtClean="0">
                <a:solidFill>
                  <a:srgbClr val="000000"/>
                </a:solidFill>
                <a:ea typeface="Microsoft YaHei UI" panose="020B0503020204020204" pitchFamily="34" charset="-122"/>
              </a:rPr>
              <a:t>講師筆記：</a:t>
            </a:r>
          </a:p>
          <a:p>
            <a:pPr marL="184627" indent="-184627">
              <a:buFont typeface="Arial"/>
              <a:buChar char="•"/>
            </a:pPr>
            <a:r>
              <a:rPr lang="zh" sz="1200" b="0" i="0" u="none" dirty="0" smtClean="0">
                <a:solidFill>
                  <a:srgbClr val="000000"/>
                </a:solidFill>
                <a:ea typeface="Microsoft YaHei UI" panose="020B0503020204020204" pitchFamily="34" charset="-122"/>
              </a:rPr>
              <a:t>當您使用產品專員進行會談，在您跟進時，確定講同樣的事情，這是很重要的，這樣您才不會讓您的潛在人選感到困惑。</a:t>
            </a: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112</a:t>
            </a:fld>
            <a:endParaRPr lang="en-US" dirty="0">
              <a:solidFill>
                <a:prstClr val="black"/>
              </a:solidFill>
              <a:latin typeface="Calibri"/>
            </a:endParaRPr>
          </a:p>
        </p:txBody>
      </p:sp>
    </p:spTree>
    <p:extLst>
      <p:ext uri="{BB962C8B-B14F-4D97-AF65-F5344CB8AC3E}">
        <p14:creationId xmlns:p14="http://schemas.microsoft.com/office/powerpoint/2010/main" val="294969501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708025"/>
            <a:ext cx="6297613" cy="3541713"/>
          </a:xfrm>
        </p:spPr>
      </p:sp>
      <p:sp>
        <p:nvSpPr>
          <p:cNvPr id="3" name="Notes Placeholder 2"/>
          <p:cNvSpPr>
            <a:spLocks noGrp="1"/>
          </p:cNvSpPr>
          <p:nvPr>
            <p:ph type="body" idx="1"/>
          </p:nvPr>
        </p:nvSpPr>
        <p:spPr/>
        <p:txBody>
          <a:bodyPr/>
          <a:lstStyle/>
          <a:p>
            <a:pPr eaLnBrk="1" hangingPunct="1"/>
            <a:r>
              <a:rPr lang="zh" sz="1200" b="1" i="0" u="sng" dirty="0" smtClean="0">
                <a:solidFill>
                  <a:srgbClr val="000000"/>
                </a:solidFill>
                <a:ea typeface="Microsoft YaHei UI" panose="020B0503020204020204" pitchFamily="34" charset="-122"/>
              </a:rPr>
              <a:t>講師筆記：</a:t>
            </a:r>
          </a:p>
          <a:p>
            <a:pPr marL="184627" indent="-184627">
              <a:buFont typeface="Arial"/>
              <a:buChar char="•"/>
            </a:pPr>
            <a:r>
              <a:rPr lang="zh" sz="1200" b="0" i="0" u="none" dirty="0" smtClean="0">
                <a:solidFill>
                  <a:srgbClr val="000000"/>
                </a:solidFill>
                <a:ea typeface="Microsoft YaHei UI" panose="020B0503020204020204" pitchFamily="34" charset="-122"/>
              </a:rPr>
              <a:t>當您使用產品專員進行會談，在您跟進時，確定講同樣的事情，這是很重要的，這樣您才不會讓您的潛在人選感到困惑。</a:t>
            </a: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113</a:t>
            </a:fld>
            <a:endParaRPr lang="en-US" dirty="0">
              <a:solidFill>
                <a:prstClr val="black"/>
              </a:solidFill>
              <a:latin typeface="Calibri"/>
            </a:endParaRPr>
          </a:p>
        </p:txBody>
      </p:sp>
    </p:spTree>
    <p:extLst>
      <p:ext uri="{BB962C8B-B14F-4D97-AF65-F5344CB8AC3E}">
        <p14:creationId xmlns:p14="http://schemas.microsoft.com/office/powerpoint/2010/main" val="64249774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708025"/>
            <a:ext cx="6297613" cy="3541713"/>
          </a:xfrm>
        </p:spPr>
      </p:sp>
      <p:sp>
        <p:nvSpPr>
          <p:cNvPr id="3" name="Notes Placeholder 2"/>
          <p:cNvSpPr>
            <a:spLocks noGrp="1"/>
          </p:cNvSpPr>
          <p:nvPr>
            <p:ph type="body" idx="1"/>
          </p:nvPr>
        </p:nvSpPr>
        <p:spPr/>
        <p:txBody>
          <a:bodyPr/>
          <a:lstStyle/>
          <a:p>
            <a:pPr eaLnBrk="1" hangingPunct="1"/>
            <a:r>
              <a:rPr lang="zh" sz="1200" b="1" i="0" u="sng" dirty="0" smtClean="0">
                <a:solidFill>
                  <a:srgbClr val="000000"/>
                </a:solidFill>
                <a:ea typeface="Microsoft YaHei UI" panose="020B0503020204020204" pitchFamily="34" charset="-122"/>
              </a:rPr>
              <a:t>講師筆記：</a:t>
            </a:r>
          </a:p>
          <a:p>
            <a:pPr marL="181175" indent="-181175">
              <a:buFont typeface="Arial"/>
              <a:buChar char="•"/>
            </a:pPr>
            <a:r>
              <a:rPr lang="zh" sz="1200" b="0" i="0" u="none" dirty="0" smtClean="0">
                <a:solidFill>
                  <a:srgbClr val="000000"/>
                </a:solidFill>
                <a:ea typeface="Microsoft YaHei UI" panose="020B0503020204020204" pitchFamily="34" charset="-122"/>
              </a:rPr>
              <a:t>現場示範（最少一次、最多三次）</a:t>
            </a:r>
          </a:p>
          <a:p>
            <a:pPr marL="181175" indent="-181175">
              <a:buFont typeface="Arial"/>
              <a:buChar char="•"/>
            </a:pPr>
            <a:r>
              <a:rPr lang="zh" sz="1200" b="0" i="0" u="none" dirty="0" smtClean="0">
                <a:solidFill>
                  <a:srgbClr val="000000"/>
                </a:solidFill>
                <a:ea typeface="Microsoft YaHei UI" panose="020B0503020204020204" pitchFamily="34" charset="-122"/>
              </a:rPr>
              <a:t>花十分鐘</a:t>
            </a:r>
          </a:p>
          <a:p>
            <a:pPr marL="181175" indent="-181175">
              <a:buFont typeface="Arial"/>
              <a:buChar char="•"/>
            </a:pPr>
            <a:r>
              <a:rPr lang="zh" sz="1200" b="0" i="0" u="none" dirty="0" smtClean="0">
                <a:solidFill>
                  <a:srgbClr val="000000"/>
                </a:solidFill>
                <a:ea typeface="Microsoft YaHei UI" panose="020B0503020204020204" pitchFamily="34" charset="-122"/>
              </a:rPr>
              <a:t>您必須是</a:t>
            </a:r>
            <a:r>
              <a:rPr lang="zh-TW" altLang="en-US" sz="1200" b="0" i="0" u="none" dirty="0" smtClean="0">
                <a:solidFill>
                  <a:srgbClr val="000000"/>
                </a:solidFill>
                <a:ea typeface="Microsoft YaHei UI" panose="020B0503020204020204" pitchFamily="34" charset="-122"/>
              </a:rPr>
              <a:t>企業老闆</a:t>
            </a:r>
            <a:endParaRPr lang="zh" sz="1200" b="0" i="0" u="none" dirty="0" smtClean="0">
              <a:solidFill>
                <a:srgbClr val="000000"/>
              </a:solidFill>
              <a:ea typeface="Microsoft YaHei UI" panose="020B0503020204020204" pitchFamily="34" charset="-122"/>
            </a:endParaRPr>
          </a:p>
          <a:p>
            <a:pPr marL="181175" indent="-181175">
              <a:buFont typeface="Arial"/>
              <a:buChar char="•"/>
            </a:pPr>
            <a:r>
              <a:rPr lang="zh" sz="1200" b="0" i="0" u="none" dirty="0" smtClean="0">
                <a:solidFill>
                  <a:srgbClr val="000000"/>
                </a:solidFill>
                <a:ea typeface="Microsoft YaHei UI" panose="020B0503020204020204" pitchFamily="34" charset="-122"/>
              </a:rPr>
              <a:t>找一個自願者來前面示範他們如何邀約會談</a:t>
            </a:r>
          </a:p>
          <a:p>
            <a:pPr marL="181175" indent="-181175">
              <a:buFont typeface="Arial"/>
              <a:buChar char="•"/>
            </a:pPr>
            <a:r>
              <a:rPr lang="zh" sz="1200" b="0" i="0" u="none" dirty="0" smtClean="0">
                <a:solidFill>
                  <a:srgbClr val="000000"/>
                </a:solidFill>
                <a:ea typeface="Microsoft YaHei UI" panose="020B0503020204020204" pitchFamily="34" charset="-122"/>
              </a:rPr>
              <a:t>引導學員時，請記得多給鼓勵！如果學員犯錯，先暫停，糾正錯誤並重新來過。在糾正之前，先正面鼓勵是比較好的做法。例如：「您剛剛用交談的方式很好，但進行邀約會談的時候，有點太快了。您可以再試試看多問幾個問題之後，再開始邀約會談。」 然後再請他們試試看。</a:t>
            </a:r>
          </a:p>
          <a:p>
            <a:endParaRPr lang="en-US" dirty="0"/>
          </a:p>
          <a:p>
            <a:endParaRPr lang="en-US" dirty="0"/>
          </a:p>
          <a:p>
            <a:pPr defTabSz="984678">
              <a:defRPr/>
            </a:pPr>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114</a:t>
            </a:fld>
            <a:endParaRPr lang="en-US" dirty="0">
              <a:solidFill>
                <a:prstClr val="black"/>
              </a:solidFill>
              <a:latin typeface="Calibri"/>
            </a:endParaRPr>
          </a:p>
        </p:txBody>
      </p:sp>
    </p:spTree>
    <p:extLst>
      <p:ext uri="{BB962C8B-B14F-4D97-AF65-F5344CB8AC3E}">
        <p14:creationId xmlns:p14="http://schemas.microsoft.com/office/powerpoint/2010/main" val="178814725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708025"/>
            <a:ext cx="6297613" cy="3541713"/>
          </a:xfrm>
        </p:spPr>
      </p:sp>
      <p:sp>
        <p:nvSpPr>
          <p:cNvPr id="3" name="Notes Placeholder 2"/>
          <p:cNvSpPr>
            <a:spLocks noGrp="1"/>
          </p:cNvSpPr>
          <p:nvPr>
            <p:ph type="body" idx="1"/>
          </p:nvPr>
        </p:nvSpPr>
        <p:spPr/>
        <p:txBody>
          <a:bodyPr/>
          <a:lstStyle/>
          <a:p>
            <a:pPr eaLnBrk="1" hangingPunct="1"/>
            <a:r>
              <a:rPr lang="zh" sz="1200" b="1" i="0" u="sng" dirty="0" smtClean="0">
                <a:solidFill>
                  <a:srgbClr val="000000"/>
                </a:solidFill>
                <a:ea typeface="Microsoft YaHei UI" panose="020B0503020204020204" pitchFamily="34" charset="-122"/>
              </a:rPr>
              <a:t>講師筆記：</a:t>
            </a:r>
          </a:p>
          <a:p>
            <a:pPr marL="184627" indent="-184627">
              <a:buFont typeface="Arial"/>
              <a:buChar char="•"/>
            </a:pPr>
            <a:r>
              <a:rPr lang="zh" sz="1200" b="0" i="0" u="none" dirty="0" smtClean="0">
                <a:solidFill>
                  <a:srgbClr val="000000"/>
                </a:solidFill>
                <a:ea typeface="Microsoft YaHei UI" panose="020B0503020204020204" pitchFamily="34" charset="-122"/>
              </a:rPr>
              <a:t>開始發掘對象！每個人開始在教室進行打電話。有些人可能會選擇簡訊或臉書也可以。建議如果您選擇簡訊或臉書，還是試試打幾個電話。（試著不要只用訊息與人聯絡）</a:t>
            </a:r>
          </a:p>
          <a:p>
            <a:pPr marL="184627" indent="-184627" defTabSz="966529">
              <a:buFont typeface="Arial"/>
              <a:buChar char="•"/>
              <a:defRPr/>
            </a:pPr>
            <a:r>
              <a:rPr lang="zh" sz="1200" b="0" i="0" u="none" dirty="0" smtClean="0">
                <a:solidFill>
                  <a:srgbClr val="000000"/>
                </a:solidFill>
                <a:ea typeface="Microsoft YaHei UI" panose="020B0503020204020204" pitchFamily="34" charset="-122"/>
              </a:rPr>
              <a:t>這是一個教導很好的時機，請大家繼續做，您可以暫停一下，看看他們收集到什麼資料。</a:t>
            </a:r>
          </a:p>
          <a:p>
            <a:pPr marL="184627" indent="-184627">
              <a:buFont typeface="Arial"/>
              <a:buChar char="•"/>
            </a:pPr>
            <a:endParaRPr lang="en-US" b="0" u="none" dirty="0">
              <a:latin typeface="Arial" pitchFamily="34"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115</a:t>
            </a:fld>
            <a:endParaRPr lang="en-US" dirty="0">
              <a:solidFill>
                <a:prstClr val="black"/>
              </a:solidFill>
              <a:latin typeface="Calibri"/>
            </a:endParaRPr>
          </a:p>
        </p:txBody>
      </p:sp>
    </p:spTree>
    <p:extLst>
      <p:ext uri="{BB962C8B-B14F-4D97-AF65-F5344CB8AC3E}">
        <p14:creationId xmlns:p14="http://schemas.microsoft.com/office/powerpoint/2010/main" val="12895604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708025"/>
            <a:ext cx="6297613" cy="3541713"/>
          </a:xfrm>
        </p:spPr>
      </p:sp>
      <p:sp>
        <p:nvSpPr>
          <p:cNvPr id="3" name="Notes Placeholder 2"/>
          <p:cNvSpPr>
            <a:spLocks noGrp="1"/>
          </p:cNvSpPr>
          <p:nvPr>
            <p:ph type="body" idx="1"/>
          </p:nvPr>
        </p:nvSpPr>
        <p:spPr/>
        <p:txBody>
          <a:bodyPr/>
          <a:lstStyle/>
          <a:p>
            <a:pPr eaLnBrk="1" hangingPunct="1"/>
            <a:r>
              <a:rPr lang="zh" altLang="zh-TW" sz="1200" b="1" i="0" u="sng" dirty="0" smtClean="0">
                <a:solidFill>
                  <a:srgbClr val="000000"/>
                </a:solidFill>
                <a:ea typeface="Microsoft YaHei UI" panose="020B0503020204020204" pitchFamily="34" charset="-122"/>
              </a:rPr>
              <a:t>講師筆記：</a:t>
            </a:r>
          </a:p>
          <a:p>
            <a:pPr marL="184627" indent="-184627">
              <a:buFont typeface="Arial"/>
              <a:buChar char="•"/>
            </a:pPr>
            <a:r>
              <a:rPr lang="zh" altLang="zh-TW" sz="1200" b="0" i="0" u="none" dirty="0" smtClean="0">
                <a:solidFill>
                  <a:srgbClr val="000000"/>
                </a:solidFill>
                <a:ea typeface="Microsoft YaHei UI" panose="020B0503020204020204" pitchFamily="34" charset="-122"/>
              </a:rPr>
              <a:t>開始發掘對象！每個人開始在教室進行打電話。有些人可能會選擇簡訊或臉書也可以。建議如果您選擇簡訊或臉書，還是試試打幾個電話。（試著不要只用訊息與人聯絡）</a:t>
            </a:r>
          </a:p>
          <a:p>
            <a:pPr marL="184627" indent="-184627" defTabSz="966529">
              <a:buFont typeface="Arial"/>
              <a:buChar char="•"/>
              <a:defRPr/>
            </a:pPr>
            <a:r>
              <a:rPr lang="zh" altLang="zh-TW" sz="1200" b="0" i="0" u="none" dirty="0" smtClean="0">
                <a:solidFill>
                  <a:srgbClr val="000000"/>
                </a:solidFill>
                <a:ea typeface="Microsoft YaHei UI" panose="020B0503020204020204" pitchFamily="34" charset="-122"/>
              </a:rPr>
              <a:t>這是一個教導很好的時機，請大家繼續做，您可以暫停一下，看看他們收集到什麼資料。</a:t>
            </a:r>
          </a:p>
          <a:p>
            <a:pPr marL="184627" indent="-184627">
              <a:buFont typeface="Arial"/>
              <a:buChar char="•"/>
            </a:pPr>
            <a:endParaRPr lang="en-US" b="0" u="none" dirty="0">
              <a:latin typeface="Arial" pitchFamily="34"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116</a:t>
            </a:fld>
            <a:endParaRPr lang="en-US" dirty="0">
              <a:solidFill>
                <a:prstClr val="black"/>
              </a:solidFill>
            </a:endParaRPr>
          </a:p>
        </p:txBody>
      </p:sp>
    </p:spTree>
    <p:extLst>
      <p:ext uri="{BB962C8B-B14F-4D97-AF65-F5344CB8AC3E}">
        <p14:creationId xmlns:p14="http://schemas.microsoft.com/office/powerpoint/2010/main" val="24630555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708025"/>
            <a:ext cx="6297613" cy="3541713"/>
          </a:xfrm>
        </p:spPr>
      </p:sp>
      <p:sp>
        <p:nvSpPr>
          <p:cNvPr id="3" name="Notes Placeholder 2"/>
          <p:cNvSpPr>
            <a:spLocks noGrp="1"/>
          </p:cNvSpPr>
          <p:nvPr>
            <p:ph type="body" idx="1"/>
          </p:nvPr>
        </p:nvSpPr>
        <p:spPr/>
        <p:txBody>
          <a:bodyPr/>
          <a:lstStyle/>
          <a:p>
            <a:pPr eaLnBrk="1" hangingPunct="1"/>
            <a:r>
              <a:rPr lang="zh" sz="1200" b="1" i="0" u="sng" dirty="0" smtClean="0">
                <a:solidFill>
                  <a:srgbClr val="000000"/>
                </a:solidFill>
                <a:ea typeface="Microsoft YaHei UI" panose="020B0503020204020204" pitchFamily="34" charset="-122"/>
              </a:rPr>
              <a:t>講師筆記：</a:t>
            </a:r>
          </a:p>
          <a:p>
            <a:pPr marL="177845" indent="-177845">
              <a:buFont typeface="Arial" charset="0"/>
              <a:buChar char="•"/>
            </a:pPr>
            <a:r>
              <a:rPr lang="zh" sz="1200" b="0" i="0" u="none" dirty="0" smtClean="0">
                <a:solidFill>
                  <a:srgbClr val="000000"/>
                </a:solidFill>
                <a:ea typeface="Microsoft YaHei UI" panose="020B0503020204020204" pitchFamily="34" charset="-122"/>
              </a:rPr>
              <a:t>不要只是每季重新設定目標，重複執行您的行動計畫</a:t>
            </a:r>
          </a:p>
          <a:p>
            <a:pPr marL="177845" indent="-177845">
              <a:buFont typeface="Arial" charset="0"/>
              <a:buChar char="•"/>
            </a:pPr>
            <a:r>
              <a:rPr lang="zh" sz="1200" b="0" i="0" u="none" dirty="0" smtClean="0">
                <a:solidFill>
                  <a:srgbClr val="000000"/>
                </a:solidFill>
                <a:ea typeface="Microsoft YaHei UI" panose="020B0503020204020204" pitchFamily="34" charset="-122"/>
              </a:rPr>
              <a:t>基本／保守的締結統計數據列於此處。</a:t>
            </a:r>
          </a:p>
          <a:p>
            <a:pPr marL="177845" indent="-177845">
              <a:buFont typeface="Arial" charset="0"/>
              <a:buChar char="•"/>
            </a:pPr>
            <a:r>
              <a:rPr lang="zh" sz="1200" b="0" i="0" u="none" dirty="0" smtClean="0">
                <a:solidFill>
                  <a:srgbClr val="000000"/>
                </a:solidFill>
                <a:ea typeface="Microsoft YaHei UI" panose="020B0503020204020204" pitchFamily="34" charset="-122"/>
              </a:rPr>
              <a:t>如果您想要在下一個季度完成5個銷售，您應該遵循正軌並安排24個諮詢，完成12-18個會談</a:t>
            </a:r>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11</a:t>
            </a:fld>
            <a:endParaRPr lang="en-US" dirty="0">
              <a:solidFill>
                <a:prstClr val="black"/>
              </a:solidFill>
              <a:latin typeface="Calibri"/>
            </a:endParaRPr>
          </a:p>
        </p:txBody>
      </p:sp>
    </p:spTree>
    <p:extLst>
      <p:ext uri="{BB962C8B-B14F-4D97-AF65-F5344CB8AC3E}">
        <p14:creationId xmlns:p14="http://schemas.microsoft.com/office/powerpoint/2010/main" val="181826576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5588CC-F53D-EF4C-9A21-3CFECB934B9B}" type="slidenum">
              <a:rPr lang="en-US" smtClean="0"/>
              <a:t>117</a:t>
            </a:fld>
            <a:endParaRPr lang="en-US" dirty="0"/>
          </a:p>
        </p:txBody>
      </p:sp>
    </p:spTree>
    <p:extLst>
      <p:ext uri="{BB962C8B-B14F-4D97-AF65-F5344CB8AC3E}">
        <p14:creationId xmlns:p14="http://schemas.microsoft.com/office/powerpoint/2010/main" val="51438378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708025"/>
            <a:ext cx="6297613" cy="3541713"/>
          </a:xfrm>
        </p:spPr>
      </p:sp>
      <p:sp>
        <p:nvSpPr>
          <p:cNvPr id="3" name="Notes Placeholder 2"/>
          <p:cNvSpPr>
            <a:spLocks noGrp="1"/>
          </p:cNvSpPr>
          <p:nvPr>
            <p:ph type="body" idx="1"/>
          </p:nvPr>
        </p:nvSpPr>
        <p:spPr/>
        <p:txBody>
          <a:bodyPr/>
          <a:lstStyle/>
          <a:p>
            <a:pPr eaLnBrk="1" hangingPunct="1"/>
            <a:r>
              <a:rPr lang="zh" sz="1200" b="1" i="0" u="sng" dirty="0" smtClean="0">
                <a:solidFill>
                  <a:srgbClr val="000000"/>
                </a:solidFill>
                <a:ea typeface="Microsoft YaHei UI" panose="020B0503020204020204" pitchFamily="34" charset="-122"/>
              </a:rPr>
              <a:t>講師筆記：</a:t>
            </a:r>
          </a:p>
          <a:p>
            <a:pPr marL="184627" indent="-184627">
              <a:buFont typeface="Arial"/>
              <a:buChar char="•"/>
            </a:pPr>
            <a:r>
              <a:rPr lang="zh" sz="1200" b="0" i="0" u="none" dirty="0" smtClean="0">
                <a:solidFill>
                  <a:srgbClr val="000000"/>
                </a:solidFill>
                <a:ea typeface="Microsoft YaHei UI" panose="020B0503020204020204" pitchFamily="34" charset="-122"/>
              </a:rPr>
              <a:t>自由發揮</a:t>
            </a: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118</a:t>
            </a:fld>
            <a:endParaRPr lang="en-US" dirty="0">
              <a:solidFill>
                <a:prstClr val="black"/>
              </a:solidFill>
              <a:latin typeface="Calibri"/>
            </a:endParaRPr>
          </a:p>
        </p:txBody>
      </p:sp>
    </p:spTree>
    <p:extLst>
      <p:ext uri="{BB962C8B-B14F-4D97-AF65-F5344CB8AC3E}">
        <p14:creationId xmlns:p14="http://schemas.microsoft.com/office/powerpoint/2010/main" val="54857545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708025"/>
            <a:ext cx="6297613" cy="3541713"/>
          </a:xfrm>
        </p:spPr>
      </p:sp>
      <p:sp>
        <p:nvSpPr>
          <p:cNvPr id="3" name="Notes Placeholder 2"/>
          <p:cNvSpPr>
            <a:spLocks noGrp="1"/>
          </p:cNvSpPr>
          <p:nvPr>
            <p:ph type="body" idx="1"/>
          </p:nvPr>
        </p:nvSpPr>
        <p:spPr/>
        <p:txBody>
          <a:bodyPr/>
          <a:lstStyle/>
          <a:p>
            <a:pPr eaLnBrk="1" hangingPunct="1"/>
            <a:r>
              <a:rPr lang="zh" sz="1200" b="1" i="0" u="sng" dirty="0" smtClean="0">
                <a:solidFill>
                  <a:srgbClr val="000000"/>
                </a:solidFill>
                <a:ea typeface="Microsoft YaHei UI" panose="020B0503020204020204" pitchFamily="34" charset="-122"/>
              </a:rPr>
              <a:t>講師筆記：</a:t>
            </a:r>
          </a:p>
          <a:p>
            <a:pPr marL="184627" indent="-184627">
              <a:buFont typeface="Arial"/>
              <a:buChar char="•"/>
            </a:pPr>
            <a:r>
              <a:rPr lang="zh" sz="1200" b="0" i="0" u="none" dirty="0" smtClean="0">
                <a:solidFill>
                  <a:srgbClr val="000000"/>
                </a:solidFill>
                <a:ea typeface="Microsoft YaHei UI" panose="020B0503020204020204" pitchFamily="34" charset="-122"/>
              </a:rPr>
              <a:t>自由發揮</a:t>
            </a: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119</a:t>
            </a:fld>
            <a:endParaRPr lang="en-US" dirty="0">
              <a:solidFill>
                <a:prstClr val="black"/>
              </a:solidFill>
              <a:latin typeface="Calibri"/>
            </a:endParaRPr>
          </a:p>
        </p:txBody>
      </p:sp>
    </p:spTree>
    <p:extLst>
      <p:ext uri="{BB962C8B-B14F-4D97-AF65-F5344CB8AC3E}">
        <p14:creationId xmlns:p14="http://schemas.microsoft.com/office/powerpoint/2010/main" val="108239085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708025"/>
            <a:ext cx="6297613" cy="3541713"/>
          </a:xfrm>
        </p:spPr>
      </p:sp>
      <p:sp>
        <p:nvSpPr>
          <p:cNvPr id="3" name="Notes Placeholder 2"/>
          <p:cNvSpPr>
            <a:spLocks noGrp="1"/>
          </p:cNvSpPr>
          <p:nvPr>
            <p:ph type="body" idx="1"/>
          </p:nvPr>
        </p:nvSpPr>
        <p:spPr/>
        <p:txBody>
          <a:bodyPr/>
          <a:lstStyle/>
          <a:p>
            <a:pPr eaLnBrk="1" hangingPunct="1"/>
            <a:r>
              <a:rPr lang="zh" sz="1200" b="1" i="0" u="sng" dirty="0" smtClean="0">
                <a:solidFill>
                  <a:srgbClr val="000000"/>
                </a:solidFill>
                <a:ea typeface="Microsoft YaHei UI" panose="020B0503020204020204" pitchFamily="34" charset="-122"/>
              </a:rPr>
              <a:t>講師筆記：</a:t>
            </a:r>
          </a:p>
          <a:p>
            <a:pPr marL="184627" indent="-184627">
              <a:buFont typeface="Arial"/>
              <a:buChar char="•"/>
            </a:pPr>
            <a:r>
              <a:rPr lang="zh" sz="1200" b="0" i="0" u="none" dirty="0" smtClean="0">
                <a:solidFill>
                  <a:srgbClr val="000000"/>
                </a:solidFill>
                <a:ea typeface="Microsoft YaHei UI" panose="020B0503020204020204" pitchFamily="34" charset="-122"/>
              </a:rPr>
              <a:t>自由發揮</a:t>
            </a: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120</a:t>
            </a:fld>
            <a:endParaRPr lang="en-US" dirty="0">
              <a:solidFill>
                <a:prstClr val="black"/>
              </a:solidFill>
              <a:latin typeface="Calibri"/>
            </a:endParaRPr>
          </a:p>
        </p:txBody>
      </p:sp>
    </p:spTree>
    <p:extLst>
      <p:ext uri="{BB962C8B-B14F-4D97-AF65-F5344CB8AC3E}">
        <p14:creationId xmlns:p14="http://schemas.microsoft.com/office/powerpoint/2010/main" val="423054785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ea typeface="微軟正黑體" panose="020B0604030504040204" pitchFamily="34" charset="-120"/>
            </a:endParaRPr>
          </a:p>
        </p:txBody>
      </p:sp>
      <p:sp>
        <p:nvSpPr>
          <p:cNvPr id="4" name="投影片編號版面配置區 3"/>
          <p:cNvSpPr>
            <a:spLocks noGrp="1"/>
          </p:cNvSpPr>
          <p:nvPr>
            <p:ph type="sldNum" sz="quarter" idx="10"/>
          </p:nvPr>
        </p:nvSpPr>
        <p:spPr/>
        <p:txBody>
          <a:bodyPr/>
          <a:lstStyle/>
          <a:p>
            <a:fld id="{A65588CC-F53D-EF4C-9A21-3CFECB934B9B}" type="slidenum">
              <a:rPr lang="en-US" smtClean="0"/>
              <a:t>121</a:t>
            </a:fld>
            <a:endParaRPr lang="en-US" dirty="0"/>
          </a:p>
        </p:txBody>
      </p:sp>
    </p:spTree>
    <p:extLst>
      <p:ext uri="{BB962C8B-B14F-4D97-AF65-F5344CB8AC3E}">
        <p14:creationId xmlns:p14="http://schemas.microsoft.com/office/powerpoint/2010/main" val="338181420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708025"/>
            <a:ext cx="6297613" cy="3541713"/>
          </a:xfrm>
        </p:spPr>
      </p:sp>
      <p:sp>
        <p:nvSpPr>
          <p:cNvPr id="3" name="Notes Placeholder 2"/>
          <p:cNvSpPr>
            <a:spLocks noGrp="1"/>
          </p:cNvSpPr>
          <p:nvPr>
            <p:ph type="body" idx="1"/>
          </p:nvPr>
        </p:nvSpPr>
        <p:spPr/>
        <p:txBody>
          <a:bodyPr/>
          <a:lstStyle/>
          <a:p>
            <a:pPr eaLnBrk="1" hangingPunct="1"/>
            <a:r>
              <a:rPr lang="zh" sz="1200" b="1" i="0" u="sng" dirty="0" smtClean="0">
                <a:solidFill>
                  <a:srgbClr val="000000"/>
                </a:solidFill>
                <a:ea typeface="Microsoft YaHei UI" panose="020B0503020204020204" pitchFamily="34" charset="-122"/>
              </a:rPr>
              <a:t>講師筆記：</a:t>
            </a:r>
          </a:p>
          <a:p>
            <a:pPr marL="184627" indent="-184627">
              <a:buFont typeface="Arial"/>
              <a:buChar char="•"/>
            </a:pPr>
            <a:r>
              <a:rPr lang="zh" sz="1200" b="0" i="0" u="none" dirty="0" smtClean="0">
                <a:solidFill>
                  <a:srgbClr val="000000"/>
                </a:solidFill>
                <a:ea typeface="Microsoft YaHei UI" panose="020B0503020204020204" pitchFamily="34" charset="-122"/>
              </a:rPr>
              <a:t>自由發揮</a:t>
            </a: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122</a:t>
            </a:fld>
            <a:endParaRPr lang="en-US" dirty="0">
              <a:solidFill>
                <a:prstClr val="black"/>
              </a:solidFill>
              <a:latin typeface="Calibri"/>
            </a:endParaRPr>
          </a:p>
        </p:txBody>
      </p:sp>
    </p:spTree>
    <p:extLst>
      <p:ext uri="{BB962C8B-B14F-4D97-AF65-F5344CB8AC3E}">
        <p14:creationId xmlns:p14="http://schemas.microsoft.com/office/powerpoint/2010/main" val="62609079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708025"/>
            <a:ext cx="6297613" cy="3541713"/>
          </a:xfrm>
        </p:spPr>
      </p:sp>
      <p:sp>
        <p:nvSpPr>
          <p:cNvPr id="3" name="Notes Placeholder 2"/>
          <p:cNvSpPr>
            <a:spLocks noGrp="1"/>
          </p:cNvSpPr>
          <p:nvPr>
            <p:ph type="body" idx="1"/>
          </p:nvPr>
        </p:nvSpPr>
        <p:spPr/>
        <p:txBody>
          <a:bodyPr/>
          <a:lstStyle/>
          <a:p>
            <a:pPr eaLnBrk="1" hangingPunct="1"/>
            <a:r>
              <a:rPr lang="zh" sz="1200" b="1" i="0" u="sng" dirty="0" smtClean="0">
                <a:solidFill>
                  <a:srgbClr val="000000"/>
                </a:solidFill>
                <a:ea typeface="Microsoft YaHei UI" panose="020B0503020204020204" pitchFamily="34" charset="-122"/>
              </a:rPr>
              <a:t>講師筆記：</a:t>
            </a:r>
          </a:p>
          <a:p>
            <a:pPr marL="184627" indent="-184627">
              <a:buFont typeface="Arial"/>
              <a:buChar char="•"/>
            </a:pPr>
            <a:r>
              <a:rPr lang="zh" sz="1200" b="0" i="0" u="none" dirty="0" smtClean="0">
                <a:solidFill>
                  <a:srgbClr val="000000"/>
                </a:solidFill>
                <a:ea typeface="Microsoft YaHei UI" panose="020B0503020204020204" pitchFamily="34" charset="-122"/>
              </a:rPr>
              <a:t>自由發揮</a:t>
            </a: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123</a:t>
            </a:fld>
            <a:endParaRPr lang="en-US" dirty="0">
              <a:solidFill>
                <a:prstClr val="black"/>
              </a:solidFill>
              <a:latin typeface="Calibri"/>
            </a:endParaRPr>
          </a:p>
        </p:txBody>
      </p:sp>
    </p:spTree>
    <p:extLst>
      <p:ext uri="{BB962C8B-B14F-4D97-AF65-F5344CB8AC3E}">
        <p14:creationId xmlns:p14="http://schemas.microsoft.com/office/powerpoint/2010/main" val="254458504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zh" sz="1200" b="1" i="0" u="sng" dirty="0" smtClean="0">
                <a:solidFill>
                  <a:srgbClr val="000000"/>
                </a:solidFill>
                <a:ea typeface="Microsoft YaHei UI" panose="020B0503020204020204" pitchFamily="34" charset="-122"/>
              </a:rPr>
              <a:t>講師筆記：</a:t>
            </a:r>
          </a:p>
          <a:p>
            <a:pPr marL="184627" indent="-184627">
              <a:buFont typeface="Arial"/>
              <a:buChar char="•"/>
            </a:pPr>
            <a:r>
              <a:rPr lang="zh" sz="1200" b="0" i="0" u="none" dirty="0" smtClean="0">
                <a:solidFill>
                  <a:srgbClr val="000000"/>
                </a:solidFill>
                <a:ea typeface="Microsoft YaHei UI" panose="020B0503020204020204" pitchFamily="34" charset="-122"/>
              </a:rPr>
              <a:t>借力針對客戶的資源和工具</a:t>
            </a: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t>124</a:t>
            </a:fld>
            <a:endParaRPr lang="en-US" dirty="0"/>
          </a:p>
        </p:txBody>
      </p:sp>
    </p:spTree>
    <p:extLst>
      <p:ext uri="{BB962C8B-B14F-4D97-AF65-F5344CB8AC3E}">
        <p14:creationId xmlns:p14="http://schemas.microsoft.com/office/powerpoint/2010/main" val="100417516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zh" sz="1200" b="1" i="0" u="sng" dirty="0" smtClean="0">
                <a:solidFill>
                  <a:srgbClr val="000000"/>
                </a:solidFill>
                <a:ea typeface="Microsoft YaHei UI" panose="020B0503020204020204" pitchFamily="34" charset="-122"/>
              </a:rPr>
              <a:t>講師筆記：</a:t>
            </a:r>
          </a:p>
          <a:p>
            <a:pPr marL="184627" indent="-184627">
              <a:buFont typeface="Arial"/>
              <a:buChar char="•"/>
            </a:pPr>
            <a:r>
              <a:rPr lang="zh" sz="1200" b="0" i="0" u="none" dirty="0" smtClean="0">
                <a:solidFill>
                  <a:srgbClr val="000000"/>
                </a:solidFill>
                <a:ea typeface="Microsoft YaHei UI" panose="020B0503020204020204" pitchFamily="34" charset="-122"/>
              </a:rPr>
              <a:t>借力針對客戶的資源和工具</a:t>
            </a: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t>125</a:t>
            </a:fld>
            <a:endParaRPr lang="en-US" dirty="0"/>
          </a:p>
        </p:txBody>
      </p:sp>
    </p:spTree>
    <p:extLst>
      <p:ext uri="{BB962C8B-B14F-4D97-AF65-F5344CB8AC3E}">
        <p14:creationId xmlns:p14="http://schemas.microsoft.com/office/powerpoint/2010/main" val="397961727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708025"/>
            <a:ext cx="6297613" cy="3541713"/>
          </a:xfrm>
        </p:spPr>
      </p:sp>
      <p:sp>
        <p:nvSpPr>
          <p:cNvPr id="3" name="Notes Placeholder 2"/>
          <p:cNvSpPr>
            <a:spLocks noGrp="1"/>
          </p:cNvSpPr>
          <p:nvPr>
            <p:ph type="body" idx="1"/>
          </p:nvPr>
        </p:nvSpPr>
        <p:spPr/>
        <p:txBody>
          <a:bodyPr/>
          <a:lstStyle/>
          <a:p>
            <a:pPr eaLnBrk="1" hangingPunct="1"/>
            <a:r>
              <a:rPr lang="zh" sz="1200" b="1" i="0" u="sng" dirty="0" smtClean="0">
                <a:solidFill>
                  <a:srgbClr val="000000"/>
                </a:solidFill>
                <a:ea typeface="Microsoft YaHei UI" panose="020B0503020204020204" pitchFamily="34" charset="-122"/>
              </a:rPr>
              <a:t>講師筆記：</a:t>
            </a:r>
          </a:p>
          <a:p>
            <a:pPr marL="184627" indent="-184627">
              <a:buFont typeface="Arial"/>
              <a:buChar char="•"/>
            </a:pPr>
            <a:r>
              <a:rPr lang="zh" sz="1200" b="0" i="0" u="none" dirty="0" smtClean="0">
                <a:solidFill>
                  <a:srgbClr val="000000"/>
                </a:solidFill>
                <a:ea typeface="Microsoft YaHei UI" panose="020B0503020204020204" pitchFamily="34" charset="-122"/>
              </a:rPr>
              <a:t>自由發揮</a:t>
            </a: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126</a:t>
            </a:fld>
            <a:endParaRPr lang="en-US" dirty="0">
              <a:solidFill>
                <a:prstClr val="black"/>
              </a:solidFill>
              <a:latin typeface="Calibri"/>
            </a:endParaRPr>
          </a:p>
        </p:txBody>
      </p:sp>
    </p:spTree>
    <p:extLst>
      <p:ext uri="{BB962C8B-B14F-4D97-AF65-F5344CB8AC3E}">
        <p14:creationId xmlns:p14="http://schemas.microsoft.com/office/powerpoint/2010/main" val="2735737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708025"/>
            <a:ext cx="6297613" cy="3541713"/>
          </a:xfrm>
        </p:spPr>
      </p:sp>
      <p:sp>
        <p:nvSpPr>
          <p:cNvPr id="3" name="Notes Placeholder 2"/>
          <p:cNvSpPr>
            <a:spLocks noGrp="1"/>
          </p:cNvSpPr>
          <p:nvPr>
            <p:ph type="body" idx="1"/>
          </p:nvPr>
        </p:nvSpPr>
        <p:spPr/>
        <p:txBody>
          <a:bodyPr/>
          <a:lstStyle/>
          <a:p>
            <a:pPr eaLnBrk="1" hangingPunct="1"/>
            <a:r>
              <a:rPr lang="zh" sz="1200" b="1" i="0" u="sng" dirty="0" smtClean="0">
                <a:solidFill>
                  <a:srgbClr val="000000"/>
                </a:solidFill>
                <a:ea typeface="Microsoft YaHei UI" panose="020B0503020204020204" pitchFamily="34" charset="-122"/>
              </a:rPr>
              <a:t>講師筆記：</a:t>
            </a:r>
          </a:p>
          <a:p>
            <a:pPr marL="184627" indent="-184627">
              <a:buFont typeface="Arial"/>
              <a:buChar char="•"/>
            </a:pPr>
            <a:r>
              <a:rPr lang="zh" sz="1200" b="0" i="0" u="none" dirty="0" smtClean="0">
                <a:solidFill>
                  <a:srgbClr val="000000"/>
                </a:solidFill>
                <a:ea typeface="Microsoft YaHei UI" panose="020B0503020204020204" pitchFamily="34" charset="-122"/>
              </a:rPr>
              <a:t>這樣的計畫和清晰度很重要，讓我們可以評量、監督、調整和控制我們的成果。</a:t>
            </a:r>
          </a:p>
          <a:p>
            <a:pPr marL="184627" indent="-184627">
              <a:buFont typeface="Arial"/>
              <a:buChar char="•"/>
            </a:pPr>
            <a:r>
              <a:rPr lang="zh" sz="1200" b="0" i="0" u="none" dirty="0" smtClean="0">
                <a:solidFill>
                  <a:srgbClr val="000000"/>
                </a:solidFill>
                <a:ea typeface="Microsoft YaHei UI" panose="020B0503020204020204" pitchFamily="34" charset="-122"/>
              </a:rPr>
              <a:t>接下來的3張投影片會說明網路中心起步指南、工作記錄表和行事曆。</a:t>
            </a: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12</a:t>
            </a:fld>
            <a:endParaRPr lang="en-US" dirty="0">
              <a:solidFill>
                <a:prstClr val="black"/>
              </a:solidFill>
              <a:latin typeface="Calibri"/>
            </a:endParaRPr>
          </a:p>
        </p:txBody>
      </p:sp>
    </p:spTree>
    <p:extLst>
      <p:ext uri="{BB962C8B-B14F-4D97-AF65-F5344CB8AC3E}">
        <p14:creationId xmlns:p14="http://schemas.microsoft.com/office/powerpoint/2010/main" val="139399880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708025"/>
            <a:ext cx="6297613" cy="3541713"/>
          </a:xfrm>
        </p:spPr>
      </p:sp>
      <p:sp>
        <p:nvSpPr>
          <p:cNvPr id="3" name="Notes Placeholder 2"/>
          <p:cNvSpPr>
            <a:spLocks noGrp="1"/>
          </p:cNvSpPr>
          <p:nvPr>
            <p:ph type="body" idx="1"/>
          </p:nvPr>
        </p:nvSpPr>
        <p:spPr/>
        <p:txBody>
          <a:bodyPr/>
          <a:lstStyle/>
          <a:p>
            <a:pPr eaLnBrk="1" hangingPunct="1"/>
            <a:r>
              <a:rPr lang="zh" sz="1200" b="1" i="0" u="sng" dirty="0" smtClean="0">
                <a:solidFill>
                  <a:srgbClr val="000000"/>
                </a:solidFill>
                <a:ea typeface="Microsoft YaHei UI" panose="020B0503020204020204" pitchFamily="34" charset="-122"/>
              </a:rPr>
              <a:t>講師筆記：</a:t>
            </a:r>
          </a:p>
          <a:p>
            <a:pPr marL="184627" indent="-184627">
              <a:buFont typeface="Arial"/>
              <a:buChar char="•"/>
            </a:pPr>
            <a:r>
              <a:rPr lang="zh" sz="1200" b="0" i="0" u="none" dirty="0" smtClean="0">
                <a:solidFill>
                  <a:srgbClr val="000000"/>
                </a:solidFill>
                <a:ea typeface="Microsoft YaHei UI" panose="020B0503020204020204" pitchFamily="34" charset="-122"/>
              </a:rPr>
              <a:t>自由發揮</a:t>
            </a: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127</a:t>
            </a:fld>
            <a:endParaRPr lang="en-US" dirty="0">
              <a:solidFill>
                <a:prstClr val="black"/>
              </a:solidFill>
              <a:latin typeface="Calibri"/>
            </a:endParaRPr>
          </a:p>
        </p:txBody>
      </p:sp>
    </p:spTree>
    <p:extLst>
      <p:ext uri="{BB962C8B-B14F-4D97-AF65-F5344CB8AC3E}">
        <p14:creationId xmlns:p14="http://schemas.microsoft.com/office/powerpoint/2010/main" val="306832516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708025"/>
            <a:ext cx="6297613" cy="3541713"/>
          </a:xfrm>
        </p:spPr>
      </p:sp>
      <p:sp>
        <p:nvSpPr>
          <p:cNvPr id="3" name="Notes Placeholder 2"/>
          <p:cNvSpPr>
            <a:spLocks noGrp="1"/>
          </p:cNvSpPr>
          <p:nvPr>
            <p:ph type="body" idx="1"/>
          </p:nvPr>
        </p:nvSpPr>
        <p:spPr/>
        <p:txBody>
          <a:bodyPr/>
          <a:lstStyle/>
          <a:p>
            <a:pPr eaLnBrk="1" hangingPunct="1"/>
            <a:r>
              <a:rPr lang="zh" sz="1200" b="1" i="0" u="sng" dirty="0" smtClean="0">
                <a:solidFill>
                  <a:srgbClr val="000000"/>
                </a:solidFill>
                <a:ea typeface="Microsoft YaHei UI" panose="020B0503020204020204" pitchFamily="34" charset="-122"/>
              </a:rPr>
              <a:t>講師筆記：</a:t>
            </a:r>
          </a:p>
          <a:p>
            <a:pPr marL="184627" indent="-184627">
              <a:buFont typeface="Arial"/>
              <a:buChar char="•"/>
            </a:pPr>
            <a:r>
              <a:rPr lang="zh" sz="1200" b="0" i="0" u="none" dirty="0" smtClean="0">
                <a:solidFill>
                  <a:srgbClr val="000000"/>
                </a:solidFill>
                <a:ea typeface="Microsoft YaHei UI" panose="020B0503020204020204" pitchFamily="34" charset="-122"/>
              </a:rPr>
              <a:t>自由發揮</a:t>
            </a: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128</a:t>
            </a:fld>
            <a:endParaRPr lang="en-US" dirty="0">
              <a:solidFill>
                <a:prstClr val="black"/>
              </a:solidFill>
              <a:latin typeface="Calibri"/>
            </a:endParaRPr>
          </a:p>
        </p:txBody>
      </p:sp>
    </p:spTree>
    <p:extLst>
      <p:ext uri="{BB962C8B-B14F-4D97-AF65-F5344CB8AC3E}">
        <p14:creationId xmlns:p14="http://schemas.microsoft.com/office/powerpoint/2010/main" val="407124502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t>129</a:t>
            </a:fld>
            <a:endParaRPr lang="en-US" dirty="0"/>
          </a:p>
        </p:txBody>
      </p:sp>
    </p:spTree>
    <p:extLst>
      <p:ext uri="{BB962C8B-B14F-4D97-AF65-F5344CB8AC3E}">
        <p14:creationId xmlns:p14="http://schemas.microsoft.com/office/powerpoint/2010/main" val="34270165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5" name="Shape 1625"/>
          <p:cNvSpPr>
            <a:spLocks noGrp="1" noRot="1" noChangeAspect="1"/>
          </p:cNvSpPr>
          <p:nvPr>
            <p:ph type="sldImg"/>
          </p:nvPr>
        </p:nvSpPr>
        <p:spPr>
          <a:xfrm>
            <a:off x="457200" y="719138"/>
            <a:ext cx="6400800" cy="3600450"/>
          </a:xfrm>
          <a:prstGeom prst="rect">
            <a:avLst/>
          </a:prstGeom>
        </p:spPr>
        <p:txBody>
          <a:bodyPr/>
          <a:lstStyle/>
          <a:p>
            <a:endParaRPr/>
          </a:p>
        </p:txBody>
      </p:sp>
      <p:sp>
        <p:nvSpPr>
          <p:cNvPr id="1626" name="Shape 1626"/>
          <p:cNvSpPr>
            <a:spLocks noGrp="1"/>
          </p:cNvSpPr>
          <p:nvPr>
            <p:ph type="body" sz="quarter" idx="1"/>
          </p:nvPr>
        </p:nvSpPr>
        <p:spPr>
          <a:prstGeom prst="rect">
            <a:avLst/>
          </a:prstGeom>
        </p:spPr>
        <p:txBody>
          <a:bodyPr/>
          <a:lstStyle/>
          <a:p>
            <a:pPr defTabSz="497810">
              <a:defRPr b="1"/>
            </a:pPr>
            <a:r>
              <a:rPr lang="zh" sz="1200" b="0" i="0" dirty="0" smtClean="0">
                <a:solidFill>
                  <a:srgbClr val="000000"/>
                </a:solidFill>
                <a:ea typeface="Microsoft YaHei UI" panose="020B0503020204020204" pitchFamily="34" charset="-122"/>
              </a:rPr>
              <a:t>有哪些開啟網路中心的方式？</a:t>
            </a:r>
          </a:p>
          <a:p>
            <a:pPr defTabSz="497810">
              <a:defRPr b="1"/>
            </a:pPr>
            <a:r>
              <a:rPr lang="zh" sz="1200" b="0" i="0" dirty="0" smtClean="0">
                <a:solidFill>
                  <a:srgbClr val="000000"/>
                </a:solidFill>
                <a:ea typeface="Microsoft YaHei UI" panose="020B0503020204020204" pitchFamily="34" charset="-122"/>
              </a:rPr>
              <a:t>在這一段落我們會深入解說：</a:t>
            </a:r>
          </a:p>
          <a:p>
            <a:pPr defTabSz="497810">
              <a:defRPr b="1"/>
            </a:pPr>
            <a:r>
              <a:rPr lang="zh" sz="1200" b="0" i="0" dirty="0" smtClean="0">
                <a:solidFill>
                  <a:srgbClr val="000000"/>
                </a:solidFill>
                <a:ea typeface="Microsoft YaHei UI" panose="020B0503020204020204" pitchFamily="34" charset="-122"/>
              </a:rPr>
              <a:t>-網路中心實習生</a:t>
            </a:r>
          </a:p>
          <a:p>
            <a:pPr defTabSz="497810">
              <a:defRPr b="1"/>
            </a:pPr>
            <a:r>
              <a:rPr lang="zh" sz="1200" b="0" i="0" dirty="0" smtClean="0">
                <a:solidFill>
                  <a:srgbClr val="000000"/>
                </a:solidFill>
                <a:ea typeface="Microsoft YaHei UI" panose="020B0503020204020204" pitchFamily="34" charset="-122"/>
              </a:rPr>
              <a:t>-網路中心經營者</a:t>
            </a:r>
          </a:p>
          <a:p>
            <a:pPr defTabSz="497810">
              <a:defRPr b="1"/>
            </a:pPr>
            <a:r>
              <a:rPr lang="zh" sz="1200" b="0" i="0" dirty="0" smtClean="0">
                <a:solidFill>
                  <a:srgbClr val="000000"/>
                </a:solidFill>
                <a:ea typeface="Microsoft YaHei UI" panose="020B0503020204020204" pitchFamily="34" charset="-122"/>
              </a:rPr>
              <a:t>-網路中心專業人士計畫</a:t>
            </a:r>
          </a:p>
        </p:txBody>
      </p:sp>
    </p:spTree>
    <p:extLst>
      <p:ext uri="{BB962C8B-B14F-4D97-AF65-F5344CB8AC3E}">
        <p14:creationId xmlns:p14="http://schemas.microsoft.com/office/powerpoint/2010/main" val="287874373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708025"/>
            <a:ext cx="6297613" cy="3541713"/>
          </a:xfrm>
        </p:spPr>
      </p:sp>
      <p:sp>
        <p:nvSpPr>
          <p:cNvPr id="3" name="Notes Placeholder 2"/>
          <p:cNvSpPr>
            <a:spLocks noGrp="1"/>
          </p:cNvSpPr>
          <p:nvPr>
            <p:ph type="body" idx="1"/>
          </p:nvPr>
        </p:nvSpPr>
        <p:spPr/>
        <p:txBody>
          <a:bodyPr/>
          <a:lstStyle/>
          <a:p>
            <a:pPr eaLnBrk="1" hangingPunct="1"/>
            <a:r>
              <a:rPr lang="x-none" sz="1200" b="1" i="0" u="sng" dirty="0" smtClean="0">
                <a:solidFill>
                  <a:srgbClr val="000000"/>
                </a:solidFill>
                <a:ea typeface="SimSun" pitchFamily="18" charset="0"/>
              </a:rPr>
              <a:t>講師筆記：</a:t>
            </a:r>
          </a:p>
          <a:p>
            <a:pPr marL="184627" indent="-184627">
              <a:buFont typeface="Arial"/>
              <a:buChar char="•"/>
            </a:pPr>
            <a:r>
              <a:rPr lang="x-none" sz="1200" b="0" i="0" u="none" dirty="0" smtClean="0">
                <a:solidFill>
                  <a:srgbClr val="000000"/>
                </a:solidFill>
                <a:ea typeface="SimSun" pitchFamily="18" charset="0"/>
              </a:rPr>
              <a:t>您確認這個計畫的潛在機會／優勢以及您可能想要合作的潛在對象</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131</a:t>
            </a:fld>
            <a:endParaRPr lang="en-US" dirty="0">
              <a:solidFill>
                <a:prstClr val="black"/>
              </a:solidFill>
            </a:endParaRPr>
          </a:p>
        </p:txBody>
      </p:sp>
    </p:spTree>
    <p:extLst>
      <p:ext uri="{BB962C8B-B14F-4D97-AF65-F5344CB8AC3E}">
        <p14:creationId xmlns:p14="http://schemas.microsoft.com/office/powerpoint/2010/main" val="113063631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708025"/>
            <a:ext cx="6297613" cy="3541713"/>
          </a:xfrm>
        </p:spPr>
      </p:sp>
      <p:sp>
        <p:nvSpPr>
          <p:cNvPr id="3" name="Notes Placeholder 2"/>
          <p:cNvSpPr>
            <a:spLocks noGrp="1"/>
          </p:cNvSpPr>
          <p:nvPr>
            <p:ph type="body" idx="1"/>
          </p:nvPr>
        </p:nvSpPr>
        <p:spPr/>
        <p:txBody>
          <a:bodyPr/>
          <a:lstStyle/>
          <a:p>
            <a:pPr eaLnBrk="1" hangingPunct="1"/>
            <a:r>
              <a:rPr lang="zh" sz="1200" b="1" i="0" u="sng" dirty="0" smtClean="0">
                <a:solidFill>
                  <a:srgbClr val="000000"/>
                </a:solidFill>
                <a:ea typeface="Microsoft YaHei UI" panose="020B0503020204020204" pitchFamily="34" charset="-122"/>
              </a:rPr>
              <a:t>講師筆記：</a:t>
            </a:r>
          </a:p>
          <a:p>
            <a:pPr marL="184627" indent="-184627">
              <a:buFont typeface="Arial"/>
              <a:buChar char="•"/>
            </a:pPr>
            <a:r>
              <a:rPr lang="zh" sz="1200" b="0" i="0" dirty="0" smtClean="0">
                <a:solidFill>
                  <a:srgbClr val="000000"/>
                </a:solidFill>
                <a:ea typeface="Microsoft YaHei UI" panose="020B0503020204020204" pitchFamily="34" charset="-122"/>
              </a:rPr>
              <a:t>心態是非常重要的</a:t>
            </a:r>
          </a:p>
          <a:p>
            <a:pPr marL="184627" indent="-184627">
              <a:buFont typeface="Arial"/>
              <a:buChar char="•"/>
            </a:pPr>
            <a:r>
              <a:rPr lang="zh" sz="1200" b="0" i="0" dirty="0" smtClean="0">
                <a:solidFill>
                  <a:srgbClr val="000000"/>
                </a:solidFill>
                <a:ea typeface="Microsoft YaHei UI" panose="020B0503020204020204" pitchFamily="34" charset="-122"/>
              </a:rPr>
              <a:t>身為一個網路中心經營者以及一名導師，這表示您要引導對方，幫助他們起步</a:t>
            </a:r>
          </a:p>
          <a:p>
            <a:pPr marL="184627" indent="-184627">
              <a:buFont typeface="Arial"/>
              <a:buChar char="•"/>
            </a:pPr>
            <a:r>
              <a:rPr lang="zh" sz="1200" b="0" i="0" dirty="0" smtClean="0">
                <a:solidFill>
                  <a:srgbClr val="000000"/>
                </a:solidFill>
                <a:ea typeface="Microsoft YaHei UI" panose="020B0503020204020204" pitchFamily="34" charset="-122"/>
              </a:rPr>
              <a:t>身為一名導師，您有責任教導他們如何開始做一些銷售</a:t>
            </a:r>
          </a:p>
          <a:p>
            <a:pPr marL="184627" indent="-184627">
              <a:buFont typeface="Arial"/>
              <a:buChar char="•"/>
            </a:pPr>
            <a:r>
              <a:rPr lang="zh" sz="1200" b="0" i="0" dirty="0" smtClean="0">
                <a:solidFill>
                  <a:srgbClr val="000000"/>
                </a:solidFill>
                <a:ea typeface="Microsoft YaHei UI" panose="020B0503020204020204" pitchFamily="34" charset="-122"/>
              </a:rPr>
              <a:t>您也有責任回答他們的任何問題</a:t>
            </a:r>
          </a:p>
          <a:p>
            <a:pPr marL="184627" indent="-184627">
              <a:buFont typeface="Arial"/>
              <a:buChar char="•"/>
            </a:pPr>
            <a:r>
              <a:rPr lang="zh" sz="1200" b="0" i="0" dirty="0" smtClean="0">
                <a:solidFill>
                  <a:srgbClr val="000000"/>
                </a:solidFill>
                <a:ea typeface="Microsoft YaHei UI" panose="020B0503020204020204" pitchFamily="34" charset="-122"/>
              </a:rPr>
              <a:t>您的目標是複製，您希望跟一位可以成為超連鎖店主的對象一起在軌道上合作，但他們沒有起步的資金，您將幫助他們達成目標</a:t>
            </a: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132</a:t>
            </a:fld>
            <a:endParaRPr lang="en-US" dirty="0">
              <a:solidFill>
                <a:prstClr val="black"/>
              </a:solidFill>
              <a:latin typeface="Calibri"/>
            </a:endParaRPr>
          </a:p>
        </p:txBody>
      </p:sp>
    </p:spTree>
    <p:extLst>
      <p:ext uri="{BB962C8B-B14F-4D97-AF65-F5344CB8AC3E}">
        <p14:creationId xmlns:p14="http://schemas.microsoft.com/office/powerpoint/2010/main" val="213814669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708025"/>
            <a:ext cx="6297613" cy="3541713"/>
          </a:xfrm>
        </p:spPr>
      </p:sp>
      <p:sp>
        <p:nvSpPr>
          <p:cNvPr id="3" name="Notes Placeholder 2"/>
          <p:cNvSpPr>
            <a:spLocks noGrp="1"/>
          </p:cNvSpPr>
          <p:nvPr>
            <p:ph type="body" idx="1"/>
          </p:nvPr>
        </p:nvSpPr>
        <p:spPr/>
        <p:txBody>
          <a:bodyPr/>
          <a:lstStyle/>
          <a:p>
            <a:pPr eaLnBrk="1" hangingPunct="1"/>
            <a:r>
              <a:rPr lang="zh" sz="1200" b="1" i="0" u="sng" dirty="0" smtClean="0">
                <a:solidFill>
                  <a:srgbClr val="000000"/>
                </a:solidFill>
                <a:ea typeface="Microsoft YaHei UI" panose="020B0503020204020204" pitchFamily="34" charset="-122"/>
              </a:rPr>
              <a:t>講師筆記：</a:t>
            </a:r>
          </a:p>
          <a:p>
            <a:pPr eaLnBrk="1" hangingPunct="1">
              <a:buFontTx/>
              <a:buChar char="•"/>
            </a:pPr>
            <a:r>
              <a:rPr lang="zh" sz="1200" b="0" i="0" dirty="0" smtClean="0">
                <a:solidFill>
                  <a:srgbClr val="000000"/>
                </a:solidFill>
                <a:ea typeface="Microsoft YaHei UI" panose="020B0503020204020204" pitchFamily="34" charset="-122"/>
              </a:rPr>
              <a:t>自由發揮</a:t>
            </a: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133</a:t>
            </a:fld>
            <a:endParaRPr lang="en-US" dirty="0">
              <a:solidFill>
                <a:prstClr val="black"/>
              </a:solidFill>
              <a:latin typeface="Calibri"/>
            </a:endParaRPr>
          </a:p>
        </p:txBody>
      </p:sp>
    </p:spTree>
    <p:extLst>
      <p:ext uri="{BB962C8B-B14F-4D97-AF65-F5344CB8AC3E}">
        <p14:creationId xmlns:p14="http://schemas.microsoft.com/office/powerpoint/2010/main" val="349383935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708025"/>
            <a:ext cx="6297613" cy="3541713"/>
          </a:xfrm>
        </p:spPr>
      </p:sp>
      <p:sp>
        <p:nvSpPr>
          <p:cNvPr id="3" name="Notes Placeholder 2"/>
          <p:cNvSpPr>
            <a:spLocks noGrp="1"/>
          </p:cNvSpPr>
          <p:nvPr>
            <p:ph type="body" idx="1"/>
          </p:nvPr>
        </p:nvSpPr>
        <p:spPr/>
        <p:txBody>
          <a:bodyPr/>
          <a:lstStyle/>
          <a:p>
            <a:pPr eaLnBrk="1" hangingPunct="1"/>
            <a:r>
              <a:rPr lang="zh" sz="1200" b="1" i="0" u="sng" dirty="0" smtClean="0">
                <a:solidFill>
                  <a:srgbClr val="000000"/>
                </a:solidFill>
                <a:ea typeface="Microsoft YaHei UI" panose="020B0503020204020204" pitchFamily="34" charset="-122"/>
              </a:rPr>
              <a:t>講師筆記：</a:t>
            </a:r>
          </a:p>
          <a:p>
            <a:pPr marL="184627" indent="-184627">
              <a:buFont typeface="Arial"/>
              <a:buChar char="•"/>
            </a:pPr>
            <a:r>
              <a:rPr lang="zh" sz="1200" b="0" i="0" u="none" dirty="0" smtClean="0">
                <a:solidFill>
                  <a:srgbClr val="000000"/>
                </a:solidFill>
                <a:ea typeface="Microsoft YaHei UI" panose="020B0503020204020204" pitchFamily="34" charset="-122"/>
              </a:rPr>
              <a:t>自由發揮</a:t>
            </a: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134</a:t>
            </a:fld>
            <a:endParaRPr lang="en-US" dirty="0">
              <a:solidFill>
                <a:prstClr val="black"/>
              </a:solidFill>
              <a:latin typeface="Calibri"/>
            </a:endParaRPr>
          </a:p>
        </p:txBody>
      </p:sp>
    </p:spTree>
    <p:extLst>
      <p:ext uri="{BB962C8B-B14F-4D97-AF65-F5344CB8AC3E}">
        <p14:creationId xmlns:p14="http://schemas.microsoft.com/office/powerpoint/2010/main" val="299435621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708025"/>
            <a:ext cx="6297613" cy="3541713"/>
          </a:xfrm>
        </p:spPr>
      </p:sp>
      <p:sp>
        <p:nvSpPr>
          <p:cNvPr id="3" name="Notes Placeholder 2"/>
          <p:cNvSpPr>
            <a:spLocks noGrp="1"/>
          </p:cNvSpPr>
          <p:nvPr>
            <p:ph type="body" idx="1"/>
          </p:nvPr>
        </p:nvSpPr>
        <p:spPr/>
        <p:txBody>
          <a:bodyPr/>
          <a:lstStyle/>
          <a:p>
            <a:pPr eaLnBrk="1" hangingPunct="1"/>
            <a:r>
              <a:rPr lang="zh" sz="1200" b="1" i="0" u="sng" dirty="0" smtClean="0">
                <a:solidFill>
                  <a:srgbClr val="000000"/>
                </a:solidFill>
                <a:ea typeface="Microsoft YaHei UI" panose="020B0503020204020204" pitchFamily="34" charset="-122"/>
              </a:rPr>
              <a:t>講師筆記：</a:t>
            </a:r>
          </a:p>
          <a:p>
            <a:pPr marL="184627" indent="-184627">
              <a:buFont typeface="Arial"/>
              <a:buChar char="•"/>
            </a:pPr>
            <a:r>
              <a:rPr lang="zh" sz="1200" b="0" i="0" dirty="0" smtClean="0">
                <a:solidFill>
                  <a:srgbClr val="000000"/>
                </a:solidFill>
                <a:ea typeface="Microsoft YaHei UI" panose="020B0503020204020204" pitchFamily="34" charset="-122"/>
              </a:rPr>
              <a:t>如果您從一開始就幫助他們賺取收入，他們會為自己的這個決定感到開心，並持續成功的發展他們的新事業。</a:t>
            </a:r>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135</a:t>
            </a:fld>
            <a:endParaRPr lang="en-US" dirty="0">
              <a:solidFill>
                <a:prstClr val="black"/>
              </a:solidFill>
              <a:latin typeface="Calibri"/>
            </a:endParaRPr>
          </a:p>
        </p:txBody>
      </p:sp>
    </p:spTree>
    <p:extLst>
      <p:ext uri="{BB962C8B-B14F-4D97-AF65-F5344CB8AC3E}">
        <p14:creationId xmlns:p14="http://schemas.microsoft.com/office/powerpoint/2010/main" val="163708777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708025"/>
            <a:ext cx="6297613" cy="3541713"/>
          </a:xfrm>
        </p:spPr>
      </p:sp>
      <p:sp>
        <p:nvSpPr>
          <p:cNvPr id="3" name="Notes Placeholder 2"/>
          <p:cNvSpPr>
            <a:spLocks noGrp="1"/>
          </p:cNvSpPr>
          <p:nvPr>
            <p:ph type="body" idx="1"/>
          </p:nvPr>
        </p:nvSpPr>
        <p:spPr/>
        <p:txBody>
          <a:bodyPr/>
          <a:lstStyle/>
          <a:p>
            <a:pPr eaLnBrk="1" hangingPunct="1"/>
            <a:r>
              <a:rPr lang="zh" sz="1200" b="1" i="0" u="sng" dirty="0" smtClean="0">
                <a:solidFill>
                  <a:srgbClr val="000000"/>
                </a:solidFill>
                <a:ea typeface="Microsoft YaHei UI" panose="020B0503020204020204" pitchFamily="34" charset="-122"/>
              </a:rPr>
              <a:t>講師筆記：</a:t>
            </a:r>
          </a:p>
          <a:p>
            <a:pPr marL="184627" indent="-184627">
              <a:buFont typeface="Arial"/>
              <a:buChar char="•"/>
            </a:pPr>
            <a:r>
              <a:rPr lang="zh" sz="1200" b="0" i="0" dirty="0" smtClean="0">
                <a:solidFill>
                  <a:srgbClr val="000000"/>
                </a:solidFill>
                <a:ea typeface="Microsoft YaHei UI" panose="020B0503020204020204" pitchFamily="34" charset="-122"/>
              </a:rPr>
              <a:t>領導您的四位夥伴，您一次最多只能帶領四位，這表示您希望這是您精挑細選過的人選。</a:t>
            </a:r>
          </a:p>
          <a:p>
            <a:pPr marL="184627" indent="-184627">
              <a:buFont typeface="Arial"/>
              <a:buChar char="•"/>
            </a:pPr>
            <a:r>
              <a:rPr lang="zh" sz="1200" b="0" i="0" dirty="0" smtClean="0">
                <a:solidFill>
                  <a:srgbClr val="000000"/>
                </a:solidFill>
                <a:ea typeface="Microsoft YaHei UI" panose="020B0503020204020204" pitchFamily="34" charset="-122"/>
              </a:rPr>
              <a:t>您隨時可以終止任何一位您覺得不適合的人，並替換上最好的人選。</a:t>
            </a:r>
          </a:p>
          <a:p>
            <a:endParaRPr lang="en-US" b="1" dirty="0">
              <a:latin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136</a:t>
            </a:fld>
            <a:endParaRPr lang="en-US" dirty="0">
              <a:solidFill>
                <a:prstClr val="black"/>
              </a:solidFill>
              <a:latin typeface="Calibri"/>
            </a:endParaRPr>
          </a:p>
        </p:txBody>
      </p:sp>
    </p:spTree>
    <p:extLst>
      <p:ext uri="{BB962C8B-B14F-4D97-AF65-F5344CB8AC3E}">
        <p14:creationId xmlns:p14="http://schemas.microsoft.com/office/powerpoint/2010/main" val="39306998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708025"/>
            <a:ext cx="6297613" cy="3541713"/>
          </a:xfrm>
        </p:spPr>
      </p:sp>
      <p:sp>
        <p:nvSpPr>
          <p:cNvPr id="3" name="Notes Placeholder 2"/>
          <p:cNvSpPr>
            <a:spLocks noGrp="1"/>
          </p:cNvSpPr>
          <p:nvPr>
            <p:ph type="body" idx="1"/>
          </p:nvPr>
        </p:nvSpPr>
        <p:spPr/>
        <p:txBody>
          <a:bodyPr/>
          <a:lstStyle/>
          <a:p>
            <a:pPr eaLnBrk="1" hangingPunct="1"/>
            <a:r>
              <a:rPr lang="zh" sz="1200" b="1" i="0" u="sng" dirty="0" smtClean="0">
                <a:solidFill>
                  <a:srgbClr val="000000"/>
                </a:solidFill>
                <a:ea typeface="Microsoft YaHei UI" panose="020B0503020204020204" pitchFamily="34" charset="-122"/>
              </a:rPr>
              <a:t>講師筆記：</a:t>
            </a:r>
          </a:p>
          <a:p>
            <a:pPr marL="184627" indent="-184627">
              <a:buFont typeface="Arial"/>
              <a:buChar char="•"/>
            </a:pPr>
            <a:r>
              <a:rPr lang="zh" sz="1200" b="0" i="0" u="none" dirty="0" smtClean="0">
                <a:solidFill>
                  <a:srgbClr val="000000"/>
                </a:solidFill>
                <a:ea typeface="Microsoft YaHei UI" panose="020B0503020204020204" pitchFamily="34" charset="-122"/>
              </a:rPr>
              <a:t>當我們進入更進階的銷售和招募，我們需要一個系統讓我們保持條理、有效率、上軌道和複製</a:t>
            </a:r>
          </a:p>
          <a:p>
            <a:pPr marL="184627" indent="-184627">
              <a:buFont typeface="Arial"/>
              <a:buChar char="•"/>
            </a:pPr>
            <a:r>
              <a:rPr lang="zh" sz="1200" b="0" i="0" u="none" dirty="0" smtClean="0">
                <a:solidFill>
                  <a:srgbClr val="000000"/>
                </a:solidFill>
                <a:ea typeface="Microsoft YaHei UI" panose="020B0503020204020204" pitchFamily="34" charset="-122"/>
              </a:rPr>
              <a:t>很快的來看一下工具 </a:t>
            </a:r>
          </a:p>
          <a:p>
            <a:pPr marL="184627" indent="-184627">
              <a:buFont typeface="Arial"/>
              <a:buChar char="•"/>
            </a:pPr>
            <a:r>
              <a:rPr lang="zh" sz="1200" b="0" i="0" u="none" dirty="0" smtClean="0">
                <a:solidFill>
                  <a:srgbClr val="000000"/>
                </a:solidFill>
                <a:ea typeface="Microsoft YaHei UI" panose="020B0503020204020204" pitchFamily="34" charset="-122"/>
              </a:rPr>
              <a:t>我們將在稍後的訓練中，更深入的討論如何使用這些工具</a:t>
            </a:r>
          </a:p>
          <a:p>
            <a:pPr marL="184627" indent="-184627">
              <a:buFont typeface="Arial"/>
              <a:buChar char="•"/>
            </a:pPr>
            <a:r>
              <a:rPr lang="zh" sz="1200" b="0" i="0" u="none" dirty="0" smtClean="0">
                <a:solidFill>
                  <a:srgbClr val="000000"/>
                </a:solidFill>
                <a:ea typeface="Microsoft YaHei UI" panose="020B0503020204020204" pitchFamily="34" charset="-122"/>
              </a:rPr>
              <a:t>在右上方，您會看到哪裡可找到這些工具</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13</a:t>
            </a:fld>
            <a:endParaRPr lang="en-US" dirty="0">
              <a:solidFill>
                <a:prstClr val="black"/>
              </a:solidFill>
              <a:latin typeface="Calibri"/>
            </a:endParaRPr>
          </a:p>
        </p:txBody>
      </p:sp>
    </p:spTree>
    <p:extLst>
      <p:ext uri="{BB962C8B-B14F-4D97-AF65-F5344CB8AC3E}">
        <p14:creationId xmlns:p14="http://schemas.microsoft.com/office/powerpoint/2010/main" val="358740727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kumimoji="0" lang="zh-TW" altLang="en-US" sz="1200" b="1" i="0" u="sng" strike="noStrike" kern="1200" cap="none" spc="0" normalizeH="0" baseline="0" noProof="0" dirty="0" smtClean="0">
                <a:ln>
                  <a:noFill/>
                </a:ln>
                <a:solidFill>
                  <a:prstClr val="black"/>
                </a:solidFill>
                <a:effectLst/>
                <a:uLnTx/>
                <a:uFillTx/>
                <a:latin typeface="Arial" pitchFamily="34" charset="0"/>
                <a:ea typeface="微軟正黑體" panose="020B0604030504040204" pitchFamily="34" charset="-120"/>
                <a:cs typeface="+mn-cs"/>
              </a:rPr>
              <a:t>講師筆記</a:t>
            </a:r>
            <a:r>
              <a:rPr lang="en-US" altLang="zh-TW" b="1" u="sng" dirty="0" smtClean="0">
                <a:latin typeface="Arial" pitchFamily="34" charset="0"/>
                <a:ea typeface="微軟正黑體" panose="020B0604030504040204" pitchFamily="34" charset="-120"/>
              </a:rPr>
              <a:t>:</a:t>
            </a:r>
          </a:p>
          <a:p>
            <a:pPr marL="174669" indent="-174669">
              <a:buFont typeface="Arial"/>
              <a:buChar char="•"/>
            </a:pPr>
            <a:r>
              <a:rPr lang="zh-TW" altLang="en-US" b="0" u="none" baseline="0" dirty="0" smtClean="0">
                <a:latin typeface="Arial" pitchFamily="34" charset="0"/>
                <a:ea typeface="微軟正黑體" panose="020B0604030504040204" pitchFamily="34" charset="-120"/>
              </a:rPr>
              <a:t>自行發揮</a:t>
            </a:r>
            <a:r>
              <a:rPr lang="en-US" altLang="zh-TW" b="0" u="none" baseline="0" dirty="0" smtClean="0">
                <a:latin typeface="Arial" pitchFamily="34" charset="0"/>
                <a:ea typeface="微軟正黑體" panose="020B0604030504040204" pitchFamily="34" charset="-120"/>
              </a:rPr>
              <a:t> </a:t>
            </a:r>
            <a:endParaRPr lang="en-US" altLang="zh-TW" b="0" u="none" dirty="0" smtClean="0">
              <a:latin typeface="Arial" pitchFamily="34" charset="0"/>
              <a:ea typeface="微軟正黑體" panose="020B0604030504040204" pitchFamily="34" charset="-120"/>
            </a:endParaRP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137</a:t>
            </a:fld>
            <a:endParaRPr lang="en-US">
              <a:solidFill>
                <a:prstClr val="black"/>
              </a:solidFill>
            </a:endParaRPr>
          </a:p>
        </p:txBody>
      </p:sp>
    </p:spTree>
    <p:extLst>
      <p:ext uri="{BB962C8B-B14F-4D97-AF65-F5344CB8AC3E}">
        <p14:creationId xmlns:p14="http://schemas.microsoft.com/office/powerpoint/2010/main" val="1931395418"/>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kumimoji="0" lang="zh-TW" altLang="en-US" sz="1200" b="1" i="0" u="sng" strike="noStrike" kern="1200" cap="none" spc="0" normalizeH="0" baseline="0" noProof="0" dirty="0" smtClean="0">
                <a:ln>
                  <a:noFill/>
                </a:ln>
                <a:solidFill>
                  <a:prstClr val="black"/>
                </a:solidFill>
                <a:effectLst/>
                <a:uLnTx/>
                <a:uFillTx/>
                <a:latin typeface="Arial" pitchFamily="34" charset="0"/>
                <a:ea typeface="微軟正黑體" panose="020B0604030504040204" pitchFamily="34" charset="-120"/>
                <a:cs typeface="+mn-cs"/>
              </a:rPr>
              <a:t>講師筆記</a:t>
            </a:r>
            <a:r>
              <a:rPr lang="en-US" altLang="zh-TW" b="1" u="sng" dirty="0" smtClean="0">
                <a:latin typeface="Arial" pitchFamily="34" charset="0"/>
                <a:ea typeface="微軟正黑體" panose="020B0604030504040204" pitchFamily="34" charset="-120"/>
              </a:rPr>
              <a:t>:</a:t>
            </a:r>
          </a:p>
          <a:p>
            <a:pPr marL="174669" indent="-174669">
              <a:buFont typeface="Arial"/>
              <a:buChar char="•"/>
            </a:pPr>
            <a:r>
              <a:rPr lang="zh-TW" altLang="en-US" b="0" u="none" baseline="0" dirty="0" smtClean="0">
                <a:latin typeface="Arial" pitchFamily="34" charset="0"/>
                <a:ea typeface="微軟正黑體" panose="020B0604030504040204" pitchFamily="34" charset="-120"/>
              </a:rPr>
              <a:t>自行發揮</a:t>
            </a:r>
            <a:r>
              <a:rPr lang="en-US" altLang="zh-TW" b="0" u="none" baseline="0" dirty="0" smtClean="0">
                <a:latin typeface="Arial" pitchFamily="34" charset="0"/>
                <a:ea typeface="微軟正黑體" panose="020B0604030504040204" pitchFamily="34" charset="-120"/>
              </a:rPr>
              <a:t> </a:t>
            </a:r>
            <a:endParaRPr lang="en-US" altLang="zh-TW" b="0" u="none" dirty="0" smtClean="0">
              <a:latin typeface="Arial" pitchFamily="34" charset="0"/>
              <a:ea typeface="微軟正黑體" panose="020B0604030504040204" pitchFamily="34" charset="-120"/>
            </a:endParaRP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138</a:t>
            </a:fld>
            <a:endParaRPr lang="en-US">
              <a:solidFill>
                <a:prstClr val="black"/>
              </a:solidFill>
            </a:endParaRPr>
          </a:p>
        </p:txBody>
      </p:sp>
    </p:spTree>
    <p:extLst>
      <p:ext uri="{BB962C8B-B14F-4D97-AF65-F5344CB8AC3E}">
        <p14:creationId xmlns:p14="http://schemas.microsoft.com/office/powerpoint/2010/main" val="3442297311"/>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kumimoji="0" lang="zh-TW" altLang="en-US" sz="1200" b="1" i="0" u="sng" strike="noStrike" kern="1200" cap="none" spc="0" normalizeH="0" baseline="0" noProof="0" dirty="0" smtClean="0">
                <a:ln>
                  <a:noFill/>
                </a:ln>
                <a:solidFill>
                  <a:prstClr val="black"/>
                </a:solidFill>
                <a:effectLst/>
                <a:uLnTx/>
                <a:uFillTx/>
                <a:latin typeface="Arial" pitchFamily="34" charset="0"/>
                <a:ea typeface="微軟正黑體" panose="020B0604030504040204" pitchFamily="34" charset="-120"/>
                <a:cs typeface="+mn-cs"/>
              </a:rPr>
              <a:t>講師筆記</a:t>
            </a:r>
            <a:r>
              <a:rPr lang="en-US" altLang="zh-TW" b="1" u="sng" dirty="0" smtClean="0">
                <a:latin typeface="Arial" pitchFamily="34" charset="0"/>
                <a:ea typeface="微軟正黑體" panose="020B0604030504040204" pitchFamily="34" charset="-120"/>
              </a:rPr>
              <a:t>:</a:t>
            </a:r>
          </a:p>
          <a:p>
            <a:pPr marL="174669" indent="-174669">
              <a:buFont typeface="Arial"/>
              <a:buChar char="•"/>
            </a:pPr>
            <a:r>
              <a:rPr lang="zh-TW" altLang="en-US" b="0" u="none" baseline="0" dirty="0" smtClean="0">
                <a:latin typeface="Arial" pitchFamily="34" charset="0"/>
                <a:ea typeface="微軟正黑體" panose="020B0604030504040204" pitchFamily="34" charset="-120"/>
              </a:rPr>
              <a:t>自行發揮</a:t>
            </a:r>
            <a:r>
              <a:rPr lang="en-US" altLang="zh-TW" b="0" u="none" baseline="0" dirty="0" smtClean="0">
                <a:latin typeface="Arial" pitchFamily="34" charset="0"/>
                <a:ea typeface="微軟正黑體" panose="020B0604030504040204" pitchFamily="34" charset="-120"/>
              </a:rPr>
              <a:t> </a:t>
            </a:r>
            <a:endParaRPr lang="en-US" altLang="zh-TW" b="0" u="none" dirty="0" smtClean="0">
              <a:latin typeface="Arial" pitchFamily="34" charset="0"/>
              <a:ea typeface="微軟正黑體" panose="020B0604030504040204" pitchFamily="34" charset="-120"/>
            </a:endParaRP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139</a:t>
            </a:fld>
            <a:endParaRPr lang="en-US">
              <a:solidFill>
                <a:prstClr val="black"/>
              </a:solidFill>
            </a:endParaRPr>
          </a:p>
        </p:txBody>
      </p:sp>
    </p:spTree>
    <p:extLst>
      <p:ext uri="{BB962C8B-B14F-4D97-AF65-F5344CB8AC3E}">
        <p14:creationId xmlns:p14="http://schemas.microsoft.com/office/powerpoint/2010/main" val="2966089225"/>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kumimoji="0" lang="zh-TW" altLang="en-US" sz="1200" b="1" i="0" u="sng" strike="noStrike" kern="1200" cap="none" spc="0" normalizeH="0" baseline="0" noProof="0" dirty="0" smtClean="0">
                <a:ln>
                  <a:noFill/>
                </a:ln>
                <a:solidFill>
                  <a:prstClr val="black"/>
                </a:solidFill>
                <a:effectLst/>
                <a:uLnTx/>
                <a:uFillTx/>
                <a:latin typeface="Arial" pitchFamily="34" charset="0"/>
                <a:ea typeface="微軟正黑體" panose="020B0604030504040204" pitchFamily="34" charset="-120"/>
                <a:cs typeface="+mn-cs"/>
              </a:rPr>
              <a:t>講師筆記</a:t>
            </a:r>
            <a:r>
              <a:rPr lang="en-US" altLang="zh-TW" b="1" u="sng" dirty="0" smtClean="0">
                <a:latin typeface="Arial" pitchFamily="34" charset="0"/>
                <a:ea typeface="微軟正黑體" panose="020B0604030504040204" pitchFamily="34" charset="-120"/>
              </a:rPr>
              <a:t>:</a:t>
            </a:r>
          </a:p>
          <a:p>
            <a:pPr marL="174669" indent="-174669">
              <a:buFont typeface="Arial"/>
              <a:buChar char="•"/>
            </a:pPr>
            <a:r>
              <a:rPr lang="zh-TW" altLang="en-US" b="0" u="none" baseline="0" dirty="0" smtClean="0">
                <a:latin typeface="Arial" pitchFamily="34" charset="0"/>
                <a:ea typeface="微軟正黑體" panose="020B0604030504040204" pitchFamily="34" charset="-120"/>
              </a:rPr>
              <a:t>自行發揮</a:t>
            </a:r>
            <a:r>
              <a:rPr lang="en-US" altLang="zh-TW" b="0" u="none" baseline="0" dirty="0" smtClean="0">
                <a:latin typeface="Arial" pitchFamily="34" charset="0"/>
                <a:ea typeface="微軟正黑體" panose="020B0604030504040204" pitchFamily="34" charset="-120"/>
              </a:rPr>
              <a:t> </a:t>
            </a:r>
            <a:endParaRPr lang="en-US" altLang="zh-TW" b="0" u="none" dirty="0" smtClean="0">
              <a:latin typeface="Arial" pitchFamily="34" charset="0"/>
              <a:ea typeface="微軟正黑體" panose="020B0604030504040204" pitchFamily="34" charset="-120"/>
            </a:endParaRP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140</a:t>
            </a:fld>
            <a:endParaRPr lang="en-US">
              <a:solidFill>
                <a:prstClr val="black"/>
              </a:solidFill>
            </a:endParaRPr>
          </a:p>
        </p:txBody>
      </p:sp>
    </p:spTree>
    <p:extLst>
      <p:ext uri="{BB962C8B-B14F-4D97-AF65-F5344CB8AC3E}">
        <p14:creationId xmlns:p14="http://schemas.microsoft.com/office/powerpoint/2010/main" val="55722020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708025"/>
            <a:ext cx="6297613" cy="3541713"/>
          </a:xfrm>
        </p:spPr>
      </p:sp>
      <p:sp>
        <p:nvSpPr>
          <p:cNvPr id="3" name="Notes Placeholder 2"/>
          <p:cNvSpPr>
            <a:spLocks noGrp="1"/>
          </p:cNvSpPr>
          <p:nvPr>
            <p:ph type="body" idx="1"/>
          </p:nvPr>
        </p:nvSpPr>
        <p:spPr/>
        <p:txBody>
          <a:bodyPr/>
          <a:lstStyle/>
          <a:p>
            <a:pPr eaLnBrk="1" hangingPunct="1"/>
            <a:r>
              <a:rPr lang="zh" sz="1200" b="1" i="0" u="sng" dirty="0" smtClean="0">
                <a:solidFill>
                  <a:srgbClr val="000000"/>
                </a:solidFill>
                <a:ea typeface="Microsoft YaHei UI" panose="020B0503020204020204" pitchFamily="34" charset="-122"/>
              </a:rPr>
              <a:t>講師筆記：</a:t>
            </a:r>
          </a:p>
          <a:p>
            <a:pPr marL="184627" indent="-184627">
              <a:buFont typeface="Arial"/>
              <a:buChar char="•"/>
            </a:pPr>
            <a:r>
              <a:rPr lang="zh" sz="1200" b="0" i="0" u="none" dirty="0" smtClean="0">
                <a:solidFill>
                  <a:srgbClr val="000000"/>
                </a:solidFill>
                <a:ea typeface="Microsoft YaHei UI" panose="020B0503020204020204" pitchFamily="34" charset="-122"/>
              </a:rPr>
              <a:t>這是如何引導實習生！帶著他們依照試做的步驟經營網路中心計畫和此事業。</a:t>
            </a:r>
          </a:p>
          <a:p>
            <a:pPr marL="184627" indent="-184627">
              <a:buFont typeface="Arial"/>
              <a:buChar char="•"/>
            </a:pPr>
            <a:endParaRPr lang="en-US" b="0" u="none" baseline="0" dirty="0">
              <a:latin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141</a:t>
            </a:fld>
            <a:endParaRPr lang="en-US" dirty="0">
              <a:solidFill>
                <a:prstClr val="black"/>
              </a:solidFill>
              <a:latin typeface="Calibri"/>
            </a:endParaRPr>
          </a:p>
        </p:txBody>
      </p:sp>
    </p:spTree>
    <p:extLst>
      <p:ext uri="{BB962C8B-B14F-4D97-AF65-F5344CB8AC3E}">
        <p14:creationId xmlns:p14="http://schemas.microsoft.com/office/powerpoint/2010/main" val="1419203214"/>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708025"/>
            <a:ext cx="6297613" cy="3541713"/>
          </a:xfrm>
        </p:spPr>
      </p:sp>
      <p:sp>
        <p:nvSpPr>
          <p:cNvPr id="3" name="Notes Placeholder 2"/>
          <p:cNvSpPr>
            <a:spLocks noGrp="1"/>
          </p:cNvSpPr>
          <p:nvPr>
            <p:ph type="body" idx="1"/>
          </p:nvPr>
        </p:nvSpPr>
        <p:spPr/>
        <p:txBody>
          <a:bodyPr/>
          <a:lstStyle/>
          <a:p>
            <a:pPr eaLnBrk="1" hangingPunct="1"/>
            <a:r>
              <a:rPr lang="zh" sz="1200" b="1" i="0" u="sng" dirty="0" smtClean="0">
                <a:solidFill>
                  <a:srgbClr val="000000"/>
                </a:solidFill>
                <a:ea typeface="Microsoft YaHei UI" panose="020B0503020204020204" pitchFamily="34" charset="-122"/>
              </a:rPr>
              <a:t>講師筆記：</a:t>
            </a:r>
          </a:p>
          <a:p>
            <a:pPr marL="184627" indent="-184627">
              <a:buFont typeface="Arial"/>
              <a:buChar char="•"/>
            </a:pPr>
            <a:r>
              <a:rPr lang="zh" sz="1200" b="0" i="0" u="none" dirty="0" smtClean="0">
                <a:solidFill>
                  <a:srgbClr val="000000"/>
                </a:solidFill>
                <a:ea typeface="Microsoft YaHei UI" panose="020B0503020204020204" pitchFamily="34" charset="-122"/>
              </a:rPr>
              <a:t>自由發揮</a:t>
            </a: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142</a:t>
            </a:fld>
            <a:endParaRPr lang="en-US" dirty="0">
              <a:solidFill>
                <a:prstClr val="black"/>
              </a:solidFill>
              <a:latin typeface="Calibri"/>
            </a:endParaRPr>
          </a:p>
        </p:txBody>
      </p:sp>
    </p:spTree>
    <p:extLst>
      <p:ext uri="{BB962C8B-B14F-4D97-AF65-F5344CB8AC3E}">
        <p14:creationId xmlns:p14="http://schemas.microsoft.com/office/powerpoint/2010/main" val="339563693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x-none" sz="1200" b="1" i="0" u="sng" dirty="0" smtClean="0">
                <a:solidFill>
                  <a:srgbClr val="000000"/>
                </a:solidFill>
                <a:ea typeface="SimSun" pitchFamily="18" charset="0"/>
              </a:rPr>
              <a:t>講師筆記：</a:t>
            </a:r>
          </a:p>
          <a:p>
            <a:pPr marL="174669" indent="-174669">
              <a:buFont typeface="Arial"/>
              <a:buChar char="•"/>
            </a:pPr>
            <a:r>
              <a:rPr lang="x-none" sz="1200" b="0" i="0" dirty="0" smtClean="0">
                <a:solidFill>
                  <a:srgbClr val="000000"/>
                </a:solidFill>
                <a:ea typeface="SimSun" pitchFamily="18" charset="0"/>
              </a:rPr>
              <a:t>www.mawc411.com － 網路中心經營者的支援網站 這是與潛在的事業合作夥伴分享網路中心商機的好地方，他們可以在主修網路中心、拓展業務、找培訓課程及了解更多有關我們團隊的資訊，並與我們的社團聯繫。</a:t>
            </a:r>
          </a:p>
          <a:p>
            <a:pPr marL="174669" indent="-174669">
              <a:buFont typeface="Arial"/>
              <a:buChar char="•"/>
            </a:pPr>
            <a:r>
              <a:rPr lang="x-none" sz="1200" b="0" i="0" dirty="0" smtClean="0">
                <a:solidFill>
                  <a:srgbClr val="000000"/>
                </a:solidFill>
                <a:ea typeface="SimSun" pitchFamily="18" charset="0"/>
              </a:rPr>
              <a:t>下載頁面是最常見的頁面，包含許多下載，包括我們即將展示的頁面。</a:t>
            </a:r>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143</a:t>
            </a:fld>
            <a:endParaRPr lang="en-US" dirty="0">
              <a:solidFill>
                <a:prstClr val="black"/>
              </a:solidFill>
            </a:endParaRPr>
          </a:p>
        </p:txBody>
      </p:sp>
    </p:spTree>
    <p:extLst>
      <p:ext uri="{BB962C8B-B14F-4D97-AF65-F5344CB8AC3E}">
        <p14:creationId xmlns:p14="http://schemas.microsoft.com/office/powerpoint/2010/main" val="4187810915"/>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708025"/>
            <a:ext cx="6297613" cy="3541713"/>
          </a:xfrm>
        </p:spPr>
      </p:sp>
      <p:sp>
        <p:nvSpPr>
          <p:cNvPr id="3" name="Notes Placeholder 2"/>
          <p:cNvSpPr>
            <a:spLocks noGrp="1"/>
          </p:cNvSpPr>
          <p:nvPr>
            <p:ph type="body" idx="1"/>
          </p:nvPr>
        </p:nvSpPr>
        <p:spPr/>
        <p:txBody>
          <a:bodyPr/>
          <a:lstStyle/>
          <a:p>
            <a:pPr eaLnBrk="1" hangingPunct="1"/>
            <a:r>
              <a:rPr lang="x-none" sz="1200" b="1" i="0" u="sng" dirty="0" smtClean="0">
                <a:solidFill>
                  <a:srgbClr val="000000"/>
                </a:solidFill>
                <a:ea typeface="SimSun" pitchFamily="18" charset="0"/>
              </a:rPr>
              <a:t>講師筆記：</a:t>
            </a:r>
          </a:p>
          <a:p>
            <a:pPr marL="184627" indent="-184627">
              <a:buFont typeface="Arial"/>
              <a:buChar char="•"/>
            </a:pPr>
            <a:r>
              <a:rPr lang="x-none" sz="1200" b="0" i="0" dirty="0" smtClean="0">
                <a:solidFill>
                  <a:srgbClr val="000000"/>
                </a:solidFill>
                <a:ea typeface="SimSun" pitchFamily="18" charset="0"/>
              </a:rPr>
              <a:t>身為網路中心和事業</a:t>
            </a:r>
            <a:r>
              <a:rPr lang="zh-TW" altLang="en-US" sz="1200" b="0" i="0" dirty="0" smtClean="0">
                <a:solidFill>
                  <a:srgbClr val="000000"/>
                </a:solidFill>
                <a:ea typeface="SimSun" pitchFamily="18" charset="0"/>
              </a:rPr>
              <a:t>領袖</a:t>
            </a:r>
            <a:r>
              <a:rPr lang="x-none" sz="1200" b="0" i="0" dirty="0" smtClean="0">
                <a:solidFill>
                  <a:srgbClr val="000000"/>
                </a:solidFill>
                <a:ea typeface="SimSun" pitchFamily="18" charset="0"/>
              </a:rPr>
              <a:t>，您應該進行您自己的90天成功計畫</a:t>
            </a:r>
          </a:p>
          <a:p>
            <a:pPr marL="184627" indent="-184627">
              <a:buFont typeface="Arial"/>
              <a:buChar char="•"/>
            </a:pPr>
            <a:r>
              <a:rPr lang="x-none" sz="1200" b="0" i="0" u="none" dirty="0" smtClean="0">
                <a:solidFill>
                  <a:srgbClr val="000000"/>
                </a:solidFill>
                <a:ea typeface="SimSun" pitchFamily="18" charset="0"/>
              </a:rPr>
              <a:t>這個計畫有很多好處，包含負責、透明和一致。</a:t>
            </a:r>
          </a:p>
          <a:p>
            <a:pPr marL="184627" indent="-184627">
              <a:buFont typeface="Arial"/>
              <a:buChar char="•"/>
            </a:pPr>
            <a:r>
              <a:rPr lang="x-none" sz="1200" b="0" i="0" u="none" dirty="0" smtClean="0">
                <a:solidFill>
                  <a:srgbClr val="000000"/>
                </a:solidFill>
                <a:ea typeface="SimSun" pitchFamily="18" charset="0"/>
              </a:rPr>
              <a:t>您有機會可以幫助您的團隊上軌道–無論是他們的零售專長為何–以及讓大家開心的一起工作</a:t>
            </a: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144</a:t>
            </a:fld>
            <a:endParaRPr lang="en-US" dirty="0">
              <a:solidFill>
                <a:prstClr val="black"/>
              </a:solidFill>
            </a:endParaRPr>
          </a:p>
        </p:txBody>
      </p:sp>
    </p:spTree>
    <p:extLst>
      <p:ext uri="{BB962C8B-B14F-4D97-AF65-F5344CB8AC3E}">
        <p14:creationId xmlns:p14="http://schemas.microsoft.com/office/powerpoint/2010/main" val="3816667508"/>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708025"/>
            <a:ext cx="6297613" cy="3541713"/>
          </a:xfrm>
        </p:spPr>
      </p:sp>
      <p:sp>
        <p:nvSpPr>
          <p:cNvPr id="3" name="Notes Placeholder 2"/>
          <p:cNvSpPr>
            <a:spLocks noGrp="1"/>
          </p:cNvSpPr>
          <p:nvPr>
            <p:ph type="body" idx="1"/>
          </p:nvPr>
        </p:nvSpPr>
        <p:spPr/>
        <p:txBody>
          <a:bodyPr/>
          <a:lstStyle/>
          <a:p>
            <a:pPr eaLnBrk="1" hangingPunct="1"/>
            <a:r>
              <a:rPr lang="zh" sz="1200" b="1" i="0" u="sng" dirty="0" smtClean="0">
                <a:solidFill>
                  <a:srgbClr val="000000"/>
                </a:solidFill>
                <a:ea typeface="Microsoft YaHei UI" panose="020B0503020204020204" pitchFamily="34" charset="-122"/>
              </a:rPr>
              <a:t>講師筆記：</a:t>
            </a:r>
          </a:p>
          <a:p>
            <a:pPr marL="184627" indent="-184627">
              <a:buFont typeface="Arial"/>
              <a:buChar char="•"/>
            </a:pPr>
            <a:r>
              <a:rPr lang="zh" sz="1200" b="0" i="0" u="none" dirty="0" smtClean="0">
                <a:solidFill>
                  <a:srgbClr val="000000"/>
                </a:solidFill>
                <a:ea typeface="Microsoft YaHei UI" panose="020B0503020204020204" pitchFamily="34" charset="-122"/>
              </a:rPr>
              <a:t>自由發揮</a:t>
            </a: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145</a:t>
            </a:fld>
            <a:endParaRPr lang="en-US" dirty="0">
              <a:solidFill>
                <a:prstClr val="black"/>
              </a:solidFill>
              <a:latin typeface="Calibri"/>
            </a:endParaRPr>
          </a:p>
        </p:txBody>
      </p:sp>
    </p:spTree>
    <p:extLst>
      <p:ext uri="{BB962C8B-B14F-4D97-AF65-F5344CB8AC3E}">
        <p14:creationId xmlns:p14="http://schemas.microsoft.com/office/powerpoint/2010/main" val="6055671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708025"/>
            <a:ext cx="6297613" cy="3541713"/>
          </a:xfrm>
        </p:spPr>
      </p:sp>
      <p:sp>
        <p:nvSpPr>
          <p:cNvPr id="3" name="Notes Placeholder 2"/>
          <p:cNvSpPr>
            <a:spLocks noGrp="1"/>
          </p:cNvSpPr>
          <p:nvPr>
            <p:ph type="body" idx="1"/>
          </p:nvPr>
        </p:nvSpPr>
        <p:spPr/>
        <p:txBody>
          <a:bodyPr/>
          <a:lstStyle/>
          <a:p>
            <a:pPr eaLnBrk="1" hangingPunct="1"/>
            <a:r>
              <a:rPr lang="zh" sz="1200" b="1" i="0" u="sng" dirty="0" smtClean="0">
                <a:solidFill>
                  <a:srgbClr val="000000"/>
                </a:solidFill>
                <a:ea typeface="Microsoft YaHei UI" panose="020B0503020204020204" pitchFamily="34" charset="-122"/>
              </a:rPr>
              <a:t>講師筆記：</a:t>
            </a:r>
          </a:p>
          <a:p>
            <a:pPr marL="184627" indent="-184627">
              <a:buFont typeface="Arial"/>
              <a:buChar char="•"/>
            </a:pPr>
            <a:r>
              <a:rPr lang="zh" sz="1200" b="0" i="0" u="none" dirty="0" smtClean="0">
                <a:solidFill>
                  <a:srgbClr val="000000"/>
                </a:solidFill>
                <a:ea typeface="Microsoft YaHei UI" panose="020B0503020204020204" pitchFamily="34" charset="-122"/>
              </a:rPr>
              <a:t>自由發揮</a:t>
            </a: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146</a:t>
            </a:fld>
            <a:endParaRPr lang="en-US" dirty="0">
              <a:solidFill>
                <a:prstClr val="black"/>
              </a:solidFill>
              <a:latin typeface="Calibri"/>
            </a:endParaRPr>
          </a:p>
        </p:txBody>
      </p:sp>
    </p:spTree>
    <p:extLst>
      <p:ext uri="{BB962C8B-B14F-4D97-AF65-F5344CB8AC3E}">
        <p14:creationId xmlns:p14="http://schemas.microsoft.com/office/powerpoint/2010/main" val="36655879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pPr eaLnBrk="1" hangingPunct="1"/>
            <a:r>
              <a:rPr lang="zh-TW" altLang="en-US" b="1" u="sng" dirty="0" smtClean="0">
                <a:latin typeface="Arial" pitchFamily="34" charset="0"/>
                <a:ea typeface="微軟正黑體" panose="020B0604030504040204" pitchFamily="34" charset="-120"/>
              </a:rPr>
              <a:t>講師筆記</a:t>
            </a:r>
            <a:r>
              <a:rPr lang="en-US" b="1" u="sng" dirty="0" smtClean="0">
                <a:latin typeface="Arial" pitchFamily="34" charset="0"/>
              </a:rPr>
              <a:t>:</a:t>
            </a:r>
          </a:p>
          <a:p>
            <a:pPr marL="177988" indent="-177988">
              <a:buFont typeface="Arial"/>
              <a:buChar char="•"/>
            </a:pPr>
            <a:r>
              <a:rPr lang="zh-TW" altLang="en-US" b="0" u="none" baseline="0" dirty="0" smtClean="0">
                <a:latin typeface="Arial" pitchFamily="34" charset="0"/>
                <a:ea typeface="微軟正黑體" panose="020B0604030504040204" pitchFamily="34" charset="-120"/>
              </a:rPr>
              <a:t>你必須許下承諾並實際參與，讓所有的工具發揮成功的效用。</a:t>
            </a:r>
            <a:endParaRPr lang="en-US" b="0" u="none" baseline="0" dirty="0" smtClean="0">
              <a:latin typeface="Arial" pitchFamily="34" charset="0"/>
            </a:endParaRPr>
          </a:p>
          <a:p>
            <a:pPr marL="177988" indent="-177988">
              <a:buFont typeface="Arial"/>
              <a:buChar char="•"/>
            </a:pPr>
            <a:r>
              <a:rPr lang="zh-TW" altLang="en-US" b="0" u="none" baseline="0" dirty="0" smtClean="0">
                <a:latin typeface="Arial" pitchFamily="34" charset="0"/>
                <a:ea typeface="微軟正黑體" panose="020B0604030504040204" pitchFamily="34" charset="-120"/>
              </a:rPr>
              <a:t>一定要下載最新版本的行動計畫</a:t>
            </a:r>
            <a:endParaRPr lang="en-US" b="0" u="none" baseline="0" dirty="0" smtClean="0">
              <a:latin typeface="Arial" pitchFamily="34" charset="0"/>
            </a:endParaRPr>
          </a:p>
          <a:p>
            <a:pPr marL="177988" indent="-177988">
              <a:buFont typeface="Arial"/>
              <a:buChar char="•"/>
            </a:pPr>
            <a:r>
              <a:rPr lang="zh-TW" altLang="en-US" b="0" u="none" baseline="0" dirty="0" smtClean="0">
                <a:latin typeface="Arial" pitchFamily="34" charset="0"/>
                <a:ea typeface="微軟正黑體" panose="020B0604030504040204" pitchFamily="34" charset="-120"/>
              </a:rPr>
              <a:t>選擇你的日期定下承諾，訂定責任團隊</a:t>
            </a:r>
            <a:r>
              <a:rPr lang="en-US" b="0" u="none" baseline="0" dirty="0" smtClean="0">
                <a:latin typeface="Arial" pitchFamily="34" charset="0"/>
              </a:rPr>
              <a:t>(FB</a:t>
            </a:r>
            <a:r>
              <a:rPr lang="zh-TW" altLang="en-US" b="0" u="none" baseline="0" dirty="0" smtClean="0">
                <a:latin typeface="Arial" pitchFamily="34" charset="0"/>
                <a:ea typeface="微軟正黑體" panose="020B0604030504040204" pitchFamily="34" charset="-120"/>
              </a:rPr>
              <a:t>社團、夥伴、團隊或網路中心積分競賽</a:t>
            </a:r>
            <a:r>
              <a:rPr lang="en-US" b="0" u="none" baseline="0" dirty="0" smtClean="0">
                <a:latin typeface="Arial" pitchFamily="34" charset="0"/>
              </a:rPr>
              <a:t>)</a:t>
            </a:r>
            <a:r>
              <a:rPr lang="zh-TW" altLang="en-US" b="0" u="none" baseline="0" dirty="0" smtClean="0">
                <a:latin typeface="Arial" pitchFamily="34" charset="0"/>
                <a:ea typeface="微軟正黑體" panose="020B0604030504040204" pitchFamily="34" charset="-120"/>
              </a:rPr>
              <a:t>，訓練和回報成果</a:t>
            </a:r>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1640405642"/>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708025"/>
            <a:ext cx="6297613" cy="3541713"/>
          </a:xfrm>
        </p:spPr>
      </p:sp>
      <p:sp>
        <p:nvSpPr>
          <p:cNvPr id="3" name="Notes Placeholder 2"/>
          <p:cNvSpPr>
            <a:spLocks noGrp="1"/>
          </p:cNvSpPr>
          <p:nvPr>
            <p:ph type="body" idx="1"/>
          </p:nvPr>
        </p:nvSpPr>
        <p:spPr/>
        <p:txBody>
          <a:bodyPr/>
          <a:lstStyle/>
          <a:p>
            <a:pPr eaLnBrk="1" hangingPunct="1"/>
            <a:r>
              <a:rPr lang="zh" sz="1200" b="1" i="0" u="sng" dirty="0" smtClean="0">
                <a:solidFill>
                  <a:srgbClr val="000000"/>
                </a:solidFill>
                <a:ea typeface="Microsoft YaHei UI" panose="020B0503020204020204" pitchFamily="34" charset="-122"/>
              </a:rPr>
              <a:t>講師筆記：</a:t>
            </a:r>
          </a:p>
          <a:p>
            <a:pPr marL="184627" indent="-184627">
              <a:buFont typeface="Arial"/>
              <a:buChar char="•"/>
            </a:pPr>
            <a:r>
              <a:rPr lang="zh" sz="1200" b="0" i="0" u="none" dirty="0" smtClean="0">
                <a:solidFill>
                  <a:srgbClr val="000000"/>
                </a:solidFill>
                <a:ea typeface="Microsoft YaHei UI" panose="020B0503020204020204" pitchFamily="34" charset="-122"/>
              </a:rPr>
              <a:t>您可以參與電話會議、群組聊天或</a:t>
            </a:r>
            <a:r>
              <a:rPr lang="zh-TW" altLang="en-US" sz="1200" b="0" i="0" u="none" dirty="0" smtClean="0">
                <a:solidFill>
                  <a:srgbClr val="000000"/>
                </a:solidFill>
                <a:ea typeface="Microsoft YaHei UI" panose="020B0503020204020204" pitchFamily="34" charset="-122"/>
              </a:rPr>
              <a:t>網上</a:t>
            </a:r>
            <a:r>
              <a:rPr lang="zh" sz="1200" b="0" i="0" u="none" dirty="0" smtClean="0">
                <a:solidFill>
                  <a:srgbClr val="000000"/>
                </a:solidFill>
                <a:ea typeface="Microsoft YaHei UI" panose="020B0503020204020204" pitchFamily="34" charset="-122"/>
              </a:rPr>
              <a:t>研討會。</a:t>
            </a: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147</a:t>
            </a:fld>
            <a:endParaRPr lang="en-US" dirty="0">
              <a:solidFill>
                <a:prstClr val="black"/>
              </a:solidFill>
              <a:latin typeface="Calibri"/>
            </a:endParaRPr>
          </a:p>
        </p:txBody>
      </p:sp>
    </p:spTree>
    <p:extLst>
      <p:ext uri="{BB962C8B-B14F-4D97-AF65-F5344CB8AC3E}">
        <p14:creationId xmlns:p14="http://schemas.microsoft.com/office/powerpoint/2010/main" val="293034869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5588CC-F53D-EF4C-9A21-3CFECB934B9B}" type="slidenum">
              <a:rPr lang="en-US" smtClean="0"/>
              <a:t>148</a:t>
            </a:fld>
            <a:endParaRPr lang="en-US" dirty="0"/>
          </a:p>
        </p:txBody>
      </p:sp>
    </p:spTree>
    <p:extLst>
      <p:ext uri="{BB962C8B-B14F-4D97-AF65-F5344CB8AC3E}">
        <p14:creationId xmlns:p14="http://schemas.microsoft.com/office/powerpoint/2010/main" val="4103154127"/>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zh" sz="1200" b="1" i="0" u="sng" dirty="0" smtClean="0">
                <a:solidFill>
                  <a:srgbClr val="000000"/>
                </a:solidFill>
                <a:ea typeface="Microsoft YaHei UI" panose="020B0503020204020204" pitchFamily="34" charset="-122"/>
              </a:rPr>
              <a:t>講師筆記：</a:t>
            </a:r>
          </a:p>
          <a:p>
            <a:pPr marL="181184" indent="-181184">
              <a:buFont typeface="Arial"/>
              <a:buChar char="•"/>
            </a:pPr>
            <a:r>
              <a:rPr lang="zh" sz="1200" b="0" i="0" dirty="0" smtClean="0">
                <a:solidFill>
                  <a:srgbClr val="000000"/>
                </a:solidFill>
                <a:ea typeface="Microsoft YaHei UI" panose="020B0503020204020204" pitchFamily="34" charset="-122"/>
              </a:rPr>
              <a:t>自由發揮 </a:t>
            </a:r>
          </a:p>
        </p:txBody>
      </p:sp>
      <p:sp>
        <p:nvSpPr>
          <p:cNvPr id="4" name="Slide Number Placeholder 3"/>
          <p:cNvSpPr>
            <a:spLocks noGrp="1"/>
          </p:cNvSpPr>
          <p:nvPr>
            <p:ph type="sldNum" sz="quarter" idx="10"/>
          </p:nvPr>
        </p:nvSpPr>
        <p:spPr/>
        <p:txBody>
          <a:bodyPr/>
          <a:lstStyle/>
          <a:p>
            <a:fld id="{A65588CC-F53D-EF4C-9A21-3CFECB934B9B}" type="slidenum">
              <a:rPr lang="en-US" smtClean="0"/>
              <a:t>149</a:t>
            </a:fld>
            <a:endParaRPr lang="en-US" dirty="0"/>
          </a:p>
        </p:txBody>
      </p:sp>
    </p:spTree>
    <p:extLst>
      <p:ext uri="{BB962C8B-B14F-4D97-AF65-F5344CB8AC3E}">
        <p14:creationId xmlns:p14="http://schemas.microsoft.com/office/powerpoint/2010/main" val="135498578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063" y="755650"/>
            <a:ext cx="6710362" cy="3775075"/>
          </a:xfrm>
        </p:spPr>
      </p:sp>
      <p:sp>
        <p:nvSpPr>
          <p:cNvPr id="3" name="Notes Placeholder 2"/>
          <p:cNvSpPr>
            <a:spLocks noGrp="1"/>
          </p:cNvSpPr>
          <p:nvPr>
            <p:ph type="body" idx="1"/>
          </p:nvPr>
        </p:nvSpPr>
        <p:spPr/>
        <p:txBody>
          <a:bodyPr/>
          <a:lstStyle/>
          <a:p>
            <a:pPr eaLnBrk="1" hangingPunct="1"/>
            <a:r>
              <a:rPr lang="x-none" sz="1300" b="1" u="sng" dirty="0">
                <a:solidFill>
                  <a:srgbClr val="000000"/>
                </a:solidFill>
                <a:ea typeface="SimSun" pitchFamily="18" charset="0"/>
              </a:rPr>
              <a:t>講師筆記：</a:t>
            </a:r>
          </a:p>
          <a:p>
            <a:pPr marL="189219" indent="-189219">
              <a:buFont typeface="Arial"/>
              <a:buChar char="•"/>
            </a:pPr>
            <a:r>
              <a:rPr lang="x-none" sz="1300" dirty="0">
                <a:solidFill>
                  <a:srgbClr val="000000"/>
                </a:solidFill>
                <a:ea typeface="SimSun" pitchFamily="18" charset="0"/>
              </a:rPr>
              <a:t>讓學員知道，超出1或5以外的分數，不予採納。「3」表示課程或事項符合他們的期待。這份評量表是為了協助讓訓練以及講師更好。儘可能多鼓勵學員寫下建議，建議真的很有幫助，且是個評量整個課程的好工具。正反兩面的建議都很歡迎。</a:t>
            </a:r>
          </a:p>
          <a:p>
            <a:endParaRPr lang="en-US" dirty="0"/>
          </a:p>
        </p:txBody>
      </p:sp>
      <p:sp>
        <p:nvSpPr>
          <p:cNvPr id="4" name="Slide Number Placeholder 3"/>
          <p:cNvSpPr>
            <a:spLocks noGrp="1"/>
          </p:cNvSpPr>
          <p:nvPr>
            <p:ph type="sldNum" sz="quarter" idx="10"/>
          </p:nvPr>
        </p:nvSpPr>
        <p:spPr/>
        <p:txBody>
          <a:bodyPr/>
          <a:lstStyle/>
          <a:p>
            <a:fld id="{B82DCF3E-B345-4BBB-A9FD-3405EF5B901A}" type="slidenum">
              <a:rPr lang="en-US" smtClean="0">
                <a:solidFill>
                  <a:prstClr val="black"/>
                </a:solidFill>
              </a:rPr>
              <a:pPr/>
              <a:t>150</a:t>
            </a:fld>
            <a:endParaRPr lang="en-US" dirty="0">
              <a:solidFill>
                <a:prstClr val="black"/>
              </a:solidFill>
            </a:endParaRPr>
          </a:p>
        </p:txBody>
      </p:sp>
    </p:spTree>
    <p:extLst>
      <p:ext uri="{BB962C8B-B14F-4D97-AF65-F5344CB8AC3E}">
        <p14:creationId xmlns:p14="http://schemas.microsoft.com/office/powerpoint/2010/main" val="8383110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r>
              <a:rPr lang="zh-TW" altLang="en-US" b="1" u="sng" dirty="0" smtClean="0">
                <a:latin typeface="Arial" pitchFamily="34" charset="0"/>
                <a:ea typeface="微軟正黑體" panose="020B0604030504040204" pitchFamily="34" charset="-120"/>
              </a:rPr>
              <a:t>講師筆記</a:t>
            </a:r>
            <a:r>
              <a:rPr lang="en-US" b="1" u="sng" dirty="0" smtClean="0">
                <a:latin typeface="Arial" pitchFamily="34" charset="0"/>
              </a:rPr>
              <a:t>:</a:t>
            </a:r>
          </a:p>
          <a:p>
            <a:pPr marL="177988" indent="-177988">
              <a:buFont typeface="Arial"/>
              <a:buChar char="•"/>
            </a:pPr>
            <a:r>
              <a:rPr lang="en-US" b="0" u="none" baseline="0" dirty="0" smtClean="0">
                <a:latin typeface="Arial" pitchFamily="34" charset="0"/>
              </a:rPr>
              <a:t>CRM </a:t>
            </a:r>
            <a:r>
              <a:rPr lang="zh-TW" altLang="en-US" b="0" u="none" baseline="0" dirty="0" smtClean="0">
                <a:latin typeface="Arial" pitchFamily="34" charset="0"/>
                <a:ea typeface="微軟正黑體" panose="020B0604030504040204" pitchFamily="34" charset="-120"/>
              </a:rPr>
              <a:t>是網路中心經營者可以在他們的網路中心找到的其中一個功能</a:t>
            </a:r>
            <a:endParaRPr lang="en-US" b="0" u="none" baseline="0" dirty="0" smtClean="0">
              <a:latin typeface="Arial" pitchFamily="34" charset="0"/>
            </a:endParaRPr>
          </a:p>
          <a:p>
            <a:pPr marL="177988" indent="-177988">
              <a:buFont typeface="Arial"/>
              <a:buChar char="•"/>
            </a:pPr>
            <a:r>
              <a:rPr lang="zh-TW" altLang="en-US" b="0" u="none" baseline="0" dirty="0" smtClean="0">
                <a:latin typeface="Arial" pitchFamily="34" charset="0"/>
                <a:ea typeface="微軟正黑體" panose="020B0604030504040204" pitchFamily="34" charset="-120"/>
              </a:rPr>
              <a:t>你可以將顧客和潛在經營對象的資料建立在系統中</a:t>
            </a:r>
            <a:r>
              <a:rPr lang="en-US" b="0" u="none" baseline="0" dirty="0" smtClean="0">
                <a:latin typeface="Arial" pitchFamily="34" charset="0"/>
              </a:rPr>
              <a:t>  </a:t>
            </a:r>
          </a:p>
          <a:p>
            <a:pPr marL="177988" indent="-177988">
              <a:buFont typeface="Arial"/>
              <a:buChar char="•"/>
            </a:pPr>
            <a:r>
              <a:rPr lang="zh-TW" altLang="en-US" b="0" u="none" baseline="0" dirty="0" smtClean="0">
                <a:latin typeface="Arial" pitchFamily="34" charset="0"/>
                <a:ea typeface="微軟正黑體" panose="020B0604030504040204" pitchFamily="34" charset="-120"/>
              </a:rPr>
              <a:t>你可以註記如何認識他們，以及聯絡的方式</a:t>
            </a:r>
            <a:r>
              <a:rPr lang="en-US" b="0" u="none" baseline="0" dirty="0" smtClean="0">
                <a:latin typeface="Arial" pitchFamily="34" charset="0"/>
              </a:rPr>
              <a:t> </a:t>
            </a:r>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37388671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r>
              <a:rPr lang="zh-TW" altLang="en-US" b="1" u="sng" dirty="0" smtClean="0">
                <a:latin typeface="Arial" pitchFamily="34" charset="0"/>
                <a:ea typeface="微軟正黑體" panose="020B0604030504040204" pitchFamily="34" charset="-120"/>
              </a:rPr>
              <a:t>講師筆記</a:t>
            </a:r>
            <a:r>
              <a:rPr lang="en-US" b="1" u="sng" dirty="0" smtClean="0">
                <a:latin typeface="Arial" pitchFamily="34" charset="0"/>
              </a:rPr>
              <a:t>:</a:t>
            </a:r>
          </a:p>
          <a:p>
            <a:pPr marL="177988" indent="-177988">
              <a:buFont typeface="Arial"/>
              <a:buChar char="•"/>
            </a:pPr>
            <a:r>
              <a:rPr lang="zh-TW" altLang="en-US" b="0" u="none" baseline="0" dirty="0" smtClean="0">
                <a:latin typeface="Arial" pitchFamily="34" charset="0"/>
                <a:ea typeface="微軟正黑體" panose="020B0604030504040204" pitchFamily="34" charset="-120"/>
              </a:rPr>
              <a:t>自由發揮</a:t>
            </a:r>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27163581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708025"/>
            <a:ext cx="6297613" cy="3541713"/>
          </a:xfrm>
        </p:spPr>
      </p:sp>
      <p:sp>
        <p:nvSpPr>
          <p:cNvPr id="3" name="Notes Placeholder 2"/>
          <p:cNvSpPr>
            <a:spLocks noGrp="1"/>
          </p:cNvSpPr>
          <p:nvPr>
            <p:ph type="body" idx="1"/>
          </p:nvPr>
        </p:nvSpPr>
        <p:spPr/>
        <p:txBody>
          <a:bodyPr/>
          <a:lstStyle/>
          <a:p>
            <a:pPr eaLnBrk="1" hangingPunct="1"/>
            <a:r>
              <a:rPr lang="zh" sz="1200" b="1" i="0" u="sng" dirty="0" smtClean="0">
                <a:solidFill>
                  <a:srgbClr val="000000"/>
                </a:solidFill>
                <a:ea typeface="Microsoft YaHei UI" panose="020B0503020204020204" pitchFamily="34" charset="-122"/>
              </a:rPr>
              <a:t>講師筆記：</a:t>
            </a:r>
          </a:p>
          <a:p>
            <a:pPr marL="184627" indent="-184627">
              <a:buFont typeface="Arial"/>
              <a:buChar char="•"/>
            </a:pPr>
            <a:r>
              <a:rPr lang="zh" sz="1200" b="0" i="0" u="none" dirty="0" smtClean="0">
                <a:solidFill>
                  <a:srgbClr val="000000"/>
                </a:solidFill>
                <a:ea typeface="Microsoft YaHei UI" panose="020B0503020204020204" pitchFamily="34" charset="-122"/>
              </a:rPr>
              <a:t>複習一下，為什麼決定您想要什麼是很重要的，把它量化並保持條理。您如果對自己負責任，您就可以達成目標</a:t>
            </a: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17</a:t>
            </a:fld>
            <a:endParaRPr lang="en-US" dirty="0">
              <a:solidFill>
                <a:prstClr val="black"/>
              </a:solidFill>
              <a:latin typeface="Calibri"/>
            </a:endParaRPr>
          </a:p>
        </p:txBody>
      </p:sp>
    </p:spTree>
    <p:extLst>
      <p:ext uri="{BB962C8B-B14F-4D97-AF65-F5344CB8AC3E}">
        <p14:creationId xmlns:p14="http://schemas.microsoft.com/office/powerpoint/2010/main" val="4029220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5588CC-F53D-EF4C-9A21-3CFECB934B9B}" type="slidenum">
              <a:rPr lang="en-US" smtClean="0"/>
              <a:t>18</a:t>
            </a:fld>
            <a:endParaRPr lang="en-US" dirty="0"/>
          </a:p>
        </p:txBody>
      </p:sp>
    </p:spTree>
    <p:extLst>
      <p:ext uri="{BB962C8B-B14F-4D97-AF65-F5344CB8AC3E}">
        <p14:creationId xmlns:p14="http://schemas.microsoft.com/office/powerpoint/2010/main" val="14491859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5588CC-F53D-EF4C-9A21-3CFECB934B9B}" type="slidenum">
              <a:rPr lang="en-US" smtClean="0"/>
              <a:t>19</a:t>
            </a:fld>
            <a:endParaRPr lang="en-US" dirty="0"/>
          </a:p>
        </p:txBody>
      </p:sp>
    </p:spTree>
    <p:extLst>
      <p:ext uri="{BB962C8B-B14F-4D97-AF65-F5344CB8AC3E}">
        <p14:creationId xmlns:p14="http://schemas.microsoft.com/office/powerpoint/2010/main" val="1796648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708025"/>
            <a:ext cx="6297613" cy="3541713"/>
          </a:xfrm>
        </p:spPr>
      </p:sp>
      <p:sp>
        <p:nvSpPr>
          <p:cNvPr id="3" name="Notes Placeholder 2"/>
          <p:cNvSpPr>
            <a:spLocks noGrp="1"/>
          </p:cNvSpPr>
          <p:nvPr>
            <p:ph type="body" idx="1"/>
          </p:nvPr>
        </p:nvSpPr>
        <p:spPr/>
        <p:txBody>
          <a:bodyPr/>
          <a:lstStyle/>
          <a:p>
            <a:pPr eaLnBrk="1" hangingPunct="1"/>
            <a:r>
              <a:rPr lang="zh" sz="1200" b="1" i="0" u="sng" dirty="0" smtClean="0">
                <a:solidFill>
                  <a:srgbClr val="000000"/>
                </a:solidFill>
                <a:ea typeface="Microsoft YaHei UI" panose="020B0503020204020204" pitchFamily="34" charset="-122"/>
              </a:rPr>
              <a:t>講師筆記：</a:t>
            </a:r>
          </a:p>
          <a:p>
            <a:pPr marL="184627" indent="-184627">
              <a:buFont typeface="Arial"/>
              <a:buChar char="•"/>
            </a:pPr>
            <a:r>
              <a:rPr lang="zh" sz="1200" b="0" i="0" dirty="0" smtClean="0">
                <a:solidFill>
                  <a:srgbClr val="000000"/>
                </a:solidFill>
                <a:ea typeface="Microsoft YaHei UI" panose="020B0503020204020204" pitchFamily="34" charset="-122"/>
              </a:rPr>
              <a:t>開課前注意事項。如果在課程中，您想要隨時回答問題，也沒關係。如果不想停下課程，另外說明術語，可以把第三點拿掉。這只是一個建議。如果您是在餐廳的地方開課，請讓大家知道，訓練課程當中是不能喝酒的。</a:t>
            </a:r>
          </a:p>
          <a:p>
            <a:endParaRPr lang="en-US" dirty="0"/>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2</a:t>
            </a:fld>
            <a:endParaRPr lang="en-US" dirty="0">
              <a:solidFill>
                <a:prstClr val="black"/>
              </a:solidFill>
              <a:latin typeface="Calibri"/>
            </a:endParaRPr>
          </a:p>
        </p:txBody>
      </p:sp>
    </p:spTree>
    <p:extLst>
      <p:ext uri="{BB962C8B-B14F-4D97-AF65-F5344CB8AC3E}">
        <p14:creationId xmlns:p14="http://schemas.microsoft.com/office/powerpoint/2010/main" val="17031436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 sz="1200" b="0" i="0" dirty="0" smtClean="0">
                <a:solidFill>
                  <a:srgbClr val="000000"/>
                </a:solidFill>
                <a:ea typeface="Microsoft YaHei UI" panose="020B0503020204020204" pitchFamily="34" charset="-122"/>
              </a:rPr>
              <a:t>大型商店掌握了商業世界的遊戲規則</a:t>
            </a:r>
          </a:p>
          <a:p>
            <a:r>
              <a:rPr lang="zh" sz="1200" b="0" i="0" dirty="0" smtClean="0">
                <a:solidFill>
                  <a:srgbClr val="000000"/>
                </a:solidFill>
                <a:ea typeface="Microsoft YaHei UI" panose="020B0503020204020204" pitchFamily="34" charset="-122"/>
              </a:rPr>
              <a:t>但事情有變化，他們都在轉移到</a:t>
            </a:r>
            <a:r>
              <a:rPr lang="zh-TW" altLang="en-US" sz="1200" b="0" i="0" dirty="0" smtClean="0">
                <a:solidFill>
                  <a:srgbClr val="000000"/>
                </a:solidFill>
                <a:ea typeface="Microsoft YaHei UI" panose="020B0503020204020204" pitchFamily="34" charset="-122"/>
              </a:rPr>
              <a:t>網上</a:t>
            </a:r>
            <a:r>
              <a:rPr lang="zh" sz="1200" b="0" i="0" dirty="0" smtClean="0">
                <a:solidFill>
                  <a:srgbClr val="000000"/>
                </a:solidFill>
                <a:ea typeface="Microsoft YaHei UI" panose="020B0503020204020204" pitchFamily="34" charset="-122"/>
              </a:rPr>
              <a:t>，而且他們有預算</a:t>
            </a:r>
          </a:p>
        </p:txBody>
      </p:sp>
      <p:sp>
        <p:nvSpPr>
          <p:cNvPr id="4" name="Slide Number Placeholder 3"/>
          <p:cNvSpPr>
            <a:spLocks noGrp="1"/>
          </p:cNvSpPr>
          <p:nvPr>
            <p:ph type="sldNum" sz="quarter" idx="10"/>
          </p:nvPr>
        </p:nvSpPr>
        <p:spPr/>
        <p:txBody>
          <a:bodyPr/>
          <a:lstStyle/>
          <a:p>
            <a:fld id="{29B5AA12-FA8A-5B42-BA32-0F5ACD533C34}" type="slidenum">
              <a:rPr lang="en-US" smtClean="0"/>
              <a:t>20</a:t>
            </a:fld>
            <a:endParaRPr lang="en-US"/>
          </a:p>
        </p:txBody>
      </p:sp>
    </p:spTree>
    <p:extLst>
      <p:ext uri="{BB962C8B-B14F-4D97-AF65-F5344CB8AC3E}">
        <p14:creationId xmlns:p14="http://schemas.microsoft.com/office/powerpoint/2010/main" val="14494500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B5AA12-FA8A-5B42-BA32-0F5ACD533C34}" type="slidenum">
              <a:rPr lang="en-US" smtClean="0"/>
              <a:t>21</a:t>
            </a:fld>
            <a:endParaRPr lang="en-US"/>
          </a:p>
        </p:txBody>
      </p:sp>
    </p:spTree>
    <p:extLst>
      <p:ext uri="{BB962C8B-B14F-4D97-AF65-F5344CB8AC3E}">
        <p14:creationId xmlns:p14="http://schemas.microsoft.com/office/powerpoint/2010/main" val="484220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zh" sz="1200" b="1" i="0" u="sng" dirty="0" smtClean="0">
                <a:solidFill>
                  <a:srgbClr val="000000"/>
                </a:solidFill>
                <a:ea typeface="Microsoft YaHei UI" panose="020B0503020204020204" pitchFamily="34" charset="-122"/>
              </a:rPr>
              <a:t>講師筆記：</a:t>
            </a:r>
          </a:p>
          <a:p>
            <a:pPr marL="190184" indent="-190184">
              <a:buFont typeface="Arial"/>
              <a:buChar char="•"/>
            </a:pPr>
            <a:r>
              <a:rPr lang="zh" sz="1200" b="0" i="0" dirty="0" smtClean="0">
                <a:solidFill>
                  <a:srgbClr val="000000"/>
                </a:solidFill>
                <a:ea typeface="Microsoft YaHei UI" panose="020B0503020204020204" pitchFamily="34" charset="-122"/>
              </a:rPr>
              <a:t>現今的市場上，</a:t>
            </a:r>
            <a:r>
              <a:rPr lang="zh-TW" altLang="en-US" sz="1200" b="0" i="0" dirty="0" smtClean="0">
                <a:solidFill>
                  <a:srgbClr val="000000"/>
                </a:solidFill>
                <a:ea typeface="Microsoft YaHei UI" panose="020B0503020204020204" pitchFamily="34" charset="-122"/>
              </a:rPr>
              <a:t>企業老闆</a:t>
            </a:r>
            <a:r>
              <a:rPr lang="zh" sz="1200" b="0" i="0" dirty="0" smtClean="0">
                <a:solidFill>
                  <a:srgbClr val="000000"/>
                </a:solidFill>
                <a:ea typeface="Microsoft YaHei UI" panose="020B0503020204020204" pitchFamily="34" charset="-122"/>
              </a:rPr>
              <a:t>都清楚他們需要一個網站</a:t>
            </a:r>
          </a:p>
          <a:p>
            <a:pPr marL="190184" indent="-190184">
              <a:buFont typeface="Arial"/>
              <a:buChar char="•"/>
            </a:pPr>
            <a:r>
              <a:rPr lang="zh" sz="1200" b="0" i="0" dirty="0" smtClean="0">
                <a:solidFill>
                  <a:srgbClr val="000000"/>
                </a:solidFill>
                <a:ea typeface="Microsoft YaHei UI" panose="020B0503020204020204" pitchFamily="34" charset="-122"/>
              </a:rPr>
              <a:t>大多數的</a:t>
            </a:r>
            <a:r>
              <a:rPr lang="zh-TW" altLang="en-US" sz="1200" b="0" i="0" dirty="0" smtClean="0">
                <a:solidFill>
                  <a:srgbClr val="000000"/>
                </a:solidFill>
                <a:ea typeface="Microsoft YaHei UI" panose="020B0503020204020204" pitchFamily="34" charset="-122"/>
              </a:rPr>
              <a:t>企業老闆</a:t>
            </a:r>
            <a:r>
              <a:rPr lang="zh" sz="1200" b="0" i="0" dirty="0" smtClean="0">
                <a:solidFill>
                  <a:srgbClr val="000000"/>
                </a:solidFill>
                <a:ea typeface="Microsoft YaHei UI" panose="020B0503020204020204" pitchFamily="34" charset="-122"/>
              </a:rPr>
              <a:t>也都知道，他們如果要做到投影片上所說的部分，他們需要一個解決方案</a:t>
            </a:r>
          </a:p>
          <a:p>
            <a:pPr marL="190184" indent="-190184">
              <a:buFont typeface="Arial"/>
              <a:buChar char="•"/>
            </a:pPr>
            <a:r>
              <a:rPr lang="zh" sz="1200" b="0" i="0" dirty="0" smtClean="0">
                <a:solidFill>
                  <a:srgbClr val="000000"/>
                </a:solidFill>
                <a:ea typeface="Microsoft YaHei UI" panose="020B0503020204020204" pitchFamily="34" charset="-122"/>
              </a:rPr>
              <a:t>然而，大多數公司正在眾多供應商間尋求解決方案，花費太多資金，並採取太複雜的</a:t>
            </a:r>
            <a:r>
              <a:rPr lang="zh-TW" altLang="en-US" sz="1200" b="0" i="0" dirty="0" smtClean="0">
                <a:solidFill>
                  <a:srgbClr val="000000"/>
                </a:solidFill>
                <a:ea typeface="Microsoft YaHei UI" panose="020B0503020204020204" pitchFamily="34" charset="-122"/>
              </a:rPr>
              <a:t>數碼</a:t>
            </a:r>
            <a:r>
              <a:rPr lang="zh" sz="1200" b="0" i="0" dirty="0" smtClean="0">
                <a:solidFill>
                  <a:srgbClr val="000000"/>
                </a:solidFill>
                <a:ea typeface="Microsoft YaHei UI" panose="020B0503020204020204" pitchFamily="34" charset="-122"/>
              </a:rPr>
              <a:t>行銷方法</a:t>
            </a:r>
          </a:p>
          <a:p>
            <a:pPr marL="190184" indent="-190184">
              <a:buFont typeface="Arial"/>
              <a:buChar char="•"/>
            </a:pPr>
            <a:r>
              <a:rPr lang="zh" sz="1200" b="0" i="0" dirty="0" smtClean="0">
                <a:solidFill>
                  <a:srgbClr val="000000"/>
                </a:solidFill>
                <a:ea typeface="Microsoft YaHei UI" panose="020B0503020204020204" pitchFamily="34" charset="-122"/>
              </a:rPr>
              <a:t>如果他們沒有這樣做，他們就是忽略他們需要一個解決方案的事實，也就是他們會花費很多的經費在導入流量以及曝光生意上 </a:t>
            </a:r>
          </a:p>
          <a:p>
            <a:pPr marL="190184" indent="-190184">
              <a:buFont typeface="Arial"/>
              <a:buChar char="•"/>
            </a:pPr>
            <a:r>
              <a:rPr lang="zh" sz="1200" b="0" i="0" dirty="0" smtClean="0">
                <a:solidFill>
                  <a:srgbClr val="000000"/>
                </a:solidFill>
                <a:ea typeface="Microsoft YaHei UI" panose="020B0503020204020204" pitchFamily="34" charset="-122"/>
              </a:rPr>
              <a:t>他們有很多選項可以做到，但一般來說 </a:t>
            </a:r>
          </a:p>
          <a:p>
            <a:pPr marL="190184" indent="-190184">
              <a:buFont typeface="Arial"/>
              <a:buChar char="•"/>
            </a:pPr>
            <a:endParaRPr lang="en-US" dirty="0"/>
          </a:p>
          <a:p>
            <a:pPr marL="190184" indent="-190184">
              <a:buFont typeface="Arial"/>
              <a:buChar char="•"/>
            </a:pPr>
            <a:endParaRPr lang="en-US" dirty="0"/>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t>22</a:t>
            </a:fld>
            <a:endParaRPr lang="en-US" dirty="0"/>
          </a:p>
        </p:txBody>
      </p:sp>
    </p:spTree>
    <p:extLst>
      <p:ext uri="{BB962C8B-B14F-4D97-AF65-F5344CB8AC3E}">
        <p14:creationId xmlns:p14="http://schemas.microsoft.com/office/powerpoint/2010/main" val="7274070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Slide Image Placeholder 1"/>
          <p:cNvSpPr>
            <a:spLocks noGrp="1" noRot="1" noChangeAspect="1" noTextEdit="1"/>
          </p:cNvSpPr>
          <p:nvPr>
            <p:ph type="sldImg"/>
          </p:nvPr>
        </p:nvSpPr>
        <p:spPr>
          <a:xfrm>
            <a:off x="428625" y="708025"/>
            <a:ext cx="6297613" cy="3541713"/>
          </a:xfrm>
          <a:ln/>
        </p:spPr>
      </p:sp>
      <p:sp>
        <p:nvSpPr>
          <p:cNvPr id="501763" name="Notes Placeholder 2"/>
          <p:cNvSpPr>
            <a:spLocks noGrp="1"/>
          </p:cNvSpPr>
          <p:nvPr>
            <p:ph type="body" idx="1"/>
          </p:nvPr>
        </p:nvSpPr>
        <p:spPr>
          <a:noFill/>
          <a:ln/>
        </p:spPr>
        <p:txBody>
          <a:bodyPr/>
          <a:lstStyle/>
          <a:p>
            <a:pPr eaLnBrk="1" hangingPunct="1"/>
            <a:r>
              <a:rPr lang="zh" sz="1200" b="1" i="0" u="sng" dirty="0" smtClean="0">
                <a:solidFill>
                  <a:srgbClr val="000000"/>
                </a:solidFill>
                <a:ea typeface="Microsoft YaHei UI" panose="020B0503020204020204" pitchFamily="34" charset="-122"/>
              </a:rPr>
              <a:t>講師筆記：</a:t>
            </a:r>
          </a:p>
          <a:p>
            <a:pPr marL="181175" indent="-181175">
              <a:buFont typeface="Arial"/>
              <a:buChar char="•"/>
            </a:pPr>
            <a:r>
              <a:rPr lang="zh" sz="1200" b="0" i="0" dirty="0" smtClean="0">
                <a:solidFill>
                  <a:srgbClr val="000000"/>
                </a:solidFill>
                <a:ea typeface="Microsoft YaHei UI" panose="020B0503020204020204" pitchFamily="34" charset="-122"/>
              </a:rPr>
              <a:t>第一個選項，傳統</a:t>
            </a:r>
            <a:r>
              <a:rPr lang="zh-TW" altLang="en-US" sz="1200" b="0" i="0" dirty="0" smtClean="0">
                <a:solidFill>
                  <a:srgbClr val="000000"/>
                </a:solidFill>
                <a:ea typeface="Microsoft YaHei UI" panose="020B0503020204020204" pitchFamily="34" charset="-122"/>
              </a:rPr>
              <a:t>網站建置</a:t>
            </a:r>
            <a:r>
              <a:rPr lang="zh" sz="1200" b="0" i="0" dirty="0" smtClean="0">
                <a:solidFill>
                  <a:srgbClr val="000000"/>
                </a:solidFill>
                <a:ea typeface="Microsoft YaHei UI" panose="020B0503020204020204" pitchFamily="34" charset="-122"/>
              </a:rPr>
              <a:t>公司</a:t>
            </a:r>
          </a:p>
          <a:p>
            <a:pPr marL="181175" indent="-181175">
              <a:buFont typeface="Arial"/>
              <a:buChar char="•"/>
            </a:pPr>
            <a:r>
              <a:rPr lang="zh" sz="1200" b="0" i="0" dirty="0" smtClean="0">
                <a:solidFill>
                  <a:srgbClr val="000000"/>
                </a:solidFill>
                <a:ea typeface="Microsoft YaHei UI" panose="020B0503020204020204" pitchFamily="34" charset="-122"/>
              </a:rPr>
              <a:t>快速看過優缺點</a:t>
            </a:r>
          </a:p>
          <a:p>
            <a:pPr marL="181175" indent="-181175">
              <a:buFont typeface="Arial"/>
              <a:buChar char="•"/>
            </a:pPr>
            <a:r>
              <a:rPr lang="zh" sz="1200" b="0" i="0" dirty="0" smtClean="0">
                <a:solidFill>
                  <a:srgbClr val="000000"/>
                </a:solidFill>
                <a:ea typeface="Microsoft YaHei UI" panose="020B0503020204020204" pitchFamily="34" charset="-122"/>
              </a:rPr>
              <a:t>最大的缺點－保留您所需要的所有選項既昂貴又困難</a:t>
            </a:r>
          </a:p>
          <a:p>
            <a:pPr eaLnBrk="1" hangingPunct="1">
              <a:buFontTx/>
              <a:buNone/>
            </a:pPr>
            <a:endParaRPr lang="en-US" b="1" dirty="0">
              <a:latin typeface="Arial" pitchFamily="34" charset="0"/>
            </a:endParaRPr>
          </a:p>
        </p:txBody>
      </p:sp>
      <p:sp>
        <p:nvSpPr>
          <p:cNvPr id="501764" name="Slide Number Placeholder 3"/>
          <p:cNvSpPr>
            <a:spLocks noGrp="1"/>
          </p:cNvSpPr>
          <p:nvPr>
            <p:ph type="sldNum" sz="quarter" idx="5"/>
          </p:nvPr>
        </p:nvSpPr>
        <p:spPr>
          <a:xfrm>
            <a:off x="4053509" y="8969975"/>
            <a:ext cx="3101009" cy="472190"/>
          </a:xfrm>
          <a:prstGeom prst="rect">
            <a:avLst/>
          </a:prstGeom>
          <a:noFill/>
        </p:spPr>
        <p:txBody>
          <a:bodyPr lIns="96647" tIns="48325" rIns="96647" bIns="48325"/>
          <a:lstStyle/>
          <a:p>
            <a:fld id="{9C455C57-1328-4BD7-BC3D-16D8EBD3D533}" type="slidenum">
              <a:rPr lang="en-US">
                <a:solidFill>
                  <a:srgbClr val="000000"/>
                </a:solidFill>
                <a:latin typeface="Calibri"/>
              </a:rPr>
              <a:pPr/>
              <a:t>23</a:t>
            </a:fld>
            <a:endParaRPr lang="en-US" dirty="0">
              <a:solidFill>
                <a:srgbClr val="000000"/>
              </a:solidFill>
              <a:latin typeface="Calibri"/>
            </a:endParaRPr>
          </a:p>
        </p:txBody>
      </p:sp>
    </p:spTree>
    <p:extLst>
      <p:ext uri="{BB962C8B-B14F-4D97-AF65-F5344CB8AC3E}">
        <p14:creationId xmlns:p14="http://schemas.microsoft.com/office/powerpoint/2010/main" val="5645936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Slide Image Placeholder 1"/>
          <p:cNvSpPr>
            <a:spLocks noGrp="1" noRot="1" noChangeAspect="1" noTextEdit="1"/>
          </p:cNvSpPr>
          <p:nvPr>
            <p:ph type="sldImg"/>
          </p:nvPr>
        </p:nvSpPr>
        <p:spPr>
          <a:xfrm>
            <a:off x="428625" y="708025"/>
            <a:ext cx="6297613" cy="3541713"/>
          </a:xfrm>
          <a:ln/>
        </p:spPr>
      </p:sp>
      <p:sp>
        <p:nvSpPr>
          <p:cNvPr id="502787" name="Notes Placeholder 2"/>
          <p:cNvSpPr>
            <a:spLocks noGrp="1"/>
          </p:cNvSpPr>
          <p:nvPr>
            <p:ph type="body" idx="1"/>
          </p:nvPr>
        </p:nvSpPr>
        <p:spPr>
          <a:noFill/>
          <a:ln/>
        </p:spPr>
        <p:txBody>
          <a:bodyPr/>
          <a:lstStyle/>
          <a:p>
            <a:pPr eaLnBrk="1" hangingPunct="1"/>
            <a:r>
              <a:rPr lang="zh" sz="1200" b="1" i="0" u="sng" dirty="0" smtClean="0">
                <a:solidFill>
                  <a:srgbClr val="000000"/>
                </a:solidFill>
                <a:ea typeface="Microsoft YaHei UI" panose="020B0503020204020204" pitchFamily="34" charset="-122"/>
              </a:rPr>
              <a:t>講師筆記：</a:t>
            </a:r>
          </a:p>
          <a:p>
            <a:pPr marL="181175" indent="-181175">
              <a:buFont typeface="Arial"/>
              <a:buChar char="•"/>
            </a:pPr>
            <a:r>
              <a:rPr lang="zh" sz="1200" b="0" i="0" dirty="0" smtClean="0">
                <a:solidFill>
                  <a:srgbClr val="000000"/>
                </a:solidFill>
                <a:ea typeface="Microsoft YaHei UI" panose="020B0503020204020204" pitchFamily="34" charset="-122"/>
              </a:rPr>
              <a:t>這與低價代管服務商不同</a:t>
            </a:r>
          </a:p>
          <a:p>
            <a:pPr marL="181175" indent="-181175">
              <a:buFont typeface="Arial"/>
              <a:buChar char="•"/>
            </a:pPr>
            <a:r>
              <a:rPr lang="zh-TW" altLang="en-US" sz="1200" b="0" i="0" dirty="0" smtClean="0">
                <a:solidFill>
                  <a:srgbClr val="000000"/>
                </a:solidFill>
                <a:ea typeface="Microsoft YaHei UI" panose="020B0503020204020204" pitchFamily="34" charset="-122"/>
              </a:rPr>
              <a:t>企業老闆</a:t>
            </a:r>
            <a:r>
              <a:rPr lang="zh" sz="1200" b="0" i="0" dirty="0" smtClean="0">
                <a:solidFill>
                  <a:srgbClr val="000000"/>
                </a:solidFill>
                <a:ea typeface="Microsoft YaHei UI" panose="020B0503020204020204" pitchFamily="34" charset="-122"/>
              </a:rPr>
              <a:t>可以購買並使用Adobe或其他程式，學習如何使用這些程式自己建置網站 </a:t>
            </a:r>
          </a:p>
          <a:p>
            <a:pPr marL="181175" indent="-181175">
              <a:buFont typeface="Arial"/>
              <a:buChar char="•"/>
            </a:pPr>
            <a:r>
              <a:rPr lang="zh" sz="1200" b="0" i="0" dirty="0" smtClean="0">
                <a:solidFill>
                  <a:srgbClr val="000000"/>
                </a:solidFill>
                <a:ea typeface="Microsoft YaHei UI" panose="020B0503020204020204" pitchFamily="34" charset="-122"/>
              </a:rPr>
              <a:t>而大部分的</a:t>
            </a:r>
            <a:r>
              <a:rPr lang="zh-TW" altLang="en-US" sz="1200" b="0" i="0" dirty="0" smtClean="0">
                <a:solidFill>
                  <a:srgbClr val="000000"/>
                </a:solidFill>
                <a:ea typeface="Microsoft YaHei UI" panose="020B0503020204020204" pitchFamily="34" charset="-122"/>
              </a:rPr>
              <a:t>企業老闆</a:t>
            </a:r>
            <a:r>
              <a:rPr lang="zh" sz="1200" b="0" i="0" dirty="0" smtClean="0">
                <a:solidFill>
                  <a:srgbClr val="000000"/>
                </a:solidFill>
                <a:ea typeface="Microsoft YaHei UI" panose="020B0503020204020204" pitchFamily="34" charset="-122"/>
              </a:rPr>
              <a:t>忙到沒有時間學習，即使只是12小時的網頁設計課程</a:t>
            </a:r>
          </a:p>
          <a:p>
            <a:pPr marL="181175" indent="-181175">
              <a:buFont typeface="Arial"/>
              <a:buChar char="•"/>
            </a:pPr>
            <a:r>
              <a:rPr lang="zh" sz="1200" b="0" i="0" dirty="0" smtClean="0">
                <a:solidFill>
                  <a:srgbClr val="000000"/>
                </a:solidFill>
                <a:ea typeface="Microsoft YaHei UI" panose="020B0503020204020204" pitchFamily="34" charset="-122"/>
              </a:rPr>
              <a:t>此外，您還必須取得在</a:t>
            </a:r>
            <a:r>
              <a:rPr lang="zh-TW" altLang="en-US" sz="1200" b="0" i="0" dirty="0" smtClean="0">
                <a:solidFill>
                  <a:srgbClr val="000000"/>
                </a:solidFill>
                <a:ea typeface="Microsoft YaHei UI" panose="020B0503020204020204" pitchFamily="34" charset="-122"/>
              </a:rPr>
              <a:t>網上</a:t>
            </a:r>
            <a:r>
              <a:rPr lang="zh" sz="1200" b="0" i="0" dirty="0" smtClean="0">
                <a:solidFill>
                  <a:srgbClr val="000000"/>
                </a:solidFill>
                <a:ea typeface="Microsoft YaHei UI" panose="020B0503020204020204" pitchFamily="34" charset="-122"/>
              </a:rPr>
              <a:t>自我行銷的其他所有所需選項</a:t>
            </a:r>
          </a:p>
        </p:txBody>
      </p:sp>
      <p:sp>
        <p:nvSpPr>
          <p:cNvPr id="502788" name="Slide Number Placeholder 3"/>
          <p:cNvSpPr>
            <a:spLocks noGrp="1"/>
          </p:cNvSpPr>
          <p:nvPr>
            <p:ph type="sldNum" sz="quarter" idx="5"/>
          </p:nvPr>
        </p:nvSpPr>
        <p:spPr>
          <a:xfrm>
            <a:off x="4053509" y="8969975"/>
            <a:ext cx="3101009" cy="472190"/>
          </a:xfrm>
          <a:prstGeom prst="rect">
            <a:avLst/>
          </a:prstGeom>
          <a:noFill/>
        </p:spPr>
        <p:txBody>
          <a:bodyPr lIns="96647" tIns="48325" rIns="96647" bIns="48325"/>
          <a:lstStyle/>
          <a:p>
            <a:fld id="{E01B5617-55E2-4357-8FB5-E45DD230EAD1}" type="slidenum">
              <a:rPr lang="en-US">
                <a:solidFill>
                  <a:srgbClr val="000000"/>
                </a:solidFill>
                <a:latin typeface="Calibri"/>
              </a:rPr>
              <a:pPr/>
              <a:t>24</a:t>
            </a:fld>
            <a:endParaRPr lang="en-US" dirty="0">
              <a:solidFill>
                <a:srgbClr val="000000"/>
              </a:solidFill>
              <a:latin typeface="Calibri"/>
            </a:endParaRPr>
          </a:p>
        </p:txBody>
      </p:sp>
    </p:spTree>
    <p:extLst>
      <p:ext uri="{BB962C8B-B14F-4D97-AF65-F5344CB8AC3E}">
        <p14:creationId xmlns:p14="http://schemas.microsoft.com/office/powerpoint/2010/main" val="17122703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708025"/>
            <a:ext cx="6297613" cy="3541713"/>
          </a:xfrm>
        </p:spPr>
      </p:sp>
      <p:sp>
        <p:nvSpPr>
          <p:cNvPr id="3" name="Notes Placeholder 2"/>
          <p:cNvSpPr>
            <a:spLocks noGrp="1"/>
          </p:cNvSpPr>
          <p:nvPr>
            <p:ph type="body" idx="1"/>
          </p:nvPr>
        </p:nvSpPr>
        <p:spPr/>
        <p:txBody>
          <a:bodyPr/>
          <a:lstStyle/>
          <a:p>
            <a:pPr eaLnBrk="1" hangingPunct="1"/>
            <a:r>
              <a:rPr lang="zh" sz="1200" b="1" i="0" u="sng" dirty="0" smtClean="0">
                <a:solidFill>
                  <a:srgbClr val="000000"/>
                </a:solidFill>
                <a:ea typeface="Microsoft YaHei UI" panose="020B0503020204020204" pitchFamily="34" charset="-122"/>
              </a:rPr>
              <a:t>講師筆記：</a:t>
            </a:r>
          </a:p>
          <a:p>
            <a:pPr marL="184627" indent="-184627">
              <a:buFont typeface="Arial"/>
              <a:buChar char="•"/>
            </a:pPr>
            <a:r>
              <a:rPr lang="zh" sz="1200" b="0" i="0" u="none" dirty="0" smtClean="0">
                <a:solidFill>
                  <a:srgbClr val="000000"/>
                </a:solidFill>
                <a:ea typeface="Microsoft YaHei UI" panose="020B0503020204020204" pitchFamily="34" charset="-122"/>
              </a:rPr>
              <a:t>在這裡，您可以看到DIY的軟體比一組美安網路中心的費用還要貴許多。</a:t>
            </a:r>
          </a:p>
          <a:p>
            <a:pPr marL="184627" indent="-184627">
              <a:buFont typeface="Arial"/>
              <a:buChar char="•"/>
            </a:pPr>
            <a:r>
              <a:rPr lang="zh" sz="1200" b="0" i="0" u="none" dirty="0" smtClean="0">
                <a:solidFill>
                  <a:srgbClr val="000000"/>
                </a:solidFill>
                <a:ea typeface="Microsoft YaHei UI" panose="020B0503020204020204" pitchFamily="34" charset="-122"/>
              </a:rPr>
              <a:t>這點對我們產品和每月服務的價值是非常強大的。</a:t>
            </a:r>
          </a:p>
          <a:p>
            <a:pPr eaLnBrk="1" hangingPunct="1"/>
            <a:endParaRPr lang="en-US" b="1" u="sng" dirty="0">
              <a:latin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25</a:t>
            </a:fld>
            <a:endParaRPr lang="en-US" dirty="0">
              <a:solidFill>
                <a:prstClr val="black"/>
              </a:solidFill>
              <a:latin typeface="Calibri"/>
            </a:endParaRPr>
          </a:p>
        </p:txBody>
      </p:sp>
    </p:spTree>
    <p:extLst>
      <p:ext uri="{BB962C8B-B14F-4D97-AF65-F5344CB8AC3E}">
        <p14:creationId xmlns:p14="http://schemas.microsoft.com/office/powerpoint/2010/main" val="13623693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708025"/>
            <a:ext cx="6297613" cy="3541713"/>
          </a:xfrm>
        </p:spPr>
      </p:sp>
      <p:sp>
        <p:nvSpPr>
          <p:cNvPr id="3" name="Notes Placeholder 2"/>
          <p:cNvSpPr>
            <a:spLocks noGrp="1"/>
          </p:cNvSpPr>
          <p:nvPr>
            <p:ph type="body" idx="1"/>
          </p:nvPr>
        </p:nvSpPr>
        <p:spPr/>
        <p:txBody>
          <a:bodyPr/>
          <a:lstStyle/>
          <a:p>
            <a:pPr eaLnBrk="1" hangingPunct="1"/>
            <a:r>
              <a:rPr lang="zh" sz="1200" b="1" i="0" u="sng" dirty="0" smtClean="0">
                <a:solidFill>
                  <a:srgbClr val="000000"/>
                </a:solidFill>
                <a:ea typeface="Microsoft YaHei UI" panose="020B0503020204020204" pitchFamily="34" charset="-122"/>
              </a:rPr>
              <a:t>講師筆記：</a:t>
            </a:r>
          </a:p>
          <a:p>
            <a:pPr marL="184627" indent="-184627">
              <a:buFont typeface="Arial"/>
              <a:buChar char="•"/>
            </a:pPr>
            <a:r>
              <a:rPr lang="zh" sz="1200" b="0" i="0" dirty="0" smtClean="0">
                <a:solidFill>
                  <a:srgbClr val="000000"/>
                </a:solidFill>
                <a:ea typeface="Microsoft YaHei UI" panose="020B0503020204020204" pitchFamily="34" charset="-122"/>
              </a:rPr>
              <a:t>這說明社區大學上課的費用 </a:t>
            </a:r>
          </a:p>
          <a:p>
            <a:pPr marL="184627" indent="-184627">
              <a:buFont typeface="Arial"/>
              <a:buChar char="•"/>
            </a:pPr>
            <a:r>
              <a:rPr lang="zh" sz="1200" b="0" i="0" dirty="0" smtClean="0">
                <a:solidFill>
                  <a:srgbClr val="000000"/>
                </a:solidFill>
                <a:ea typeface="Microsoft YaHei UI" panose="020B0503020204020204" pitchFamily="34" charset="-122"/>
              </a:rPr>
              <a:t>單一課程為3學分</a:t>
            </a:r>
          </a:p>
          <a:p>
            <a:pPr marL="184627" indent="-184627">
              <a:buFont typeface="Arial"/>
              <a:buChar char="•"/>
            </a:pPr>
            <a:r>
              <a:rPr lang="zh" sz="1200" b="0" i="0" dirty="0" smtClean="0">
                <a:solidFill>
                  <a:srgbClr val="000000"/>
                </a:solidFill>
                <a:ea typeface="Microsoft YaHei UI" panose="020B0503020204020204" pitchFamily="34" charset="-122"/>
              </a:rPr>
              <a:t>因此，上一個課程，您要花費美金518元以及30個小時以上的學習。</a:t>
            </a:r>
          </a:p>
          <a:p>
            <a:pPr marL="184627" indent="-184627">
              <a:buFont typeface="Arial"/>
              <a:buChar char="•"/>
            </a:pPr>
            <a:r>
              <a:rPr lang="zh" sz="1200" b="0" i="0" dirty="0" smtClean="0">
                <a:solidFill>
                  <a:srgbClr val="000000"/>
                </a:solidFill>
                <a:ea typeface="Microsoft YaHei UI" panose="020B0503020204020204" pitchFamily="34" charset="-122"/>
              </a:rPr>
              <a:t>這是一個很重要的談論重點，因為哪一個</a:t>
            </a:r>
            <a:r>
              <a:rPr lang="zh-TW" altLang="en-US" sz="1200" b="0" i="0" dirty="0" smtClean="0">
                <a:solidFill>
                  <a:srgbClr val="000000"/>
                </a:solidFill>
                <a:ea typeface="Microsoft YaHei UI" panose="020B0503020204020204" pitchFamily="34" charset="-122"/>
              </a:rPr>
              <a:t>企業老闆</a:t>
            </a:r>
            <a:r>
              <a:rPr lang="zh" sz="1200" b="0" i="0" dirty="0" smtClean="0">
                <a:solidFill>
                  <a:srgbClr val="000000"/>
                </a:solidFill>
                <a:ea typeface="Microsoft YaHei UI" panose="020B0503020204020204" pitchFamily="34" charset="-122"/>
              </a:rPr>
              <a:t>有這麼多時間投入學習課程？ 同時，只是了解AdobeCreativeSuite並不足以架設網站。這表示 － </a:t>
            </a:r>
            <a:r>
              <a:rPr lang="zh-TW" altLang="en-US" sz="1200" b="0" i="0" dirty="0" smtClean="0">
                <a:solidFill>
                  <a:srgbClr val="000000"/>
                </a:solidFill>
                <a:ea typeface="Microsoft YaHei UI" panose="020B0503020204020204" pitchFamily="34" charset="-122"/>
              </a:rPr>
              <a:t>企業老闆</a:t>
            </a:r>
            <a:r>
              <a:rPr lang="zh" sz="1200" b="0" i="0" dirty="0" smtClean="0">
                <a:solidFill>
                  <a:srgbClr val="000000"/>
                </a:solidFill>
                <a:ea typeface="Microsoft YaHei UI" panose="020B0503020204020204" pitchFamily="34" charset="-122"/>
              </a:rPr>
              <a:t>需要學習更多其他課程。</a:t>
            </a:r>
          </a:p>
          <a:p>
            <a:pPr marL="184627" indent="-184627">
              <a:buFont typeface="Arial"/>
              <a:buChar char="•"/>
            </a:pPr>
            <a:r>
              <a:rPr lang="zh" sz="1200" b="0" i="0" dirty="0" smtClean="0">
                <a:solidFill>
                  <a:srgbClr val="000000"/>
                </a:solidFill>
                <a:ea typeface="Microsoft YaHei UI" panose="020B0503020204020204" pitchFamily="34" charset="-122"/>
              </a:rPr>
              <a:t>這還只是網頁設計！</a:t>
            </a:r>
            <a:r>
              <a:rPr lang="zh-TW" altLang="en-US" sz="1200" b="0" i="0" dirty="0" smtClean="0">
                <a:solidFill>
                  <a:srgbClr val="000000"/>
                </a:solidFill>
                <a:ea typeface="Microsoft YaHei UI" panose="020B0503020204020204" pitchFamily="34" charset="-122"/>
              </a:rPr>
              <a:t>企業老闆</a:t>
            </a:r>
            <a:r>
              <a:rPr lang="zh" sz="1200" b="0" i="0" dirty="0" smtClean="0">
                <a:solidFill>
                  <a:srgbClr val="000000"/>
                </a:solidFill>
                <a:ea typeface="Microsoft YaHei UI" panose="020B0503020204020204" pitchFamily="34" charset="-122"/>
              </a:rPr>
              <a:t>還需要的其他部分呢－電子郵件、網域名稱、搜尋引擎優化、</a:t>
            </a:r>
            <a:r>
              <a:rPr lang="zh-TW" altLang="en-US" sz="1200" b="0" i="0" dirty="0" smtClean="0">
                <a:solidFill>
                  <a:srgbClr val="000000"/>
                </a:solidFill>
                <a:ea typeface="Microsoft YaHei UI" panose="020B0503020204020204" pitchFamily="34" charset="-122"/>
              </a:rPr>
              <a:t>社交媒體</a:t>
            </a:r>
            <a:r>
              <a:rPr lang="zh" sz="1200" b="0" i="0" dirty="0" smtClean="0">
                <a:solidFill>
                  <a:srgbClr val="000000"/>
                </a:solidFill>
                <a:ea typeface="Microsoft YaHei UI" panose="020B0503020204020204" pitchFamily="34" charset="-122"/>
              </a:rPr>
              <a:t>、電子商務、顧客關係管理等等？</a:t>
            </a:r>
          </a:p>
          <a:p>
            <a:pPr marL="184627" indent="-184627">
              <a:buFont typeface="Arial"/>
              <a:buChar char="•"/>
            </a:pPr>
            <a:r>
              <a:rPr lang="zh" sz="1200" b="0" i="0" u="none" dirty="0" smtClean="0">
                <a:solidFill>
                  <a:srgbClr val="000000"/>
                </a:solidFill>
                <a:ea typeface="Microsoft YaHei UI" panose="020B0503020204020204" pitchFamily="34" charset="-122"/>
              </a:rPr>
              <a:t>很多社區大學知道，小型企業</a:t>
            </a:r>
            <a:r>
              <a:rPr lang="zh-TW" altLang="en-US" sz="1200" b="0" i="0" u="none" dirty="0" smtClean="0">
                <a:solidFill>
                  <a:srgbClr val="000000"/>
                </a:solidFill>
                <a:ea typeface="Microsoft YaHei UI" panose="020B0503020204020204" pitchFamily="34" charset="-122"/>
              </a:rPr>
              <a:t>企業老闆</a:t>
            </a:r>
            <a:r>
              <a:rPr lang="zh" sz="1200" b="0" i="0" u="none" dirty="0" smtClean="0">
                <a:solidFill>
                  <a:srgbClr val="000000"/>
                </a:solidFill>
                <a:ea typeface="Microsoft YaHei UI" panose="020B0503020204020204" pitchFamily="34" charset="-122"/>
              </a:rPr>
              <a:t>沒有時間按照正規時間上課，如同我們前面的投影片所說，所以他們提供碩士課程。</a:t>
            </a:r>
          </a:p>
          <a:p>
            <a:pPr marL="184627" indent="-184627">
              <a:buFont typeface="Arial"/>
              <a:buChar char="•"/>
            </a:pPr>
            <a:r>
              <a:rPr lang="zh" sz="1200" b="0" i="0" u="none" dirty="0" smtClean="0">
                <a:solidFill>
                  <a:srgbClr val="000000"/>
                </a:solidFill>
                <a:ea typeface="Microsoft YaHei UI" panose="020B0503020204020204" pitchFamily="34" charset="-122"/>
              </a:rPr>
              <a:t>您可以看到3個不同的碩士課程，一共要投資美金577元以及30個小時。</a:t>
            </a:r>
          </a:p>
          <a:p>
            <a:pPr marL="184627" indent="-184627">
              <a:buFont typeface="Arial"/>
              <a:buChar char="•"/>
            </a:pPr>
            <a:r>
              <a:rPr lang="zh" sz="1200" b="0" i="0" u="none" dirty="0" smtClean="0">
                <a:solidFill>
                  <a:srgbClr val="000000"/>
                </a:solidFill>
                <a:ea typeface="Microsoft YaHei UI" panose="020B0503020204020204" pitchFamily="34" charset="-122"/>
              </a:rPr>
              <a:t>再次強調 － 投入了大量的時間，終究還是無法學到好的技術，</a:t>
            </a:r>
            <a:r>
              <a:rPr lang="zh-TW" altLang="en-US" sz="1200" b="0" i="0" u="none" dirty="0" smtClean="0">
                <a:solidFill>
                  <a:srgbClr val="000000"/>
                </a:solidFill>
                <a:ea typeface="Microsoft YaHei UI" panose="020B0503020204020204" pitchFamily="34" charset="-122"/>
              </a:rPr>
              <a:t>企業老闆</a:t>
            </a:r>
            <a:r>
              <a:rPr lang="zh" sz="1200" b="0" i="0" u="none" dirty="0" smtClean="0">
                <a:solidFill>
                  <a:srgbClr val="000000"/>
                </a:solidFill>
                <a:ea typeface="Microsoft YaHei UI" panose="020B0503020204020204" pitchFamily="34" charset="-122"/>
              </a:rPr>
              <a:t>也還是無法自己學習其他</a:t>
            </a:r>
            <a:r>
              <a:rPr lang="zh-TW" altLang="en-US" sz="1200" b="0" i="0" u="none" dirty="0" smtClean="0">
                <a:solidFill>
                  <a:srgbClr val="000000"/>
                </a:solidFill>
                <a:ea typeface="Microsoft YaHei UI" panose="020B0503020204020204" pitchFamily="34" charset="-122"/>
              </a:rPr>
              <a:t>網上</a:t>
            </a:r>
            <a:r>
              <a:rPr lang="zh" sz="1200" b="0" i="0" u="none" dirty="0" smtClean="0">
                <a:solidFill>
                  <a:srgbClr val="000000"/>
                </a:solidFill>
                <a:ea typeface="Microsoft YaHei UI" panose="020B0503020204020204" pitchFamily="34" charset="-122"/>
              </a:rPr>
              <a:t>行銷工具。</a:t>
            </a: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26</a:t>
            </a:fld>
            <a:endParaRPr lang="en-US" dirty="0">
              <a:solidFill>
                <a:prstClr val="black"/>
              </a:solidFill>
              <a:latin typeface="Calibri"/>
            </a:endParaRPr>
          </a:p>
        </p:txBody>
      </p:sp>
    </p:spTree>
    <p:extLst>
      <p:ext uri="{BB962C8B-B14F-4D97-AF65-F5344CB8AC3E}">
        <p14:creationId xmlns:p14="http://schemas.microsoft.com/office/powerpoint/2010/main" val="30309731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Slide Image Placeholder 1"/>
          <p:cNvSpPr>
            <a:spLocks noGrp="1" noRot="1" noChangeAspect="1" noTextEdit="1"/>
          </p:cNvSpPr>
          <p:nvPr>
            <p:ph type="sldImg"/>
          </p:nvPr>
        </p:nvSpPr>
        <p:spPr>
          <a:xfrm>
            <a:off x="428625" y="708025"/>
            <a:ext cx="6297613" cy="3541713"/>
          </a:xfrm>
          <a:ln/>
        </p:spPr>
      </p:sp>
      <p:sp>
        <p:nvSpPr>
          <p:cNvPr id="503811" name="Notes Placeholder 2"/>
          <p:cNvSpPr>
            <a:spLocks noGrp="1"/>
          </p:cNvSpPr>
          <p:nvPr>
            <p:ph type="body" idx="1"/>
          </p:nvPr>
        </p:nvSpPr>
        <p:spPr>
          <a:noFill/>
          <a:ln/>
        </p:spPr>
        <p:txBody>
          <a:bodyPr/>
          <a:lstStyle/>
          <a:p>
            <a:pPr eaLnBrk="1" hangingPunct="1"/>
            <a:r>
              <a:rPr lang="zh" sz="1200" b="1" i="0" u="sng" dirty="0" smtClean="0">
                <a:solidFill>
                  <a:srgbClr val="000000"/>
                </a:solidFill>
                <a:ea typeface="Microsoft YaHei UI" panose="020B0503020204020204" pitchFamily="34" charset="-122"/>
              </a:rPr>
              <a:t>講師筆記：</a:t>
            </a:r>
          </a:p>
          <a:p>
            <a:pPr marL="181175" indent="-181175">
              <a:buFont typeface="Arial"/>
              <a:buChar char="•"/>
            </a:pPr>
            <a:r>
              <a:rPr lang="zh" sz="1200" b="0" i="0" u="none" dirty="0" smtClean="0">
                <a:solidFill>
                  <a:srgbClr val="000000"/>
                </a:solidFill>
                <a:ea typeface="Microsoft YaHei UI" panose="020B0503020204020204" pitchFamily="34" charset="-122"/>
              </a:rPr>
              <a:t>很多年前，對一些只是想把東西放上網路的</a:t>
            </a:r>
            <a:r>
              <a:rPr lang="zh-TW" altLang="en-US" sz="1200" b="0" i="0" u="none" dirty="0" smtClean="0">
                <a:solidFill>
                  <a:srgbClr val="000000"/>
                </a:solidFill>
                <a:ea typeface="Microsoft YaHei UI" panose="020B0503020204020204" pitchFamily="34" charset="-122"/>
              </a:rPr>
              <a:t>企業老闆</a:t>
            </a:r>
            <a:r>
              <a:rPr lang="zh" sz="1200" b="0" i="0" u="none" dirty="0" smtClean="0">
                <a:solidFill>
                  <a:srgbClr val="000000"/>
                </a:solidFill>
                <a:ea typeface="Microsoft YaHei UI" panose="020B0503020204020204" pitchFamily="34" charset="-122"/>
              </a:rPr>
              <a:t>來說，低價代管服務供應商是一個還可以的選擇</a:t>
            </a:r>
          </a:p>
          <a:p>
            <a:pPr marL="181175" indent="-181175">
              <a:buFont typeface="Arial"/>
              <a:buChar char="•"/>
            </a:pPr>
            <a:r>
              <a:rPr lang="zh" sz="1200" b="0" i="0" u="none" dirty="0" smtClean="0">
                <a:solidFill>
                  <a:srgbClr val="000000"/>
                </a:solidFill>
                <a:ea typeface="Microsoft YaHei UI" panose="020B0503020204020204" pitchFamily="34" charset="-122"/>
              </a:rPr>
              <a:t>然而，隨著視眾的需要與需求增加，更多互動，功能與響應的需求也隨之增加。沒有一個專業的網站就像一個骯髒的店面一樣糟糕－它給客戶留下了印象，因為他們期望企業能有一個好的網站，具社會影響力和整體</a:t>
            </a:r>
            <a:r>
              <a:rPr lang="zh-TW" altLang="en-US" sz="1200" b="0" i="0" u="none" dirty="0" smtClean="0">
                <a:solidFill>
                  <a:srgbClr val="000000"/>
                </a:solidFill>
                <a:ea typeface="Microsoft YaHei UI" panose="020B0503020204020204" pitchFamily="34" charset="-122"/>
              </a:rPr>
              <a:t>網上</a:t>
            </a:r>
            <a:r>
              <a:rPr lang="zh" sz="1200" b="0" i="0" u="none" dirty="0" smtClean="0">
                <a:solidFill>
                  <a:srgbClr val="000000"/>
                </a:solidFill>
                <a:ea typeface="Microsoft YaHei UI" panose="020B0503020204020204" pitchFamily="34" charset="-122"/>
              </a:rPr>
              <a:t>參與度</a:t>
            </a:r>
          </a:p>
          <a:p>
            <a:pPr marL="181175" indent="-181175">
              <a:buFont typeface="Arial"/>
              <a:buChar char="•"/>
            </a:pPr>
            <a:r>
              <a:rPr lang="zh" sz="1200" b="0" i="0" u="none" dirty="0" smtClean="0">
                <a:solidFill>
                  <a:srgbClr val="000000"/>
                </a:solidFill>
                <a:ea typeface="Microsoft YaHei UI" panose="020B0503020204020204" pitchFamily="34" charset="-122"/>
              </a:rPr>
              <a:t>快速說明低價代管服務商</a:t>
            </a:r>
          </a:p>
          <a:p>
            <a:pPr marL="181175" indent="-181175">
              <a:buFont typeface="Arial"/>
              <a:buChar char="•"/>
            </a:pPr>
            <a:r>
              <a:rPr lang="zh" sz="1200" b="0" i="0" u="none" dirty="0" smtClean="0">
                <a:solidFill>
                  <a:srgbClr val="000000"/>
                </a:solidFill>
                <a:ea typeface="Microsoft YaHei UI" panose="020B0503020204020204" pitchFamily="34" charset="-122"/>
              </a:rPr>
              <a:t>下幾頁投影片我們將說明這些著名的低價代管服務商的細節</a:t>
            </a:r>
          </a:p>
          <a:p>
            <a:endParaRPr lang="en-US" b="0" u="none" dirty="0">
              <a:latin typeface="Arial" pitchFamily="34" charset="0"/>
            </a:endParaRPr>
          </a:p>
        </p:txBody>
      </p:sp>
      <p:sp>
        <p:nvSpPr>
          <p:cNvPr id="503812" name="Slide Number Placeholder 3"/>
          <p:cNvSpPr>
            <a:spLocks noGrp="1"/>
          </p:cNvSpPr>
          <p:nvPr>
            <p:ph type="sldNum" sz="quarter" idx="5"/>
          </p:nvPr>
        </p:nvSpPr>
        <p:spPr>
          <a:xfrm>
            <a:off x="4053509" y="8969975"/>
            <a:ext cx="3101009" cy="472190"/>
          </a:xfrm>
          <a:prstGeom prst="rect">
            <a:avLst/>
          </a:prstGeom>
          <a:noFill/>
        </p:spPr>
        <p:txBody>
          <a:bodyPr lIns="96647" tIns="48325" rIns="96647" bIns="48325"/>
          <a:lstStyle/>
          <a:p>
            <a:fld id="{A894E77D-3CD5-4C94-AD2E-BC594D0E4F61}" type="slidenum">
              <a:rPr lang="en-US">
                <a:solidFill>
                  <a:srgbClr val="000000"/>
                </a:solidFill>
                <a:latin typeface="Calibri"/>
              </a:rPr>
              <a:pPr/>
              <a:t>27</a:t>
            </a:fld>
            <a:endParaRPr lang="en-US" dirty="0">
              <a:solidFill>
                <a:srgbClr val="000000"/>
              </a:solidFill>
              <a:latin typeface="Calibri"/>
            </a:endParaRPr>
          </a:p>
        </p:txBody>
      </p:sp>
    </p:spTree>
    <p:extLst>
      <p:ext uri="{BB962C8B-B14F-4D97-AF65-F5344CB8AC3E}">
        <p14:creationId xmlns:p14="http://schemas.microsoft.com/office/powerpoint/2010/main" val="1518502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708025"/>
            <a:ext cx="6297613" cy="3541713"/>
          </a:xfrm>
        </p:spPr>
      </p:sp>
      <p:sp>
        <p:nvSpPr>
          <p:cNvPr id="3" name="Notes Placeholder 2"/>
          <p:cNvSpPr>
            <a:spLocks noGrp="1"/>
          </p:cNvSpPr>
          <p:nvPr>
            <p:ph type="body" idx="1"/>
          </p:nvPr>
        </p:nvSpPr>
        <p:spPr/>
        <p:txBody>
          <a:bodyPr/>
          <a:lstStyle/>
          <a:p>
            <a:pPr eaLnBrk="1" hangingPunct="1"/>
            <a:r>
              <a:rPr lang="zh" sz="1200" b="1" i="0" u="sng" dirty="0" smtClean="0">
                <a:solidFill>
                  <a:srgbClr val="000000"/>
                </a:solidFill>
                <a:ea typeface="Microsoft YaHei UI" panose="020B0503020204020204" pitchFamily="34" charset="-122"/>
              </a:rPr>
              <a:t>講師筆記：</a:t>
            </a:r>
          </a:p>
          <a:p>
            <a:pPr marL="181175" indent="-181175">
              <a:buFont typeface="Arial"/>
              <a:buChar char="•"/>
            </a:pPr>
            <a:r>
              <a:rPr lang="zh" sz="1200" b="0" i="0" u="none" dirty="0" smtClean="0">
                <a:solidFill>
                  <a:srgbClr val="000000"/>
                </a:solidFill>
                <a:ea typeface="Microsoft YaHei UI" panose="020B0503020204020204" pitchFamily="34" charset="-122"/>
              </a:rPr>
              <a:t>說明「免費網站」的實際狀況</a:t>
            </a:r>
          </a:p>
          <a:p>
            <a:pPr marL="181175" indent="-181175">
              <a:buFont typeface="Arial"/>
              <a:buChar char="•"/>
            </a:pPr>
            <a:r>
              <a:rPr lang="zh" sz="1200" b="0" i="0" u="none" dirty="0" smtClean="0">
                <a:solidFill>
                  <a:srgbClr val="000000"/>
                </a:solidFill>
                <a:ea typeface="Microsoft YaHei UI" panose="020B0503020204020204" pitchFamily="34" charset="-122"/>
              </a:rPr>
              <a:t>講述重點 — 問問學員，他們在哪裡聽過最多這些公司。GoDaddy、webs、1$1免費網站其實是跟電視廣告、Nascar等學來的。這些廣告媒體都要花費鉅額費用且這些費用都來自於顧客的免費網站。事實是，這些網站都不是免費的，它們只是誘餌，讓</a:t>
            </a:r>
            <a:r>
              <a:rPr lang="zh-TW" altLang="en-US" sz="1200" b="0" i="0" u="none" dirty="0" smtClean="0">
                <a:solidFill>
                  <a:srgbClr val="000000"/>
                </a:solidFill>
                <a:ea typeface="Microsoft YaHei UI" panose="020B0503020204020204" pitchFamily="34" charset="-122"/>
              </a:rPr>
              <a:t>企業老闆</a:t>
            </a:r>
            <a:r>
              <a:rPr lang="zh" sz="1200" b="0" i="0" u="none" dirty="0" smtClean="0">
                <a:solidFill>
                  <a:srgbClr val="000000"/>
                </a:solidFill>
                <a:ea typeface="Microsoft YaHei UI" panose="020B0503020204020204" pitchFamily="34" charset="-122"/>
              </a:rPr>
              <a:t>試用它們的服務。最後，客戶還是要一點一滴的支付費用，最後每個月要支付好幾百美金。</a:t>
            </a:r>
          </a:p>
          <a:p>
            <a:pPr marL="181175" indent="-181175">
              <a:buFont typeface="Arial"/>
              <a:buChar char="•"/>
            </a:pPr>
            <a:r>
              <a:rPr lang="zh" sz="1200" b="0" i="0" u="none" dirty="0" smtClean="0">
                <a:solidFill>
                  <a:srgbClr val="000000"/>
                </a:solidFill>
                <a:ea typeface="Microsoft YaHei UI" panose="020B0503020204020204" pitchFamily="34" charset="-122"/>
              </a:rPr>
              <a:t>這是GoDaddy認為對於他們的顧客要升級為「商業版」所需要的工具</a:t>
            </a:r>
          </a:p>
          <a:p>
            <a:pPr marL="181175" indent="-181175">
              <a:buFont typeface="Arial"/>
              <a:buChar char="•"/>
            </a:pPr>
            <a:r>
              <a:rPr lang="zh" sz="1200" b="0" i="0" u="none" dirty="0" smtClean="0">
                <a:solidFill>
                  <a:srgbClr val="000000"/>
                </a:solidFill>
                <a:ea typeface="Microsoft YaHei UI" panose="020B0503020204020204" pitchFamily="34" charset="-122"/>
              </a:rPr>
              <a:t>按下動畫，就可以看到所有隱藏的費用！</a:t>
            </a:r>
          </a:p>
        </p:txBody>
      </p:sp>
      <p:sp>
        <p:nvSpPr>
          <p:cNvPr id="4" name="Slide Number Placeholder 3"/>
          <p:cNvSpPr>
            <a:spLocks noGrp="1"/>
          </p:cNvSpPr>
          <p:nvPr>
            <p:ph type="sldNum" sz="quarter" idx="10"/>
          </p:nvPr>
        </p:nvSpPr>
        <p:spPr>
          <a:xfrm>
            <a:off x="4053509" y="8969975"/>
            <a:ext cx="3101009" cy="472190"/>
          </a:xfrm>
          <a:prstGeom prst="rect">
            <a:avLst/>
          </a:prstGeom>
        </p:spPr>
        <p:txBody>
          <a:bodyPr lIns="96647" tIns="48325" rIns="96647" bIns="48325"/>
          <a:lstStyle/>
          <a:p>
            <a:fld id="{B3A019F3-8596-4028-9847-CBD3A185B07A}" type="slidenum">
              <a:rPr lang="en-US" smtClean="0">
                <a:solidFill>
                  <a:prstClr val="black"/>
                </a:solidFill>
                <a:latin typeface="Calibri"/>
              </a:rPr>
              <a:pPr/>
              <a:t>28</a:t>
            </a:fld>
            <a:endParaRPr lang="en-US" dirty="0">
              <a:solidFill>
                <a:prstClr val="black"/>
              </a:solidFill>
              <a:latin typeface="Calibri"/>
            </a:endParaRPr>
          </a:p>
        </p:txBody>
      </p:sp>
    </p:spTree>
    <p:extLst>
      <p:ext uri="{BB962C8B-B14F-4D97-AF65-F5344CB8AC3E}">
        <p14:creationId xmlns:p14="http://schemas.microsoft.com/office/powerpoint/2010/main" val="29780024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708025"/>
            <a:ext cx="6297613" cy="3541713"/>
          </a:xfrm>
        </p:spPr>
      </p:sp>
      <p:sp>
        <p:nvSpPr>
          <p:cNvPr id="3" name="Notes Placeholder 2"/>
          <p:cNvSpPr>
            <a:spLocks noGrp="1"/>
          </p:cNvSpPr>
          <p:nvPr>
            <p:ph type="body" idx="1"/>
          </p:nvPr>
        </p:nvSpPr>
        <p:spPr/>
        <p:txBody>
          <a:bodyPr/>
          <a:lstStyle/>
          <a:p>
            <a:pPr eaLnBrk="1" hangingPunct="1"/>
            <a:r>
              <a:rPr lang="zh" sz="1200" b="1" i="0" u="sng" dirty="0" smtClean="0">
                <a:solidFill>
                  <a:srgbClr val="000000"/>
                </a:solidFill>
                <a:ea typeface="Microsoft YaHei UI" panose="020B0503020204020204" pitchFamily="34" charset="-122"/>
              </a:rPr>
              <a:t>講師筆記：</a:t>
            </a:r>
          </a:p>
          <a:p>
            <a:pPr marL="184627" indent="-184627">
              <a:buFont typeface="Arial"/>
              <a:buChar char="•"/>
            </a:pPr>
            <a:r>
              <a:rPr lang="zh" sz="1200" b="0" i="0" u="none" dirty="0" smtClean="0">
                <a:solidFill>
                  <a:srgbClr val="000000"/>
                </a:solidFill>
                <a:ea typeface="Microsoft YaHei UI" panose="020B0503020204020204" pitchFamily="34" charset="-122"/>
              </a:rPr>
              <a:t>自由發揮</a:t>
            </a:r>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29</a:t>
            </a:fld>
            <a:endParaRPr lang="en-US" dirty="0">
              <a:solidFill>
                <a:prstClr val="black"/>
              </a:solidFill>
              <a:latin typeface="Calibri"/>
            </a:endParaRPr>
          </a:p>
        </p:txBody>
      </p:sp>
    </p:spTree>
    <p:extLst>
      <p:ext uri="{BB962C8B-B14F-4D97-AF65-F5344CB8AC3E}">
        <p14:creationId xmlns:p14="http://schemas.microsoft.com/office/powerpoint/2010/main" val="411291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708025"/>
            <a:ext cx="6297613" cy="3541713"/>
          </a:xfrm>
        </p:spPr>
      </p:sp>
      <p:sp>
        <p:nvSpPr>
          <p:cNvPr id="3" name="Notes Placeholder 2"/>
          <p:cNvSpPr>
            <a:spLocks noGrp="1"/>
          </p:cNvSpPr>
          <p:nvPr>
            <p:ph type="body" idx="1"/>
          </p:nvPr>
        </p:nvSpPr>
        <p:spPr/>
        <p:txBody>
          <a:bodyPr/>
          <a:lstStyle/>
          <a:p>
            <a:pPr eaLnBrk="1" hangingPunct="1"/>
            <a:r>
              <a:rPr lang="zh" sz="1200" b="1" i="0" u="sng" dirty="0" smtClean="0">
                <a:solidFill>
                  <a:srgbClr val="000000"/>
                </a:solidFill>
                <a:ea typeface="Microsoft YaHei UI" panose="020B0503020204020204" pitchFamily="34" charset="-122"/>
              </a:rPr>
              <a:t>講師筆記：</a:t>
            </a:r>
          </a:p>
          <a:p>
            <a:pPr marL="184627" indent="-184627">
              <a:buFont typeface="Arial"/>
              <a:buChar char="•"/>
            </a:pPr>
            <a:r>
              <a:rPr lang="zh" sz="1200" b="0" i="0" dirty="0" smtClean="0">
                <a:solidFill>
                  <a:srgbClr val="000000"/>
                </a:solidFill>
                <a:ea typeface="Microsoft YaHei UI" panose="020B0503020204020204" pitchFamily="34" charset="-122"/>
              </a:rPr>
              <a:t>讓學員知道，超出1或5以外的分數，不予採納。「3」表示課程或事項符合他們的期待。這份評量表是為了協助讓訓練以及講師更好。儘可能多鼓勵學員寫下建議，建議真的很有幫助，且是個評量整個課程的好工具。正反兩面的建議都很歡迎。</a:t>
            </a:r>
          </a:p>
          <a:p>
            <a:endParaRPr lang="en-US" dirty="0"/>
          </a:p>
        </p:txBody>
      </p:sp>
      <p:sp>
        <p:nvSpPr>
          <p:cNvPr id="4" name="Slide Number Placeholder 3"/>
          <p:cNvSpPr>
            <a:spLocks noGrp="1"/>
          </p:cNvSpPr>
          <p:nvPr>
            <p:ph type="sldNum" sz="quarter" idx="10"/>
          </p:nvPr>
        </p:nvSpPr>
        <p:spPr/>
        <p:txBody>
          <a:bodyPr/>
          <a:lstStyle/>
          <a:p>
            <a:fld id="{B82DCF3E-B345-4BBB-A9FD-3405EF5B901A}" type="slidenum">
              <a:rPr lang="en-US" smtClean="0">
                <a:solidFill>
                  <a:prstClr val="black"/>
                </a:solidFill>
                <a:latin typeface="Calibri"/>
              </a:rPr>
              <a:pPr/>
              <a:t>3</a:t>
            </a:fld>
            <a:endParaRPr lang="en-US" dirty="0">
              <a:solidFill>
                <a:prstClr val="black"/>
              </a:solidFill>
              <a:latin typeface="Calibri"/>
            </a:endParaRPr>
          </a:p>
        </p:txBody>
      </p:sp>
    </p:spTree>
    <p:extLst>
      <p:ext uri="{BB962C8B-B14F-4D97-AF65-F5344CB8AC3E}">
        <p14:creationId xmlns:p14="http://schemas.microsoft.com/office/powerpoint/2010/main" val="9208470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708025"/>
            <a:ext cx="6297613" cy="3541713"/>
          </a:xfrm>
        </p:spPr>
      </p:sp>
      <p:sp>
        <p:nvSpPr>
          <p:cNvPr id="3" name="Notes Placeholder 2"/>
          <p:cNvSpPr>
            <a:spLocks noGrp="1"/>
          </p:cNvSpPr>
          <p:nvPr>
            <p:ph type="body" idx="1"/>
          </p:nvPr>
        </p:nvSpPr>
        <p:spPr/>
        <p:txBody>
          <a:bodyPr/>
          <a:lstStyle/>
          <a:p>
            <a:pPr eaLnBrk="1" hangingPunct="1"/>
            <a:r>
              <a:rPr lang="zh" sz="1200" b="1" i="0" u="sng" dirty="0" smtClean="0">
                <a:solidFill>
                  <a:srgbClr val="000000"/>
                </a:solidFill>
                <a:ea typeface="Microsoft YaHei UI" panose="020B0503020204020204" pitchFamily="34" charset="-122"/>
              </a:rPr>
              <a:t>講師筆記：</a:t>
            </a:r>
          </a:p>
          <a:p>
            <a:pPr marL="184627" indent="-184627">
              <a:buFont typeface="Arial"/>
              <a:buChar char="•"/>
            </a:pPr>
            <a:r>
              <a:rPr lang="zh" sz="1200" b="0" i="0" u="none" dirty="0" smtClean="0">
                <a:solidFill>
                  <a:srgbClr val="000000"/>
                </a:solidFill>
                <a:ea typeface="Microsoft YaHei UI" panose="020B0503020204020204" pitchFamily="34" charset="-122"/>
              </a:rPr>
              <a:t>自由發揮 </a:t>
            </a:r>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30</a:t>
            </a:fld>
            <a:endParaRPr lang="en-US" dirty="0">
              <a:solidFill>
                <a:prstClr val="black"/>
              </a:solidFill>
              <a:latin typeface="Calibri"/>
            </a:endParaRPr>
          </a:p>
        </p:txBody>
      </p:sp>
    </p:spTree>
    <p:extLst>
      <p:ext uri="{BB962C8B-B14F-4D97-AF65-F5344CB8AC3E}">
        <p14:creationId xmlns:p14="http://schemas.microsoft.com/office/powerpoint/2010/main" val="33485102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Slide Image Placeholder 1"/>
          <p:cNvSpPr>
            <a:spLocks noGrp="1" noRot="1" noChangeAspect="1" noTextEdit="1"/>
          </p:cNvSpPr>
          <p:nvPr>
            <p:ph type="sldImg"/>
          </p:nvPr>
        </p:nvSpPr>
        <p:spPr>
          <a:xfrm>
            <a:off x="428625" y="708025"/>
            <a:ext cx="6297613" cy="3541713"/>
          </a:xfrm>
          <a:ln/>
        </p:spPr>
      </p:sp>
      <p:sp>
        <p:nvSpPr>
          <p:cNvPr id="503811" name="Notes Placeholder 2"/>
          <p:cNvSpPr>
            <a:spLocks noGrp="1"/>
          </p:cNvSpPr>
          <p:nvPr>
            <p:ph type="body" idx="1"/>
          </p:nvPr>
        </p:nvSpPr>
        <p:spPr>
          <a:noFill/>
          <a:ln/>
        </p:spPr>
        <p:txBody>
          <a:bodyPr/>
          <a:lstStyle/>
          <a:p>
            <a:pPr eaLnBrk="1" hangingPunct="1"/>
            <a:r>
              <a:rPr lang="zh" sz="1200" b="1" i="0" u="sng" dirty="0" smtClean="0">
                <a:solidFill>
                  <a:srgbClr val="000000"/>
                </a:solidFill>
                <a:ea typeface="Microsoft YaHei UI" panose="020B0503020204020204" pitchFamily="34" charset="-122"/>
              </a:rPr>
              <a:t>講師筆記：</a:t>
            </a:r>
          </a:p>
          <a:p>
            <a:pPr marL="181175" indent="-181175">
              <a:buFont typeface="Arial"/>
              <a:buChar char="•"/>
            </a:pPr>
            <a:r>
              <a:rPr lang="zh" sz="1200" b="0" i="0" u="none" dirty="0" smtClean="0">
                <a:solidFill>
                  <a:srgbClr val="000000"/>
                </a:solidFill>
                <a:ea typeface="Microsoft YaHei UI" panose="020B0503020204020204" pitchFamily="34" charset="-122"/>
              </a:rPr>
              <a:t>印刷廣告的行銷模式，就跟GoDaddy和1&amp;1很類似。它們利用免費架設網站，讓您有機會和業務人員面談。</a:t>
            </a:r>
          </a:p>
          <a:p>
            <a:pPr marL="181175" indent="-181175">
              <a:buFont typeface="Arial"/>
              <a:buChar char="•"/>
            </a:pPr>
            <a:r>
              <a:rPr lang="zh" sz="1200" b="0" i="0" u="none" dirty="0" smtClean="0">
                <a:solidFill>
                  <a:srgbClr val="000000"/>
                </a:solidFill>
                <a:ea typeface="Microsoft YaHei UI" panose="020B0503020204020204" pitchFamily="34" charset="-122"/>
              </a:rPr>
              <a:t>免費網站附帶條件需要支付每月廣告費。如果您想取消您每個月要繳300元或更多的網站費用，會發生什麼事？ 您的網站就會被取消！</a:t>
            </a:r>
          </a:p>
          <a:p>
            <a:pPr marL="181175" indent="-181175">
              <a:buFont typeface="Arial"/>
              <a:buChar char="•"/>
            </a:pPr>
            <a:r>
              <a:rPr lang="zh" sz="1200" b="0" i="0" u="none" dirty="0" smtClean="0">
                <a:solidFill>
                  <a:srgbClr val="000000"/>
                </a:solidFill>
                <a:ea typeface="Microsoft YaHei UI" panose="020B0503020204020204" pitchFamily="34" charset="-122"/>
              </a:rPr>
              <a:t>業務人員通常會把這類費用隱藏在</a:t>
            </a:r>
            <a:r>
              <a:rPr lang="zh-TW" altLang="en-US" sz="1200" b="0" i="0" u="none" dirty="0" smtClean="0">
                <a:solidFill>
                  <a:srgbClr val="000000"/>
                </a:solidFill>
                <a:ea typeface="Microsoft YaHei UI" panose="020B0503020204020204" pitchFamily="34" charset="-122"/>
              </a:rPr>
              <a:t>企業老闆</a:t>
            </a:r>
            <a:r>
              <a:rPr lang="zh" sz="1200" b="0" i="0" u="none" dirty="0" smtClean="0">
                <a:solidFill>
                  <a:srgbClr val="000000"/>
                </a:solidFill>
                <a:ea typeface="Microsoft YaHei UI" panose="020B0503020204020204" pitchFamily="34" charset="-122"/>
              </a:rPr>
              <a:t>黃頁廣告，讓它看起來像是整筆費用</a:t>
            </a:r>
          </a:p>
          <a:p>
            <a:pPr marL="181175" indent="-181175">
              <a:buFont typeface="Arial"/>
              <a:buChar char="•"/>
            </a:pPr>
            <a:r>
              <a:rPr lang="zh" sz="1200" b="0" i="0" u="none" dirty="0" smtClean="0">
                <a:solidFill>
                  <a:srgbClr val="000000"/>
                </a:solidFill>
                <a:ea typeface="Microsoft YaHei UI" panose="020B0503020204020204" pitchFamily="34" charset="-122"/>
              </a:rPr>
              <a:t>每個月花$300只產生很少的「點擊」！</a:t>
            </a:r>
          </a:p>
        </p:txBody>
      </p:sp>
      <p:sp>
        <p:nvSpPr>
          <p:cNvPr id="503812" name="Slide Number Placeholder 3"/>
          <p:cNvSpPr>
            <a:spLocks noGrp="1"/>
          </p:cNvSpPr>
          <p:nvPr>
            <p:ph type="sldNum" sz="quarter" idx="5"/>
          </p:nvPr>
        </p:nvSpPr>
        <p:spPr>
          <a:xfrm>
            <a:off x="4053509" y="8969975"/>
            <a:ext cx="3101009" cy="472190"/>
          </a:xfrm>
          <a:prstGeom prst="rect">
            <a:avLst/>
          </a:prstGeom>
          <a:noFill/>
        </p:spPr>
        <p:txBody>
          <a:bodyPr lIns="96647" tIns="48325" rIns="96647" bIns="48325"/>
          <a:lstStyle/>
          <a:p>
            <a:fld id="{A894E77D-3CD5-4C94-AD2E-BC594D0E4F61}" type="slidenum">
              <a:rPr lang="en-US">
                <a:solidFill>
                  <a:srgbClr val="000000"/>
                </a:solidFill>
                <a:latin typeface="Calibri"/>
              </a:rPr>
              <a:pPr/>
              <a:t>31</a:t>
            </a:fld>
            <a:endParaRPr lang="en-US" dirty="0">
              <a:solidFill>
                <a:srgbClr val="000000"/>
              </a:solidFill>
              <a:latin typeface="Calibri"/>
            </a:endParaRPr>
          </a:p>
        </p:txBody>
      </p:sp>
    </p:spTree>
    <p:extLst>
      <p:ext uri="{BB962C8B-B14F-4D97-AF65-F5344CB8AC3E}">
        <p14:creationId xmlns:p14="http://schemas.microsoft.com/office/powerpoint/2010/main" val="7880342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708025"/>
            <a:ext cx="6297613" cy="3541713"/>
          </a:xfrm>
        </p:spPr>
      </p:sp>
      <p:sp>
        <p:nvSpPr>
          <p:cNvPr id="3" name="Notes Placeholder 2"/>
          <p:cNvSpPr>
            <a:spLocks noGrp="1"/>
          </p:cNvSpPr>
          <p:nvPr>
            <p:ph type="body" idx="1"/>
          </p:nvPr>
        </p:nvSpPr>
        <p:spPr/>
        <p:txBody>
          <a:bodyPr/>
          <a:lstStyle/>
          <a:p>
            <a:pPr eaLnBrk="1" hangingPunct="1"/>
            <a:r>
              <a:rPr lang="zh" sz="1200" b="1" i="0" u="sng" dirty="0" smtClean="0">
                <a:solidFill>
                  <a:srgbClr val="000000"/>
                </a:solidFill>
                <a:ea typeface="Microsoft YaHei UI" panose="020B0503020204020204" pitchFamily="34" charset="-122"/>
              </a:rPr>
              <a:t>講師筆記：</a:t>
            </a:r>
          </a:p>
          <a:p>
            <a:pPr marL="184627" indent="-184627">
              <a:buFont typeface="Arial"/>
              <a:buChar char="•"/>
            </a:pPr>
            <a:r>
              <a:rPr lang="zh" sz="1200" b="0" i="0" u="none" dirty="0" smtClean="0">
                <a:solidFill>
                  <a:srgbClr val="000000"/>
                </a:solidFill>
                <a:ea typeface="Microsoft YaHei UI" panose="020B0503020204020204" pitchFamily="34" charset="-122"/>
              </a:rPr>
              <a:t>身為一名網路中心經營者，您會認識很多生意人</a:t>
            </a:r>
          </a:p>
          <a:p>
            <a:pPr marL="184627" indent="-184627">
              <a:buFont typeface="Arial"/>
              <a:buChar char="•"/>
            </a:pPr>
            <a:r>
              <a:rPr lang="zh" sz="1200" b="0" i="0" u="none" dirty="0" smtClean="0">
                <a:solidFill>
                  <a:srgbClr val="000000"/>
                </a:solidFill>
                <a:ea typeface="Microsoft YaHei UI" panose="020B0503020204020204" pitchFamily="34" charset="-122"/>
              </a:rPr>
              <a:t>您應該知道您有很多額外的機會可以跟這些</a:t>
            </a:r>
            <a:r>
              <a:rPr lang="zh-TW" altLang="en-US" sz="1200" b="0" i="0" u="none" dirty="0" smtClean="0">
                <a:solidFill>
                  <a:srgbClr val="000000"/>
                </a:solidFill>
                <a:ea typeface="Microsoft YaHei UI" panose="020B0503020204020204" pitchFamily="34" charset="-122"/>
              </a:rPr>
              <a:t>企業老闆</a:t>
            </a:r>
            <a:r>
              <a:rPr lang="zh" sz="1200" b="0" i="0" u="none" dirty="0" smtClean="0">
                <a:solidFill>
                  <a:srgbClr val="000000"/>
                </a:solidFill>
                <a:ea typeface="Microsoft YaHei UI" panose="020B0503020204020204" pitchFamily="34" charset="-122"/>
              </a:rPr>
              <a:t>做生意</a:t>
            </a:r>
          </a:p>
          <a:p>
            <a:pPr marL="184627" indent="-184627">
              <a:buFont typeface="Arial"/>
              <a:buChar char="•"/>
            </a:pPr>
            <a:r>
              <a:rPr lang="zh" sz="1200" b="0" i="0" u="none" dirty="0" smtClean="0">
                <a:solidFill>
                  <a:srgbClr val="000000"/>
                </a:solidFill>
                <a:ea typeface="Microsoft YaHei UI" panose="020B0503020204020204" pitchFamily="34" charset="-122"/>
              </a:rPr>
              <a:t>B2B的服務包含除了網路中心以外的產品</a:t>
            </a:r>
          </a:p>
          <a:p>
            <a:pPr marL="184627" indent="-184627">
              <a:buFont typeface="Arial"/>
              <a:buChar char="•"/>
            </a:pPr>
            <a:r>
              <a:rPr lang="zh" sz="1200" b="0" i="0" u="none" dirty="0" smtClean="0">
                <a:solidFill>
                  <a:srgbClr val="000000"/>
                </a:solidFill>
                <a:ea typeface="Microsoft YaHei UI" panose="020B0503020204020204" pitchFamily="34" charset="-122"/>
              </a:rPr>
              <a:t>不需要做所有的事情 — 但因為您事業的關係，您會認識很多可以幫您轉介以及介紹更多潛在對象的</a:t>
            </a:r>
            <a:r>
              <a:rPr lang="zh-TW" altLang="en-US" sz="1200" b="0" i="0" u="none" dirty="0" smtClean="0">
                <a:solidFill>
                  <a:srgbClr val="000000"/>
                </a:solidFill>
                <a:ea typeface="Microsoft YaHei UI" panose="020B0503020204020204" pitchFamily="34" charset="-122"/>
              </a:rPr>
              <a:t>企業老闆</a:t>
            </a:r>
            <a:r>
              <a:rPr lang="zh" sz="1200" b="0" i="0" u="none" dirty="0" smtClean="0">
                <a:solidFill>
                  <a:srgbClr val="000000"/>
                </a:solidFill>
                <a:ea typeface="Microsoft YaHei UI" panose="020B0503020204020204" pitchFamily="34" charset="-122"/>
              </a:rPr>
              <a:t>。我們每天與</a:t>
            </a:r>
            <a:r>
              <a:rPr lang="zh-TW" altLang="en-US" sz="1200" b="0" i="0" u="none" dirty="0" smtClean="0">
                <a:solidFill>
                  <a:srgbClr val="000000"/>
                </a:solidFill>
                <a:ea typeface="Microsoft YaHei UI" panose="020B0503020204020204" pitchFamily="34" charset="-122"/>
              </a:rPr>
              <a:t>企業老闆</a:t>
            </a:r>
            <a:r>
              <a:rPr lang="zh" sz="1200" b="0" i="0" u="none" dirty="0" smtClean="0">
                <a:solidFill>
                  <a:srgbClr val="000000"/>
                </a:solidFill>
                <a:ea typeface="Microsoft YaHei UI" panose="020B0503020204020204" pitchFamily="34" charset="-122"/>
              </a:rPr>
              <a:t>往來，我們提供</a:t>
            </a:r>
            <a:r>
              <a:rPr lang="zh-TW" altLang="en-US" sz="1200" b="0" i="0" u="none" dirty="0" smtClean="0">
                <a:solidFill>
                  <a:srgbClr val="000000"/>
                </a:solidFill>
                <a:ea typeface="Microsoft YaHei UI" panose="020B0503020204020204" pitchFamily="34" charset="-122"/>
              </a:rPr>
              <a:t>企業老闆</a:t>
            </a:r>
            <a:r>
              <a:rPr lang="zh" sz="1200" b="0" i="0" u="none" dirty="0" smtClean="0">
                <a:solidFill>
                  <a:srgbClr val="000000"/>
                </a:solidFill>
                <a:ea typeface="Microsoft YaHei UI" panose="020B0503020204020204" pitchFamily="34" charset="-122"/>
              </a:rPr>
              <a:t>解決方案，幫助他們，以我們的</a:t>
            </a:r>
            <a:r>
              <a:rPr lang="zh-TW" altLang="en-US" sz="1200" b="0" i="0" u="none" dirty="0" smtClean="0">
                <a:solidFill>
                  <a:srgbClr val="000000"/>
                </a:solidFill>
                <a:ea typeface="Microsoft YaHei UI" panose="020B0503020204020204" pitchFamily="34" charset="-122"/>
              </a:rPr>
              <a:t>網上</a:t>
            </a:r>
            <a:r>
              <a:rPr lang="zh" sz="1200" b="0" i="0" u="none" dirty="0" smtClean="0">
                <a:solidFill>
                  <a:srgbClr val="000000"/>
                </a:solidFill>
                <a:ea typeface="Microsoft YaHei UI" panose="020B0503020204020204" pitchFamily="34" charset="-122"/>
              </a:rPr>
              <a:t>行銷方案，增加收入並減少支出。</a:t>
            </a: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34</a:t>
            </a:fld>
            <a:endParaRPr lang="en-US" dirty="0">
              <a:solidFill>
                <a:prstClr val="black"/>
              </a:solidFill>
              <a:latin typeface="Calibri"/>
            </a:endParaRPr>
          </a:p>
        </p:txBody>
      </p:sp>
    </p:spTree>
    <p:extLst>
      <p:ext uri="{BB962C8B-B14F-4D97-AF65-F5344CB8AC3E}">
        <p14:creationId xmlns:p14="http://schemas.microsoft.com/office/powerpoint/2010/main" val="20751397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zh" sz="1200" b="1" i="0" u="sng" dirty="0" smtClean="0">
                <a:solidFill>
                  <a:srgbClr val="000000"/>
                </a:solidFill>
                <a:ea typeface="Microsoft YaHei UI" panose="020B0503020204020204" pitchFamily="34" charset="-122"/>
              </a:rPr>
              <a:t>講師筆記：</a:t>
            </a:r>
          </a:p>
          <a:p>
            <a:pPr marL="184627" indent="-184627">
              <a:buFont typeface="Arial"/>
              <a:buChar char="•"/>
            </a:pPr>
            <a:r>
              <a:rPr lang="zh" sz="1200" b="0" i="0" u="none" dirty="0" smtClean="0">
                <a:solidFill>
                  <a:srgbClr val="000000"/>
                </a:solidFill>
                <a:ea typeface="Microsoft YaHei UI" panose="020B0503020204020204" pitchFamily="34" charset="-122"/>
              </a:rPr>
              <a:t>推薦行銷不只是一個能把流量帶到您的網站的強大方式，也是可以為您帶來較高品質的訪客、購買者以及終身顧客</a:t>
            </a:r>
          </a:p>
        </p:txBody>
      </p:sp>
      <p:sp>
        <p:nvSpPr>
          <p:cNvPr id="4" name="Slide Number Placeholder 3"/>
          <p:cNvSpPr>
            <a:spLocks noGrp="1"/>
          </p:cNvSpPr>
          <p:nvPr>
            <p:ph type="sldNum" sz="quarter" idx="10"/>
          </p:nvPr>
        </p:nvSpPr>
        <p:spPr/>
        <p:txBody>
          <a:bodyPr/>
          <a:lstStyle/>
          <a:p>
            <a:fld id="{A1391B78-29F6-5549-AE47-ECBAAD8DE07E}" type="slidenum">
              <a:rPr lang="en-US" smtClean="0"/>
              <a:t>35</a:t>
            </a:fld>
            <a:endParaRPr lang="en-US" dirty="0"/>
          </a:p>
        </p:txBody>
      </p:sp>
    </p:spTree>
    <p:extLst>
      <p:ext uri="{BB962C8B-B14F-4D97-AF65-F5344CB8AC3E}">
        <p14:creationId xmlns:p14="http://schemas.microsoft.com/office/powerpoint/2010/main" val="10876603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zh" sz="1200" b="1" i="0" u="sng" dirty="0" smtClean="0">
                <a:solidFill>
                  <a:srgbClr val="000000"/>
                </a:solidFill>
                <a:ea typeface="Microsoft YaHei UI" panose="020B0503020204020204" pitchFamily="34" charset="-122"/>
              </a:rPr>
              <a:t>講師筆記：</a:t>
            </a:r>
          </a:p>
          <a:p>
            <a:pPr marL="184627" indent="-184627">
              <a:buFont typeface="Arial"/>
              <a:buChar char="•"/>
            </a:pPr>
            <a:r>
              <a:rPr lang="zh" sz="1200" b="0" i="0" u="none" dirty="0" smtClean="0">
                <a:solidFill>
                  <a:srgbClr val="000000"/>
                </a:solidFill>
                <a:ea typeface="Microsoft YaHei UI" panose="020B0503020204020204" pitchFamily="34" charset="-122"/>
              </a:rPr>
              <a:t>SHOP.COM已經建立了3百萬忠實顧客的基礎以及擁有超過２百萬名相信SHOP.COM推薦的獨立超連鎖店主 </a:t>
            </a:r>
          </a:p>
          <a:p>
            <a:pPr marL="184627" indent="-184627">
              <a:buFont typeface="Arial"/>
              <a:buChar char="•"/>
            </a:pPr>
            <a:r>
              <a:rPr lang="zh" sz="1200" b="0" i="0" u="none" dirty="0" smtClean="0">
                <a:solidFill>
                  <a:srgbClr val="000000"/>
                </a:solidFill>
                <a:ea typeface="Microsoft YaHei UI" panose="020B0503020204020204" pitchFamily="34" charset="-122"/>
              </a:rPr>
              <a:t>口碑行銷就是一對一的過程</a:t>
            </a:r>
          </a:p>
          <a:p>
            <a:pPr marL="184627" indent="-184627">
              <a:buFont typeface="Arial"/>
              <a:buChar char="•"/>
            </a:pPr>
            <a:r>
              <a:rPr lang="zh" sz="1200" b="0" i="0" u="none" dirty="0" smtClean="0">
                <a:solidFill>
                  <a:srgbClr val="000000"/>
                </a:solidFill>
                <a:ea typeface="Microsoft YaHei UI" panose="020B0503020204020204" pitchFamily="34" charset="-122"/>
              </a:rPr>
              <a:t>現今，大眾在做購買決定時，他們相信有信任度網站的推薦。想想看這些網站，例如Angie’s List、 Yelp以及猫途鹰(TripAdvisor) — 他們都是以給予實在的推薦給他們的顧客為業（推薦！）</a:t>
            </a:r>
          </a:p>
          <a:p>
            <a:pPr marL="184627" indent="-184627">
              <a:buFont typeface="Arial"/>
              <a:buChar char="•"/>
            </a:pPr>
            <a:r>
              <a:rPr lang="zh" sz="1200" b="0" i="0" u="none" dirty="0" smtClean="0">
                <a:solidFill>
                  <a:srgbClr val="000000"/>
                </a:solidFill>
                <a:ea typeface="Microsoft YaHei UI" panose="020B0503020204020204" pitchFamily="34" charset="-122"/>
              </a:rPr>
              <a:t>SHOP.COM以同樣的方式給予建議／推薦給其顧客 </a:t>
            </a:r>
          </a:p>
        </p:txBody>
      </p:sp>
      <p:sp>
        <p:nvSpPr>
          <p:cNvPr id="4" name="Slide Number Placeholder 3"/>
          <p:cNvSpPr>
            <a:spLocks noGrp="1"/>
          </p:cNvSpPr>
          <p:nvPr>
            <p:ph type="sldNum" sz="quarter" idx="10"/>
          </p:nvPr>
        </p:nvSpPr>
        <p:spPr/>
        <p:txBody>
          <a:bodyPr/>
          <a:lstStyle/>
          <a:p>
            <a:fld id="{A1391B78-29F6-5549-AE47-ECBAAD8DE07E}" type="slidenum">
              <a:rPr lang="en-US" smtClean="0"/>
              <a:t>36</a:t>
            </a:fld>
            <a:endParaRPr lang="en-US" dirty="0"/>
          </a:p>
        </p:txBody>
      </p:sp>
    </p:spTree>
    <p:extLst>
      <p:ext uri="{BB962C8B-B14F-4D97-AF65-F5344CB8AC3E}">
        <p14:creationId xmlns:p14="http://schemas.microsoft.com/office/powerpoint/2010/main" val="2106550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zh" sz="1200" b="1" i="0" u="sng" dirty="0" smtClean="0">
                <a:solidFill>
                  <a:srgbClr val="000000"/>
                </a:solidFill>
                <a:ea typeface="Microsoft YaHei UI" panose="020B0503020204020204" pitchFamily="34" charset="-122"/>
              </a:rPr>
              <a:t>講師筆記：</a:t>
            </a:r>
          </a:p>
          <a:p>
            <a:pPr marL="184627" indent="-184627">
              <a:buFont typeface="Arial"/>
              <a:buChar char="•"/>
            </a:pPr>
            <a:r>
              <a:rPr lang="zh" sz="1200" b="0" i="0" u="none" dirty="0" smtClean="0">
                <a:solidFill>
                  <a:srgbClr val="000000"/>
                </a:solidFill>
                <a:ea typeface="Microsoft YaHei UI" panose="020B0503020204020204" pitchFamily="34" charset="-122"/>
              </a:rPr>
              <a:t>中小型企業有機會在SHOP.COM的網站上行銷他們的產品和服務</a:t>
            </a:r>
          </a:p>
          <a:p>
            <a:pPr marL="184627" indent="-184627">
              <a:buFont typeface="Arial"/>
              <a:buChar char="•"/>
            </a:pPr>
            <a:r>
              <a:rPr lang="zh" sz="1200" b="0" i="0" u="none" dirty="0" smtClean="0">
                <a:solidFill>
                  <a:srgbClr val="000000"/>
                </a:solidFill>
                <a:ea typeface="Microsoft YaHei UI" panose="020B0503020204020204" pitchFamily="34" charset="-122"/>
              </a:rPr>
              <a:t>他們的產品將有機會與其他大品牌的產品陳列在同一個頁面</a:t>
            </a:r>
          </a:p>
          <a:p>
            <a:pPr marL="184627" indent="-184627">
              <a:buFont typeface="Arial"/>
              <a:buChar char="•"/>
            </a:pPr>
            <a:r>
              <a:rPr lang="zh" sz="1200" b="0" i="0" u="none" dirty="0" smtClean="0">
                <a:solidFill>
                  <a:srgbClr val="000000"/>
                </a:solidFill>
                <a:ea typeface="Microsoft YaHei UI" panose="020B0503020204020204" pitchFamily="34" charset="-122"/>
              </a:rPr>
              <a:t>機會無限 </a:t>
            </a:r>
          </a:p>
        </p:txBody>
      </p:sp>
      <p:sp>
        <p:nvSpPr>
          <p:cNvPr id="4" name="Slide Number Placeholder 3"/>
          <p:cNvSpPr>
            <a:spLocks noGrp="1"/>
          </p:cNvSpPr>
          <p:nvPr>
            <p:ph type="sldNum" sz="quarter" idx="10"/>
          </p:nvPr>
        </p:nvSpPr>
        <p:spPr/>
        <p:txBody>
          <a:bodyPr/>
          <a:lstStyle/>
          <a:p>
            <a:fld id="{A1391B78-29F6-5549-AE47-ECBAAD8DE07E}" type="slidenum">
              <a:rPr lang="en-US" smtClean="0"/>
              <a:t>37</a:t>
            </a:fld>
            <a:endParaRPr lang="en-US" dirty="0"/>
          </a:p>
        </p:txBody>
      </p:sp>
    </p:spTree>
    <p:extLst>
      <p:ext uri="{BB962C8B-B14F-4D97-AF65-F5344CB8AC3E}">
        <p14:creationId xmlns:p14="http://schemas.microsoft.com/office/powerpoint/2010/main" val="16253119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sz="1200" b="1" i="0" u="sng" dirty="0" smtClean="0">
                <a:solidFill>
                  <a:srgbClr val="000000"/>
                </a:solidFill>
                <a:ea typeface="SimSun" pitchFamily="18" charset="0"/>
              </a:rPr>
              <a:t>講師筆記：</a:t>
            </a:r>
          </a:p>
          <a:p>
            <a:pPr marL="184618" indent="-184618">
              <a:buFont typeface="Arial"/>
              <a:buChar char="•"/>
            </a:pPr>
            <a:r>
              <a:rPr lang="x-none" sz="1200" b="0" i="0" u="none" dirty="0" smtClean="0">
                <a:solidFill>
                  <a:srgbClr val="000000"/>
                </a:solidFill>
                <a:ea typeface="SimSun" pitchFamily="18" charset="0"/>
              </a:rPr>
              <a:t>幫助您的顧客確認，他們可以在哪裡消費並賺取現金回饋 </a:t>
            </a:r>
          </a:p>
          <a:p>
            <a:pPr marL="184618" indent="-184618">
              <a:buFont typeface="Arial"/>
              <a:buChar char="•"/>
            </a:pPr>
            <a:r>
              <a:rPr lang="x-none" sz="1200" b="0" i="0" dirty="0" smtClean="0">
                <a:solidFill>
                  <a:srgbClr val="000000"/>
                </a:solidFill>
                <a:ea typeface="SimSun" pitchFamily="18" charset="0"/>
              </a:rPr>
              <a:t>向他們介紹購物年金</a:t>
            </a:r>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val="1559095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x-none" sz="1200" b="1" i="0" u="sng" dirty="0" smtClean="0">
                <a:solidFill>
                  <a:srgbClr val="000000"/>
                </a:solidFill>
                <a:ea typeface="SimSun" pitchFamily="18" charset="0"/>
              </a:rPr>
              <a:t>講師筆記：</a:t>
            </a:r>
          </a:p>
          <a:p>
            <a:pPr marL="184627" indent="-184627">
              <a:buFont typeface="Arial"/>
              <a:buChar char="•"/>
            </a:pPr>
            <a:r>
              <a:rPr lang="x-none" sz="1200" b="0" i="0" dirty="0" smtClean="0">
                <a:solidFill>
                  <a:srgbClr val="000000"/>
                </a:solidFill>
                <a:ea typeface="SimSun" pitchFamily="18" charset="0"/>
              </a:rPr>
              <a:t>行銷手冊與B2B服務可以並行</a:t>
            </a:r>
          </a:p>
          <a:p>
            <a:pPr marL="184627" indent="-184627">
              <a:buFont typeface="Arial"/>
              <a:buChar char="•"/>
            </a:pPr>
            <a:r>
              <a:rPr lang="x-none" sz="1200" b="0" i="0" u="none" dirty="0" smtClean="0">
                <a:solidFill>
                  <a:srgbClr val="000000"/>
                </a:solidFill>
                <a:ea typeface="SimSun" pitchFamily="18" charset="0"/>
              </a:rPr>
              <a:t>行銷手冊</a:t>
            </a:r>
          </a:p>
          <a:p>
            <a:pPr marL="658881" lvl="1" indent="-184627">
              <a:buFont typeface="Arial"/>
              <a:buChar char="•"/>
            </a:pPr>
            <a:r>
              <a:rPr lang="zh-TW" altLang="en-US" sz="1200" b="0" i="0" u="none" dirty="0" smtClean="0">
                <a:solidFill>
                  <a:srgbClr val="000000"/>
                </a:solidFill>
                <a:ea typeface="SimSun" pitchFamily="18" charset="0"/>
              </a:rPr>
              <a:t>分享</a:t>
            </a:r>
            <a:r>
              <a:rPr lang="x-none" sz="1200" b="0" i="0" u="none" dirty="0" smtClean="0">
                <a:solidFill>
                  <a:srgbClr val="000000"/>
                </a:solidFill>
                <a:ea typeface="SimSun" pitchFamily="18" charset="0"/>
              </a:rPr>
              <a:t>一個強有力的案例，說明為什麼企</a:t>
            </a:r>
            <a:r>
              <a:rPr lang="zh-TW" altLang="en-US" sz="1200" b="0" i="0" u="none" dirty="0" smtClean="0">
                <a:solidFill>
                  <a:srgbClr val="000000"/>
                </a:solidFill>
                <a:ea typeface="SimSun" pitchFamily="18" charset="0"/>
              </a:rPr>
              <a:t>企業老闆</a:t>
            </a:r>
            <a:r>
              <a:rPr lang="x-none" sz="1200" b="0" i="0" u="none" dirty="0" smtClean="0">
                <a:solidFill>
                  <a:srgbClr val="000000"/>
                </a:solidFill>
                <a:ea typeface="SimSun" pitchFamily="18" charset="0"/>
              </a:rPr>
              <a:t>需要考慮</a:t>
            </a:r>
            <a:r>
              <a:rPr lang="zh-TW" altLang="en-US" sz="1200" b="0" i="0" u="none" dirty="0" smtClean="0">
                <a:solidFill>
                  <a:srgbClr val="000000"/>
                </a:solidFill>
                <a:ea typeface="SimSun" pitchFamily="18" charset="0"/>
              </a:rPr>
              <a:t>數碼</a:t>
            </a:r>
            <a:r>
              <a:rPr lang="x-none" sz="1200" b="0" i="0" u="none" dirty="0" smtClean="0">
                <a:solidFill>
                  <a:srgbClr val="000000"/>
                </a:solidFill>
                <a:ea typeface="SimSun" pitchFamily="18" charset="0"/>
              </a:rPr>
              <a:t>行銷解決方案 </a:t>
            </a:r>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39072975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sz="1200" b="1" i="0" u="sng" dirty="0" smtClean="0">
                <a:solidFill>
                  <a:srgbClr val="000000"/>
                </a:solidFill>
                <a:ea typeface="SimSun" pitchFamily="18" charset="0"/>
              </a:rPr>
              <a:t>講師筆記：</a:t>
            </a:r>
          </a:p>
          <a:p>
            <a:pPr marL="184618" indent="-184618">
              <a:buFont typeface="Arial"/>
              <a:buChar char="•"/>
            </a:pPr>
            <a:r>
              <a:rPr lang="x-none" sz="1200" b="0" i="0" dirty="0" smtClean="0">
                <a:solidFill>
                  <a:srgbClr val="000000"/>
                </a:solidFill>
                <a:ea typeface="SimSun" pitchFamily="18" charset="0"/>
              </a:rPr>
              <a:t>我們將深入探討與我們有業務關係的五大行業 這些行業之間會有一些共同點，有些行業是獨一無二的</a:t>
            </a:r>
          </a:p>
          <a:p>
            <a:pPr marL="184618" indent="-184618">
              <a:buFont typeface="Arial"/>
              <a:buChar char="•"/>
            </a:pPr>
            <a:r>
              <a:rPr lang="x-none" sz="1200" b="0" i="0" u="none" dirty="0" smtClean="0">
                <a:solidFill>
                  <a:srgbClr val="000000"/>
                </a:solidFill>
                <a:ea typeface="SimSun" pitchFamily="18" charset="0"/>
              </a:rPr>
              <a:t>不須逐字閱讀這些行銷手冊的截圖</a:t>
            </a:r>
          </a:p>
          <a:p>
            <a:pPr marL="184618" indent="-184618">
              <a:buFont typeface="Arial"/>
              <a:buChar char="•"/>
            </a:pPr>
            <a:r>
              <a:rPr lang="x-none" sz="1200" b="0" i="0" u="none" dirty="0" smtClean="0">
                <a:solidFill>
                  <a:srgbClr val="000000"/>
                </a:solidFill>
                <a:ea typeface="SimSun" pitchFamily="18" charset="0"/>
              </a:rPr>
              <a:t>選擇每個行業的一些東西，深入了解它們，以便學員了解一些可能來自特定行業的熱門話題</a:t>
            </a:r>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40</a:t>
            </a:fld>
            <a:endParaRPr lang="en-US" dirty="0">
              <a:solidFill>
                <a:prstClr val="black"/>
              </a:solidFill>
            </a:endParaRPr>
          </a:p>
        </p:txBody>
      </p:sp>
    </p:spTree>
    <p:extLst>
      <p:ext uri="{BB962C8B-B14F-4D97-AF65-F5344CB8AC3E}">
        <p14:creationId xmlns:p14="http://schemas.microsoft.com/office/powerpoint/2010/main" val="16781395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eaLnBrk="1" hangingPunct="1"/>
            <a:r>
              <a:rPr lang="zh" sz="1200" b="1" i="0" u="sng" dirty="0" smtClean="0">
                <a:solidFill>
                  <a:srgbClr val="000000"/>
                </a:solidFill>
                <a:ea typeface="Microsoft YaHei" panose="020B0503020204020204" pitchFamily="34" charset="-122"/>
              </a:rPr>
              <a:t>講師筆記：</a:t>
            </a:r>
          </a:p>
          <a:p>
            <a:pPr marL="174669" indent="-174669">
              <a:buFont typeface="Arial"/>
              <a:buChar char="•"/>
            </a:pPr>
            <a:r>
              <a:rPr lang="zh" sz="1200" b="0" i="0" dirty="0" smtClean="0">
                <a:solidFill>
                  <a:srgbClr val="000000"/>
                </a:solidFill>
                <a:ea typeface="Microsoft YaHei" panose="020B0503020204020204" pitchFamily="34" charset="-122"/>
              </a:rPr>
              <a:t>強調這個工具</a:t>
            </a:r>
          </a:p>
        </p:txBody>
      </p:sp>
      <p:sp>
        <p:nvSpPr>
          <p:cNvPr id="4" name="Slide Number Placeholder 3"/>
          <p:cNvSpPr>
            <a:spLocks noGrp="1"/>
          </p:cNvSpPr>
          <p:nvPr>
            <p:ph type="sldNum" sz="quarter" idx="10"/>
          </p:nvPr>
        </p:nvSpPr>
        <p:spPr/>
        <p:txBody>
          <a:bodyPr/>
          <a:lstStyle/>
          <a:p>
            <a:pPr defTabSz="913049">
              <a:defRPr/>
            </a:pPr>
            <a:fld id="{29B5AA12-FA8A-5B42-BA32-0F5ACD533C34}" type="slidenum">
              <a:rPr lang="en-US" smtClean="0">
                <a:solidFill>
                  <a:prstClr val="black"/>
                </a:solidFill>
              </a:rPr>
              <a:pPr defTabSz="913049">
                <a:defRPr/>
              </a:pPr>
              <a:t>41</a:t>
            </a:fld>
            <a:endParaRPr lang="en-US">
              <a:solidFill>
                <a:prstClr val="black"/>
              </a:solidFill>
            </a:endParaRPr>
          </a:p>
        </p:txBody>
      </p:sp>
    </p:spTree>
    <p:extLst>
      <p:ext uri="{BB962C8B-B14F-4D97-AF65-F5344CB8AC3E}">
        <p14:creationId xmlns:p14="http://schemas.microsoft.com/office/powerpoint/2010/main" val="37672124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708025"/>
            <a:ext cx="6297613" cy="3541713"/>
          </a:xfrm>
        </p:spPr>
      </p:sp>
      <p:sp>
        <p:nvSpPr>
          <p:cNvPr id="3" name="Notes Placeholder 2"/>
          <p:cNvSpPr>
            <a:spLocks noGrp="1"/>
          </p:cNvSpPr>
          <p:nvPr>
            <p:ph type="body" idx="1"/>
          </p:nvPr>
        </p:nvSpPr>
        <p:spPr/>
        <p:txBody>
          <a:bodyPr/>
          <a:lstStyle/>
          <a:p>
            <a:pPr defTabSz="492337">
              <a:defRPr/>
            </a:pPr>
            <a:r>
              <a:rPr lang="zh" sz="1200" b="1" i="0" dirty="0" smtClean="0">
                <a:solidFill>
                  <a:srgbClr val="000000"/>
                </a:solidFill>
                <a:ea typeface="Microsoft YaHei UI" panose="020B0503020204020204" pitchFamily="34" charset="-122"/>
              </a:rPr>
              <a:t>講師筆記：</a:t>
            </a:r>
          </a:p>
          <a:p>
            <a:pPr marL="184627" indent="-184627" defTabSz="984678">
              <a:buFont typeface="Arial"/>
              <a:buChar char="•"/>
              <a:defRPr/>
            </a:pPr>
            <a:r>
              <a:rPr lang="zh" sz="1200" b="0" i="0" dirty="0" smtClean="0">
                <a:solidFill>
                  <a:srgbClr val="000000"/>
                </a:solidFill>
                <a:ea typeface="Microsoft YaHei UI" panose="020B0503020204020204" pitchFamily="34" charset="-122"/>
              </a:rPr>
              <a:t>這是簡介－目的是讓大家期待我們接下來講的內容。</a:t>
            </a:r>
          </a:p>
          <a:p>
            <a:pPr marL="184627" indent="-184627" defTabSz="984678">
              <a:buFont typeface="Arial"/>
              <a:buChar char="•"/>
              <a:defRPr/>
            </a:pPr>
            <a:r>
              <a:rPr lang="zh" sz="1200" b="0" i="0" dirty="0" smtClean="0">
                <a:solidFill>
                  <a:srgbClr val="000000"/>
                </a:solidFill>
                <a:ea typeface="Microsoft YaHei UI" panose="020B0503020204020204" pitchFamily="34" charset="-122"/>
              </a:rPr>
              <a:t>簡略說明課程內容！</a:t>
            </a:r>
          </a:p>
          <a:p>
            <a:pPr marL="184627" indent="-184627" defTabSz="984678">
              <a:buFont typeface="Arial"/>
              <a:buChar char="•"/>
              <a:defRPr/>
            </a:pPr>
            <a:r>
              <a:rPr lang="zh" sz="1200" b="0" i="0" dirty="0" smtClean="0">
                <a:solidFill>
                  <a:srgbClr val="000000"/>
                </a:solidFill>
                <a:ea typeface="Microsoft YaHei UI" panose="020B0503020204020204" pitchFamily="34" charset="-122"/>
              </a:rPr>
              <a:t>利用一分鐘以內的時間</a:t>
            </a: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4</a:t>
            </a:fld>
            <a:endParaRPr lang="en-US" dirty="0">
              <a:solidFill>
                <a:prstClr val="black"/>
              </a:solidFill>
              <a:latin typeface="Calibri"/>
            </a:endParaRPr>
          </a:p>
        </p:txBody>
      </p:sp>
    </p:spTree>
    <p:extLst>
      <p:ext uri="{BB962C8B-B14F-4D97-AF65-F5344CB8AC3E}">
        <p14:creationId xmlns:p14="http://schemas.microsoft.com/office/powerpoint/2010/main" val="10014754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x-none" sz="1200" b="1" i="0" u="sng" dirty="0" smtClean="0">
                <a:solidFill>
                  <a:srgbClr val="000000"/>
                </a:solidFill>
                <a:ea typeface="SimSun" pitchFamily="18" charset="0"/>
              </a:rPr>
              <a:t>講師筆記：</a:t>
            </a:r>
          </a:p>
          <a:p>
            <a:pPr marL="181175" indent="-181175">
              <a:buFont typeface="Arial"/>
              <a:buChar char="•"/>
            </a:pPr>
            <a:r>
              <a:rPr lang="x-none" sz="1200" b="0" i="0" u="none" dirty="0" smtClean="0">
                <a:solidFill>
                  <a:srgbClr val="000000"/>
                </a:solidFill>
                <a:ea typeface="SimSun" pitchFamily="18" charset="0"/>
              </a:rPr>
              <a:t>每一個行業的第一張投影片會是這個樣子–這個行業的技巧和竅門</a:t>
            </a:r>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42</a:t>
            </a:fld>
            <a:endParaRPr lang="en-US" dirty="0">
              <a:solidFill>
                <a:prstClr val="black"/>
              </a:solidFill>
            </a:endParaRPr>
          </a:p>
        </p:txBody>
      </p:sp>
    </p:spTree>
    <p:extLst>
      <p:ext uri="{BB962C8B-B14F-4D97-AF65-F5344CB8AC3E}">
        <p14:creationId xmlns:p14="http://schemas.microsoft.com/office/powerpoint/2010/main" val="719600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x-none" sz="1200" b="1" i="0" u="sng" dirty="0" smtClean="0">
                <a:solidFill>
                  <a:srgbClr val="000000"/>
                </a:solidFill>
                <a:ea typeface="SimSun" pitchFamily="18" charset="0"/>
              </a:rPr>
              <a:t>講師筆記：</a:t>
            </a:r>
          </a:p>
          <a:p>
            <a:pPr marL="181175" indent="-181175">
              <a:buFont typeface="Arial"/>
              <a:buChar char="•"/>
            </a:pPr>
            <a:r>
              <a:rPr lang="x-none" sz="1200" b="0" i="0" u="none" dirty="0" smtClean="0">
                <a:solidFill>
                  <a:srgbClr val="000000"/>
                </a:solidFill>
                <a:ea typeface="SimSun" pitchFamily="18" charset="0"/>
              </a:rPr>
              <a:t>第二張投影片會放上該行業的特定產品建議 </a:t>
            </a:r>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43</a:t>
            </a:fld>
            <a:endParaRPr lang="en-US" dirty="0">
              <a:solidFill>
                <a:prstClr val="black"/>
              </a:solidFill>
            </a:endParaRPr>
          </a:p>
        </p:txBody>
      </p:sp>
    </p:spTree>
    <p:extLst>
      <p:ext uri="{BB962C8B-B14F-4D97-AF65-F5344CB8AC3E}">
        <p14:creationId xmlns:p14="http://schemas.microsoft.com/office/powerpoint/2010/main" val="42777041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x-none" sz="1200" b="1" i="0" u="sng" dirty="0" smtClean="0">
                <a:solidFill>
                  <a:srgbClr val="000000"/>
                </a:solidFill>
                <a:ea typeface="SimSun" pitchFamily="18" charset="0"/>
              </a:rPr>
              <a:t>講師筆記：</a:t>
            </a:r>
          </a:p>
          <a:p>
            <a:pPr marL="181175" indent="-181175">
              <a:buFont typeface="Arial"/>
              <a:buChar char="•"/>
            </a:pPr>
            <a:r>
              <a:rPr lang="x-none" sz="1200" b="0" i="0" u="none" dirty="0" smtClean="0">
                <a:solidFill>
                  <a:srgbClr val="000000"/>
                </a:solidFill>
                <a:ea typeface="SimSun" pitchFamily="18" charset="0"/>
              </a:rPr>
              <a:t>自由發揮 </a:t>
            </a:r>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44</a:t>
            </a:fld>
            <a:endParaRPr lang="en-US" dirty="0">
              <a:solidFill>
                <a:prstClr val="black"/>
              </a:solidFill>
            </a:endParaRPr>
          </a:p>
        </p:txBody>
      </p:sp>
    </p:spTree>
    <p:extLst>
      <p:ext uri="{BB962C8B-B14F-4D97-AF65-F5344CB8AC3E}">
        <p14:creationId xmlns:p14="http://schemas.microsoft.com/office/powerpoint/2010/main" val="8484836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x-none" sz="1200" b="1" i="0" u="sng" dirty="0" smtClean="0">
                <a:solidFill>
                  <a:srgbClr val="000000"/>
                </a:solidFill>
                <a:ea typeface="SimSun" pitchFamily="18" charset="0"/>
              </a:rPr>
              <a:t>講師筆記：</a:t>
            </a:r>
          </a:p>
          <a:p>
            <a:pPr marL="181175" indent="-181175">
              <a:buFont typeface="Arial"/>
              <a:buChar char="•"/>
            </a:pPr>
            <a:r>
              <a:rPr lang="x-none" sz="1200" b="0" i="0" u="none" dirty="0" smtClean="0">
                <a:solidFill>
                  <a:srgbClr val="000000"/>
                </a:solidFill>
                <a:ea typeface="SimSun" pitchFamily="18" charset="0"/>
              </a:rPr>
              <a:t>自由發揮 </a:t>
            </a: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45</a:t>
            </a:fld>
            <a:endParaRPr lang="en-US" dirty="0">
              <a:solidFill>
                <a:prstClr val="black"/>
              </a:solidFill>
            </a:endParaRPr>
          </a:p>
        </p:txBody>
      </p:sp>
    </p:spTree>
    <p:extLst>
      <p:ext uri="{BB962C8B-B14F-4D97-AF65-F5344CB8AC3E}">
        <p14:creationId xmlns:p14="http://schemas.microsoft.com/office/powerpoint/2010/main" val="37794685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x-none" sz="1200" b="1" i="0" u="sng" dirty="0" smtClean="0">
                <a:solidFill>
                  <a:srgbClr val="000000"/>
                </a:solidFill>
                <a:ea typeface="SimSun" pitchFamily="18" charset="0"/>
              </a:rPr>
              <a:t>講師筆記：</a:t>
            </a:r>
          </a:p>
          <a:p>
            <a:pPr marL="181175" indent="-181175">
              <a:buFont typeface="Arial"/>
              <a:buChar char="•"/>
            </a:pPr>
            <a:r>
              <a:rPr lang="x-none" sz="1200" b="0" i="0" u="none" dirty="0" smtClean="0">
                <a:solidFill>
                  <a:srgbClr val="000000"/>
                </a:solidFill>
                <a:ea typeface="SimSun" pitchFamily="18" charset="0"/>
              </a:rPr>
              <a:t>自由發揮 </a:t>
            </a: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46</a:t>
            </a:fld>
            <a:endParaRPr lang="en-US" dirty="0">
              <a:solidFill>
                <a:prstClr val="black"/>
              </a:solidFill>
            </a:endParaRPr>
          </a:p>
        </p:txBody>
      </p:sp>
    </p:spTree>
    <p:extLst>
      <p:ext uri="{BB962C8B-B14F-4D97-AF65-F5344CB8AC3E}">
        <p14:creationId xmlns:p14="http://schemas.microsoft.com/office/powerpoint/2010/main" val="23675104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x-none" sz="1200" b="1" i="0" u="sng" dirty="0" smtClean="0">
                <a:solidFill>
                  <a:srgbClr val="000000"/>
                </a:solidFill>
                <a:ea typeface="SimSun" pitchFamily="18" charset="0"/>
              </a:rPr>
              <a:t>講師筆記：</a:t>
            </a:r>
          </a:p>
          <a:p>
            <a:pPr marL="181175" indent="-181175">
              <a:buFont typeface="Arial"/>
              <a:buChar char="•"/>
            </a:pPr>
            <a:r>
              <a:rPr lang="x-none" sz="1200" b="0" i="0" u="none" dirty="0" smtClean="0">
                <a:solidFill>
                  <a:srgbClr val="000000"/>
                </a:solidFill>
                <a:ea typeface="SimSun" pitchFamily="18" charset="0"/>
              </a:rPr>
              <a:t>自由發揮 </a:t>
            </a: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47</a:t>
            </a:fld>
            <a:endParaRPr lang="en-US" dirty="0">
              <a:solidFill>
                <a:prstClr val="black"/>
              </a:solidFill>
            </a:endParaRPr>
          </a:p>
        </p:txBody>
      </p:sp>
    </p:spTree>
    <p:extLst>
      <p:ext uri="{BB962C8B-B14F-4D97-AF65-F5344CB8AC3E}">
        <p14:creationId xmlns:p14="http://schemas.microsoft.com/office/powerpoint/2010/main" val="35071162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x-none" sz="1200" b="1" i="0" u="sng" dirty="0" smtClean="0">
                <a:solidFill>
                  <a:srgbClr val="000000"/>
                </a:solidFill>
                <a:ea typeface="SimSun" pitchFamily="18" charset="0"/>
              </a:rPr>
              <a:t>講師筆記：</a:t>
            </a:r>
          </a:p>
          <a:p>
            <a:pPr marL="181175" indent="-181175">
              <a:buFont typeface="Arial"/>
              <a:buChar char="•"/>
            </a:pPr>
            <a:r>
              <a:rPr lang="x-none" sz="1200" b="0" i="0" u="none" dirty="0" smtClean="0">
                <a:solidFill>
                  <a:srgbClr val="000000"/>
                </a:solidFill>
                <a:ea typeface="SimSun" pitchFamily="18" charset="0"/>
              </a:rPr>
              <a:t>自由發揮 </a:t>
            </a: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48</a:t>
            </a:fld>
            <a:endParaRPr lang="en-US" dirty="0">
              <a:solidFill>
                <a:prstClr val="black"/>
              </a:solidFill>
            </a:endParaRPr>
          </a:p>
        </p:txBody>
      </p:sp>
    </p:spTree>
    <p:extLst>
      <p:ext uri="{BB962C8B-B14F-4D97-AF65-F5344CB8AC3E}">
        <p14:creationId xmlns:p14="http://schemas.microsoft.com/office/powerpoint/2010/main" val="22430380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x-none" sz="1200" b="1" i="0" u="sng" dirty="0" smtClean="0">
                <a:solidFill>
                  <a:srgbClr val="000000"/>
                </a:solidFill>
                <a:ea typeface="SimSun" pitchFamily="18" charset="0"/>
              </a:rPr>
              <a:t>講師筆記：</a:t>
            </a:r>
          </a:p>
          <a:p>
            <a:pPr marL="181175" indent="-181175">
              <a:buFont typeface="Arial"/>
              <a:buChar char="•"/>
            </a:pPr>
            <a:r>
              <a:rPr lang="x-none" sz="1200" b="0" i="0" u="none" dirty="0" smtClean="0">
                <a:solidFill>
                  <a:srgbClr val="000000"/>
                </a:solidFill>
                <a:ea typeface="SimSun" pitchFamily="18" charset="0"/>
              </a:rPr>
              <a:t>自由發揮 </a:t>
            </a: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49</a:t>
            </a:fld>
            <a:endParaRPr lang="en-US" dirty="0">
              <a:solidFill>
                <a:prstClr val="black"/>
              </a:solidFill>
            </a:endParaRPr>
          </a:p>
        </p:txBody>
      </p:sp>
    </p:spTree>
    <p:extLst>
      <p:ext uri="{BB962C8B-B14F-4D97-AF65-F5344CB8AC3E}">
        <p14:creationId xmlns:p14="http://schemas.microsoft.com/office/powerpoint/2010/main" val="38712005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x-none" sz="1200" b="1" i="0" u="sng" dirty="0" smtClean="0">
                <a:solidFill>
                  <a:srgbClr val="000000"/>
                </a:solidFill>
                <a:ea typeface="SimSun" pitchFamily="18" charset="0"/>
              </a:rPr>
              <a:t>講師筆記：</a:t>
            </a:r>
          </a:p>
          <a:p>
            <a:pPr marL="181175" indent="-181175">
              <a:buFont typeface="Arial"/>
              <a:buChar char="•"/>
            </a:pPr>
            <a:r>
              <a:rPr lang="x-none" sz="1200" b="0" i="0" u="none" dirty="0" smtClean="0">
                <a:solidFill>
                  <a:srgbClr val="000000"/>
                </a:solidFill>
                <a:ea typeface="SimSun" pitchFamily="18" charset="0"/>
              </a:rPr>
              <a:t>自由發揮 </a:t>
            </a: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50</a:t>
            </a:fld>
            <a:endParaRPr lang="en-US" dirty="0">
              <a:solidFill>
                <a:prstClr val="black"/>
              </a:solidFill>
            </a:endParaRPr>
          </a:p>
        </p:txBody>
      </p:sp>
    </p:spTree>
    <p:extLst>
      <p:ext uri="{BB962C8B-B14F-4D97-AF65-F5344CB8AC3E}">
        <p14:creationId xmlns:p14="http://schemas.microsoft.com/office/powerpoint/2010/main" val="27643472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x-none" sz="1200" b="1" i="0" u="sng" dirty="0" smtClean="0">
                <a:solidFill>
                  <a:srgbClr val="000000"/>
                </a:solidFill>
                <a:ea typeface="SimSun" pitchFamily="18" charset="0"/>
              </a:rPr>
              <a:t>講師筆記：</a:t>
            </a:r>
          </a:p>
          <a:p>
            <a:pPr marL="181175" indent="-181175">
              <a:buFont typeface="Arial"/>
              <a:buChar char="•"/>
            </a:pPr>
            <a:r>
              <a:rPr lang="x-none" sz="1200" b="0" i="0" u="none" dirty="0" smtClean="0">
                <a:solidFill>
                  <a:srgbClr val="000000"/>
                </a:solidFill>
                <a:ea typeface="SimSun" pitchFamily="18" charset="0"/>
              </a:rPr>
              <a:t>自由發揮 </a:t>
            </a:r>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51</a:t>
            </a:fld>
            <a:endParaRPr lang="en-US" dirty="0">
              <a:solidFill>
                <a:prstClr val="black"/>
              </a:solidFill>
            </a:endParaRPr>
          </a:p>
        </p:txBody>
      </p:sp>
    </p:spTree>
    <p:extLst>
      <p:ext uri="{BB962C8B-B14F-4D97-AF65-F5344CB8AC3E}">
        <p14:creationId xmlns:p14="http://schemas.microsoft.com/office/powerpoint/2010/main" val="39929099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5588CC-F53D-EF4C-9A21-3CFECB934B9B}" type="slidenum">
              <a:rPr lang="en-US" smtClean="0"/>
              <a:t>5</a:t>
            </a:fld>
            <a:endParaRPr lang="en-US" dirty="0"/>
          </a:p>
        </p:txBody>
      </p:sp>
    </p:spTree>
    <p:extLst>
      <p:ext uri="{BB962C8B-B14F-4D97-AF65-F5344CB8AC3E}">
        <p14:creationId xmlns:p14="http://schemas.microsoft.com/office/powerpoint/2010/main" val="18648865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zh" sz="1200" b="1" i="0" u="sng" dirty="0" smtClean="0">
                <a:solidFill>
                  <a:srgbClr val="000000"/>
                </a:solidFill>
                <a:ea typeface="Microsoft YaHei UI" panose="020B0503020204020204" pitchFamily="34" charset="-122"/>
              </a:rPr>
              <a:t>講師筆記：</a:t>
            </a:r>
          </a:p>
          <a:p>
            <a:pPr marL="184627" indent="-184627">
              <a:buFont typeface="Arial"/>
              <a:buChar char="•"/>
            </a:pPr>
            <a:r>
              <a:rPr lang="zh" sz="1200" b="0" i="0" u="none" dirty="0" smtClean="0">
                <a:solidFill>
                  <a:srgbClr val="000000"/>
                </a:solidFill>
                <a:ea typeface="Microsoft YaHei UI" panose="020B0503020204020204" pitchFamily="34" charset="-122"/>
              </a:rPr>
              <a:t>分享針對客戶的資源以建立信任感</a:t>
            </a:r>
          </a:p>
          <a:p>
            <a:pPr marL="184627" indent="-184627">
              <a:buFont typeface="Arial"/>
              <a:buChar char="•"/>
            </a:pPr>
            <a:r>
              <a:rPr lang="zh" sz="1200" b="0" i="0" u="none" dirty="0" smtClean="0">
                <a:solidFill>
                  <a:srgbClr val="000000"/>
                </a:solidFill>
                <a:ea typeface="Microsoft YaHei UI" panose="020B0503020204020204" pitchFamily="34" charset="-122"/>
              </a:rPr>
              <a:t>使用工具支持您的行銷建議，為關係增加價值</a:t>
            </a: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t>52</a:t>
            </a:fld>
            <a:endParaRPr lang="en-US" dirty="0"/>
          </a:p>
        </p:txBody>
      </p:sp>
    </p:spTree>
    <p:extLst>
      <p:ext uri="{BB962C8B-B14F-4D97-AF65-F5344CB8AC3E}">
        <p14:creationId xmlns:p14="http://schemas.microsoft.com/office/powerpoint/2010/main" val="14425310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708025"/>
            <a:ext cx="6297613" cy="3541713"/>
          </a:xfrm>
        </p:spPr>
      </p:sp>
      <p:sp>
        <p:nvSpPr>
          <p:cNvPr id="3" name="Notes Placeholder 2"/>
          <p:cNvSpPr>
            <a:spLocks noGrp="1"/>
          </p:cNvSpPr>
          <p:nvPr>
            <p:ph type="body" idx="1"/>
          </p:nvPr>
        </p:nvSpPr>
        <p:spPr/>
        <p:txBody>
          <a:bodyPr/>
          <a:lstStyle/>
          <a:p>
            <a:pPr eaLnBrk="1" hangingPunct="1"/>
            <a:r>
              <a:rPr lang="zh" sz="1200" b="1" i="0" u="sng" dirty="0" smtClean="0">
                <a:solidFill>
                  <a:srgbClr val="000000"/>
                </a:solidFill>
                <a:ea typeface="Microsoft YaHei UI" panose="020B0503020204020204" pitchFamily="34" charset="-122"/>
              </a:rPr>
              <a:t>講師筆記：</a:t>
            </a:r>
          </a:p>
          <a:p>
            <a:pPr marL="184627" indent="-184627">
              <a:buFont typeface="Arial"/>
              <a:buChar char="•"/>
            </a:pPr>
            <a:r>
              <a:rPr lang="zh" sz="1200" b="0" i="0" u="none" dirty="0" smtClean="0">
                <a:solidFill>
                  <a:srgbClr val="000000"/>
                </a:solidFill>
                <a:ea typeface="Microsoft YaHei UI" panose="020B0503020204020204" pitchFamily="34" charset="-122"/>
              </a:rPr>
              <a:t>這很重要。雖然您在已經在進行進階銷售和人際關係接觸，並不表示您只把人當數字看待。我們還是要對我們的潛在人選表達出興趣！主要目的是讓您的潛在人選，跟您交談！</a:t>
            </a:r>
          </a:p>
          <a:p>
            <a:pPr marL="184627" indent="-184627">
              <a:buFont typeface="Arial"/>
              <a:buChar char="•"/>
            </a:pPr>
            <a:r>
              <a:rPr lang="zh" sz="1200" b="0" i="0" u="none" dirty="0" smtClean="0">
                <a:solidFill>
                  <a:srgbClr val="000000"/>
                </a:solidFill>
                <a:ea typeface="Microsoft YaHei UI" panose="020B0503020204020204" pitchFamily="34" charset="-122"/>
              </a:rPr>
              <a:t>分享行銷手冊時，不要像學校老師一樣，運用這個訊息可以獲得寶貴的意見，了解您的候選人的行業，並提出很棒的問題！</a:t>
            </a:r>
          </a:p>
          <a:p>
            <a:pPr marL="184627" indent="-184627">
              <a:buFont typeface="Arial"/>
              <a:buChar char="•"/>
            </a:pPr>
            <a:r>
              <a:rPr lang="zh" sz="1200" b="0" i="0" u="none" dirty="0" smtClean="0">
                <a:solidFill>
                  <a:srgbClr val="000000"/>
                </a:solidFill>
                <a:ea typeface="Microsoft YaHei UI" panose="020B0503020204020204" pitchFamily="34" charset="-122"/>
              </a:rPr>
              <a:t>我們常會談到網站價錢賣得比較高的人。分別以299美元和2999美元賣出網站的人其主要區別是在於會談中建立的價值。</a:t>
            </a:r>
          </a:p>
          <a:p>
            <a:pPr marL="184627" indent="-184627">
              <a:buFont typeface="Arial"/>
              <a:buChar char="•"/>
            </a:pPr>
            <a:r>
              <a:rPr lang="zh" sz="1200" b="0" i="0" u="none" dirty="0" smtClean="0">
                <a:solidFill>
                  <a:srgbClr val="000000"/>
                </a:solidFill>
                <a:ea typeface="Microsoft YaHei UI" panose="020B0503020204020204" pitchFamily="34" charset="-122"/>
              </a:rPr>
              <a:t>當您學會建立更高的價值，您可以用更高的價錢銷售網站，建立更多關係並獲得更多的推薦！</a:t>
            </a:r>
          </a:p>
          <a:p>
            <a:endParaRPr lang="en-US" dirty="0"/>
          </a:p>
          <a:p>
            <a:pPr marL="184627" indent="-184627">
              <a:buFont typeface="Arial"/>
              <a:buChar char="•"/>
            </a:pPr>
            <a:endParaRPr lang="en-US" b="0" u="none" dirty="0">
              <a:latin typeface="Arial" pitchFamily="34"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54</a:t>
            </a:fld>
            <a:endParaRPr lang="en-US" dirty="0">
              <a:solidFill>
                <a:prstClr val="black"/>
              </a:solidFill>
              <a:latin typeface="Calibri"/>
            </a:endParaRPr>
          </a:p>
        </p:txBody>
      </p:sp>
    </p:spTree>
    <p:extLst>
      <p:ext uri="{BB962C8B-B14F-4D97-AF65-F5344CB8AC3E}">
        <p14:creationId xmlns:p14="http://schemas.microsoft.com/office/powerpoint/2010/main" val="22008170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708025"/>
            <a:ext cx="6297613" cy="3541713"/>
          </a:xfrm>
        </p:spPr>
      </p:sp>
      <p:sp>
        <p:nvSpPr>
          <p:cNvPr id="3" name="Notes Placeholder 2"/>
          <p:cNvSpPr>
            <a:spLocks noGrp="1"/>
          </p:cNvSpPr>
          <p:nvPr>
            <p:ph type="body" idx="1"/>
          </p:nvPr>
        </p:nvSpPr>
        <p:spPr/>
        <p:txBody>
          <a:bodyPr/>
          <a:lstStyle/>
          <a:p>
            <a:pPr eaLnBrk="1" hangingPunct="1"/>
            <a:r>
              <a:rPr lang="zh" sz="1200" b="1" i="0" u="sng" dirty="0" smtClean="0">
                <a:solidFill>
                  <a:srgbClr val="000000"/>
                </a:solidFill>
                <a:ea typeface="Microsoft YaHei UI" panose="020B0503020204020204" pitchFamily="34" charset="-122"/>
              </a:rPr>
              <a:t>講師筆記：</a:t>
            </a:r>
          </a:p>
          <a:p>
            <a:pPr marL="184627" indent="-184627">
              <a:buFont typeface="Arial"/>
              <a:buChar char="•"/>
            </a:pPr>
            <a:r>
              <a:rPr lang="zh" sz="1200" b="0" i="0" u="none" dirty="0" smtClean="0">
                <a:solidFill>
                  <a:srgbClr val="000000"/>
                </a:solidFill>
                <a:ea typeface="Microsoft YaHei UI" panose="020B0503020204020204" pitchFamily="34" charset="-122"/>
              </a:rPr>
              <a:t>簡介投影片說明令人感到有趣跟對他人展現興趣的人的差別</a:t>
            </a:r>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55</a:t>
            </a:fld>
            <a:endParaRPr lang="en-US" dirty="0">
              <a:solidFill>
                <a:prstClr val="black"/>
              </a:solidFill>
              <a:latin typeface="Calibri"/>
            </a:endParaRPr>
          </a:p>
        </p:txBody>
      </p:sp>
    </p:spTree>
    <p:extLst>
      <p:ext uri="{BB962C8B-B14F-4D97-AF65-F5344CB8AC3E}">
        <p14:creationId xmlns:p14="http://schemas.microsoft.com/office/powerpoint/2010/main" val="269427609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708025"/>
            <a:ext cx="6297613" cy="3541713"/>
          </a:xfrm>
        </p:spPr>
      </p:sp>
      <p:sp>
        <p:nvSpPr>
          <p:cNvPr id="3" name="Notes Placeholder 2"/>
          <p:cNvSpPr>
            <a:spLocks noGrp="1"/>
          </p:cNvSpPr>
          <p:nvPr>
            <p:ph type="body" idx="1"/>
          </p:nvPr>
        </p:nvSpPr>
        <p:spPr/>
        <p:txBody>
          <a:bodyPr/>
          <a:lstStyle/>
          <a:p>
            <a:pPr eaLnBrk="1" hangingPunct="1"/>
            <a:r>
              <a:rPr lang="zh" sz="1200" b="1" i="0" u="sng" dirty="0" smtClean="0">
                <a:solidFill>
                  <a:srgbClr val="000000"/>
                </a:solidFill>
                <a:ea typeface="Microsoft YaHei UI" panose="020B0503020204020204" pitchFamily="34" charset="-122"/>
              </a:rPr>
              <a:t>講師筆記：</a:t>
            </a:r>
          </a:p>
          <a:p>
            <a:pPr marL="184627" indent="-184627">
              <a:buFont typeface="Arial"/>
              <a:buChar char="•"/>
            </a:pPr>
            <a:r>
              <a:rPr lang="zh" sz="1200" b="0" i="0" u="none" dirty="0" smtClean="0">
                <a:solidFill>
                  <a:srgbClr val="000000"/>
                </a:solidFill>
                <a:ea typeface="Microsoft YaHei UI" panose="020B0503020204020204" pitchFamily="34" charset="-122"/>
              </a:rPr>
              <a:t>做這張投影片說明時，請記得詢問問題！「您怎麼看您自己？」 「您的潛在對象怎麼看您？」</a:t>
            </a:r>
          </a:p>
          <a:p>
            <a:pPr marL="184627" indent="-184627">
              <a:buFont typeface="Arial"/>
              <a:buChar char="•"/>
            </a:pPr>
            <a:r>
              <a:rPr lang="zh" sz="1200" b="0" i="0" u="none" dirty="0" smtClean="0">
                <a:solidFill>
                  <a:srgbClr val="000000"/>
                </a:solidFill>
                <a:ea typeface="Microsoft YaHei UI" panose="020B0503020204020204" pitchFamily="34" charset="-122"/>
              </a:rPr>
              <a:t>一個認為自己什麼都知道的人，覺得自己能讓他人感到有興趣。他們常常講太多而忘記去聆聽。這種滔滔不絕的人，會讓您潛在客戶感到混淆且讓他們遠離您</a:t>
            </a:r>
          </a:p>
          <a:p>
            <a:pPr marL="184627" indent="-184627">
              <a:buFont typeface="Arial"/>
              <a:buChar char="•"/>
            </a:pPr>
            <a:r>
              <a:rPr lang="zh" sz="1200" b="0" i="0" u="none" dirty="0" smtClean="0">
                <a:solidFill>
                  <a:srgbClr val="000000"/>
                </a:solidFill>
                <a:ea typeface="Microsoft YaHei UI" panose="020B0503020204020204" pitchFamily="34" charset="-122"/>
              </a:rPr>
              <a:t>對他人感興趣的人，會詢問問題，會根據他們所聽到的內容分享資訊。</a:t>
            </a:r>
          </a:p>
          <a:p>
            <a:pPr marL="184627" indent="-184627">
              <a:buFont typeface="Arial"/>
              <a:buChar char="•"/>
            </a:pPr>
            <a:r>
              <a:rPr lang="zh" sz="1200" b="0" i="0" u="none" dirty="0" smtClean="0">
                <a:solidFill>
                  <a:srgbClr val="000000"/>
                </a:solidFill>
                <a:ea typeface="Microsoft YaHei UI" panose="020B0503020204020204" pitchFamily="34" charset="-122"/>
              </a:rPr>
              <a:t>如果您是一個網站的潛在人選，您比較喜歡跟哪類的人講話？ </a:t>
            </a:r>
          </a:p>
          <a:p>
            <a:pPr marL="184627" indent="-184627">
              <a:buFont typeface="Arial"/>
              <a:buChar char="•"/>
            </a:pPr>
            <a:r>
              <a:rPr lang="zh" sz="1200" b="0" i="0" u="none" dirty="0" smtClean="0">
                <a:solidFill>
                  <a:srgbClr val="000000"/>
                </a:solidFill>
                <a:ea typeface="Microsoft YaHei UI" panose="020B0503020204020204" pitchFamily="34" charset="-122"/>
              </a:rPr>
              <a:t>當您在跟網站潛在人選聊天時，您是哪種人？</a:t>
            </a:r>
          </a:p>
          <a:p>
            <a:pPr marL="184627" indent="-184627">
              <a:buFont typeface="Arial"/>
              <a:buChar char="•"/>
            </a:pPr>
            <a:r>
              <a:rPr lang="zh" sz="1200" b="0" i="0" u="none" dirty="0" smtClean="0">
                <a:solidFill>
                  <a:srgbClr val="000000"/>
                </a:solidFill>
                <a:ea typeface="Microsoft YaHei UI" panose="020B0503020204020204" pitchFamily="34" charset="-122"/>
              </a:rPr>
              <a:t>這跟您所關心的有關，而不是您所知道的！</a:t>
            </a: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56</a:t>
            </a:fld>
            <a:endParaRPr lang="en-US" dirty="0">
              <a:solidFill>
                <a:prstClr val="black"/>
              </a:solidFill>
              <a:latin typeface="Calibri"/>
            </a:endParaRPr>
          </a:p>
        </p:txBody>
      </p:sp>
    </p:spTree>
    <p:extLst>
      <p:ext uri="{BB962C8B-B14F-4D97-AF65-F5344CB8AC3E}">
        <p14:creationId xmlns:p14="http://schemas.microsoft.com/office/powerpoint/2010/main" val="334653744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708025"/>
            <a:ext cx="6297613" cy="3541713"/>
          </a:xfrm>
        </p:spPr>
      </p:sp>
      <p:sp>
        <p:nvSpPr>
          <p:cNvPr id="3" name="Notes Placeholder 2"/>
          <p:cNvSpPr>
            <a:spLocks noGrp="1"/>
          </p:cNvSpPr>
          <p:nvPr>
            <p:ph type="body" idx="1"/>
          </p:nvPr>
        </p:nvSpPr>
        <p:spPr/>
        <p:txBody>
          <a:bodyPr/>
          <a:lstStyle/>
          <a:p>
            <a:pPr eaLnBrk="1" hangingPunct="1"/>
            <a:r>
              <a:rPr lang="zh" sz="1200" b="1" i="0" u="sng" dirty="0" smtClean="0">
                <a:solidFill>
                  <a:srgbClr val="000000"/>
                </a:solidFill>
                <a:ea typeface="Microsoft YaHei UI" panose="020B0503020204020204" pitchFamily="34" charset="-122"/>
              </a:rPr>
              <a:t>講師筆記：</a:t>
            </a:r>
          </a:p>
          <a:p>
            <a:pPr marL="184627" indent="-184627">
              <a:buFont typeface="Arial"/>
              <a:buChar char="•"/>
            </a:pPr>
            <a:r>
              <a:rPr lang="zh" sz="1200" b="0" i="0" u="none" dirty="0" smtClean="0">
                <a:solidFill>
                  <a:srgbClr val="000000"/>
                </a:solidFill>
                <a:ea typeface="Microsoft YaHei UI" panose="020B0503020204020204" pitchFamily="34" charset="-122"/>
              </a:rPr>
              <a:t>做這張投影片說明時，請記得詢問問題！「您怎麼看您自己？」 「您的潛在對象怎麼看您？」</a:t>
            </a:r>
          </a:p>
          <a:p>
            <a:pPr marL="184627" indent="-184627">
              <a:buFont typeface="Arial"/>
              <a:buChar char="•"/>
            </a:pPr>
            <a:r>
              <a:rPr lang="zh" sz="1200" b="0" i="0" u="none" dirty="0" smtClean="0">
                <a:solidFill>
                  <a:srgbClr val="000000"/>
                </a:solidFill>
                <a:ea typeface="Microsoft YaHei UI" panose="020B0503020204020204" pitchFamily="34" charset="-122"/>
              </a:rPr>
              <a:t>一個認為自己什麼都知道的人，覺得自己能讓他人感到有興趣。他們常常講太多而忘記去聆聽。這種滔滔不絕的人，會讓您潛在客戶感到混淆且讓他們遠離您</a:t>
            </a:r>
          </a:p>
          <a:p>
            <a:pPr marL="184627" indent="-184627">
              <a:buFont typeface="Arial"/>
              <a:buChar char="•"/>
            </a:pPr>
            <a:r>
              <a:rPr lang="zh" sz="1200" b="0" i="0" u="none" dirty="0" smtClean="0">
                <a:solidFill>
                  <a:srgbClr val="000000"/>
                </a:solidFill>
                <a:ea typeface="Microsoft YaHei UI" panose="020B0503020204020204" pitchFamily="34" charset="-122"/>
              </a:rPr>
              <a:t>對他人感興趣的人，會詢問問題，會根據他們所聽到的內容分享資訊。</a:t>
            </a:r>
          </a:p>
          <a:p>
            <a:pPr marL="184627" indent="-184627">
              <a:buFont typeface="Arial"/>
              <a:buChar char="•"/>
            </a:pPr>
            <a:r>
              <a:rPr lang="zh" sz="1200" b="0" i="0" u="none" dirty="0" smtClean="0">
                <a:solidFill>
                  <a:srgbClr val="000000"/>
                </a:solidFill>
                <a:ea typeface="Microsoft YaHei UI" panose="020B0503020204020204" pitchFamily="34" charset="-122"/>
              </a:rPr>
              <a:t>如果您是一個網站的潛在人選，您比較喜歡跟哪類的人講話？ </a:t>
            </a:r>
          </a:p>
          <a:p>
            <a:pPr marL="184627" indent="-184627">
              <a:buFont typeface="Arial"/>
              <a:buChar char="•"/>
            </a:pPr>
            <a:r>
              <a:rPr lang="zh" sz="1200" b="0" i="0" u="none" dirty="0" smtClean="0">
                <a:solidFill>
                  <a:srgbClr val="000000"/>
                </a:solidFill>
                <a:ea typeface="Microsoft YaHei UI" panose="020B0503020204020204" pitchFamily="34" charset="-122"/>
              </a:rPr>
              <a:t>當您在跟網站潛在人選聊天時，您是哪種人？</a:t>
            </a:r>
          </a:p>
          <a:p>
            <a:pPr marL="184627" indent="-184627">
              <a:buFont typeface="Arial"/>
              <a:buChar char="•"/>
            </a:pPr>
            <a:r>
              <a:rPr lang="zh" sz="1200" b="0" i="0" u="none" dirty="0" smtClean="0">
                <a:solidFill>
                  <a:srgbClr val="000000"/>
                </a:solidFill>
                <a:ea typeface="Microsoft YaHei UI" panose="020B0503020204020204" pitchFamily="34" charset="-122"/>
              </a:rPr>
              <a:t>這跟您所關心的有關，而不是您所知道的！</a:t>
            </a: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57</a:t>
            </a:fld>
            <a:endParaRPr lang="en-US" dirty="0">
              <a:solidFill>
                <a:prstClr val="black"/>
              </a:solidFill>
              <a:latin typeface="Calibri"/>
            </a:endParaRPr>
          </a:p>
        </p:txBody>
      </p:sp>
    </p:spTree>
    <p:extLst>
      <p:ext uri="{BB962C8B-B14F-4D97-AF65-F5344CB8AC3E}">
        <p14:creationId xmlns:p14="http://schemas.microsoft.com/office/powerpoint/2010/main" val="112942976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708025"/>
            <a:ext cx="6297613" cy="3541713"/>
          </a:xfrm>
        </p:spPr>
      </p:sp>
      <p:sp>
        <p:nvSpPr>
          <p:cNvPr id="3" name="Notes Placeholder 2"/>
          <p:cNvSpPr>
            <a:spLocks noGrp="1"/>
          </p:cNvSpPr>
          <p:nvPr>
            <p:ph type="body" idx="1"/>
          </p:nvPr>
        </p:nvSpPr>
        <p:spPr/>
        <p:txBody>
          <a:bodyPr/>
          <a:lstStyle/>
          <a:p>
            <a:pPr eaLnBrk="1" hangingPunct="1"/>
            <a:r>
              <a:rPr lang="zh" sz="1200" b="1" i="0" u="sng" dirty="0" smtClean="0">
                <a:solidFill>
                  <a:srgbClr val="000000"/>
                </a:solidFill>
                <a:ea typeface="Microsoft YaHei UI" panose="020B0503020204020204" pitchFamily="34" charset="-122"/>
              </a:rPr>
              <a:t>講師筆記：</a:t>
            </a:r>
          </a:p>
          <a:p>
            <a:pPr marL="184627" indent="-184627">
              <a:buFont typeface="Arial"/>
              <a:buChar char="•"/>
            </a:pPr>
            <a:r>
              <a:rPr lang="zh" sz="1200" b="0" i="0" u="none" dirty="0" smtClean="0">
                <a:solidFill>
                  <a:srgbClr val="000000"/>
                </a:solidFill>
                <a:ea typeface="Microsoft YaHei UI" panose="020B0503020204020204" pitchFamily="34" charset="-122"/>
              </a:rPr>
              <a:t>在您的潛在人選的眼中，當您對他們感興趣時，您是有趣的！</a:t>
            </a: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58</a:t>
            </a:fld>
            <a:endParaRPr lang="en-US" dirty="0">
              <a:solidFill>
                <a:prstClr val="black"/>
              </a:solidFill>
              <a:latin typeface="Calibri"/>
            </a:endParaRPr>
          </a:p>
        </p:txBody>
      </p:sp>
    </p:spTree>
    <p:extLst>
      <p:ext uri="{BB962C8B-B14F-4D97-AF65-F5344CB8AC3E}">
        <p14:creationId xmlns:p14="http://schemas.microsoft.com/office/powerpoint/2010/main" val="232654831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5588CC-F53D-EF4C-9A21-3CFECB934B9B}" type="slidenum">
              <a:rPr lang="en-US" smtClean="0"/>
              <a:t>59</a:t>
            </a:fld>
            <a:endParaRPr lang="en-US" dirty="0"/>
          </a:p>
        </p:txBody>
      </p:sp>
    </p:spTree>
    <p:extLst>
      <p:ext uri="{BB962C8B-B14F-4D97-AF65-F5344CB8AC3E}">
        <p14:creationId xmlns:p14="http://schemas.microsoft.com/office/powerpoint/2010/main" val="249888403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708025"/>
            <a:ext cx="6297613" cy="3541713"/>
          </a:xfrm>
        </p:spPr>
      </p:sp>
      <p:sp>
        <p:nvSpPr>
          <p:cNvPr id="3" name="Notes Placeholder 2"/>
          <p:cNvSpPr>
            <a:spLocks noGrp="1"/>
          </p:cNvSpPr>
          <p:nvPr>
            <p:ph type="body" idx="1"/>
          </p:nvPr>
        </p:nvSpPr>
        <p:spPr/>
        <p:txBody>
          <a:bodyPr/>
          <a:lstStyle/>
          <a:p>
            <a:pPr eaLnBrk="1" hangingPunct="1"/>
            <a:r>
              <a:rPr lang="x-none" sz="1200" b="1" i="0" u="sng" dirty="0" smtClean="0">
                <a:solidFill>
                  <a:srgbClr val="000000"/>
                </a:solidFill>
                <a:ea typeface="SimSun" pitchFamily="18" charset="0"/>
              </a:rPr>
              <a:t>講師筆記：</a:t>
            </a:r>
          </a:p>
          <a:p>
            <a:pPr marL="184627" indent="-184627">
              <a:buFont typeface="Arial"/>
              <a:buChar char="•"/>
            </a:pPr>
            <a:r>
              <a:rPr lang="x-none" sz="1200" b="0" i="0" dirty="0" smtClean="0">
                <a:solidFill>
                  <a:srgbClr val="000000"/>
                </a:solidFill>
                <a:ea typeface="SimSun" pitchFamily="18" charset="0"/>
              </a:rPr>
              <a:t>我們都是從名單開始 我建議每隔一段時間，就回來更新這個名單–就如同您在經營事業一樣</a:t>
            </a:r>
          </a:p>
          <a:p>
            <a:pPr marL="184627" indent="-184627">
              <a:buFont typeface="Arial"/>
              <a:buChar char="•"/>
            </a:pPr>
            <a:r>
              <a:rPr lang="x-none" sz="1200" b="0" i="0" u="none" dirty="0" smtClean="0">
                <a:solidFill>
                  <a:srgbClr val="000000"/>
                </a:solidFill>
                <a:ea typeface="SimSun" pitchFamily="18" charset="0"/>
              </a:rPr>
              <a:t>萬一您的名單用完，會發生什麼事？ </a:t>
            </a:r>
          </a:p>
          <a:p>
            <a:pPr marL="184627" indent="-184627" defTabSz="474254">
              <a:buFont typeface="Arial"/>
              <a:buChar char="•"/>
              <a:defRPr/>
            </a:pPr>
            <a:r>
              <a:rPr lang="x-none" sz="1200" b="0" i="0" dirty="0" smtClean="0">
                <a:solidFill>
                  <a:srgbClr val="000000"/>
                </a:solidFill>
                <a:ea typeface="SimSun" pitchFamily="18" charset="0"/>
              </a:rPr>
              <a:t>如果您的網路中心潛在人選名單用完，您就很難繼續執行。再次提醒，就像您的事業一樣，您要積極且找出更多網站潛在人選</a:t>
            </a:r>
          </a:p>
          <a:p>
            <a:pPr marL="184627" indent="-184627">
              <a:buFont typeface="Arial"/>
              <a:buChar char="•"/>
            </a:pPr>
            <a:endParaRPr lang="en-US" b="0" u="none" dirty="0" smtClean="0">
              <a:latin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60</a:t>
            </a:fld>
            <a:endParaRPr lang="en-US" dirty="0">
              <a:solidFill>
                <a:prstClr val="black"/>
              </a:solidFill>
            </a:endParaRPr>
          </a:p>
        </p:txBody>
      </p:sp>
    </p:spTree>
    <p:extLst>
      <p:ext uri="{BB962C8B-B14F-4D97-AF65-F5344CB8AC3E}">
        <p14:creationId xmlns:p14="http://schemas.microsoft.com/office/powerpoint/2010/main" val="50462926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708025"/>
            <a:ext cx="6297613" cy="3541713"/>
          </a:xfrm>
        </p:spPr>
      </p:sp>
      <p:sp>
        <p:nvSpPr>
          <p:cNvPr id="3" name="Notes Placeholder 2"/>
          <p:cNvSpPr>
            <a:spLocks noGrp="1"/>
          </p:cNvSpPr>
          <p:nvPr>
            <p:ph type="body" idx="1"/>
          </p:nvPr>
        </p:nvSpPr>
        <p:spPr/>
        <p:txBody>
          <a:bodyPr/>
          <a:lstStyle/>
          <a:p>
            <a:pPr eaLnBrk="1" hangingPunct="1"/>
            <a:r>
              <a:rPr lang="x-none" sz="1200" b="1" i="0" u="sng" dirty="0" smtClean="0">
                <a:solidFill>
                  <a:srgbClr val="000000"/>
                </a:solidFill>
                <a:ea typeface="SimSun" pitchFamily="18" charset="0"/>
              </a:rPr>
              <a:t>講師筆記：</a:t>
            </a:r>
          </a:p>
          <a:p>
            <a:pPr marL="184627" indent="-184627">
              <a:buFont typeface="Arial"/>
              <a:buChar char="•"/>
            </a:pPr>
            <a:r>
              <a:rPr lang="x-none" sz="1200" b="0" i="0" u="none" dirty="0" smtClean="0">
                <a:solidFill>
                  <a:srgbClr val="000000"/>
                </a:solidFill>
                <a:ea typeface="SimSun" pitchFamily="18" charset="0"/>
              </a:rPr>
              <a:t>總覽拓展名單的4個方式以及增加新的網站潛在名單</a:t>
            </a:r>
          </a:p>
          <a:p>
            <a:pPr marL="184627" indent="-184627">
              <a:buFont typeface="Arial"/>
              <a:buChar char="•"/>
            </a:pPr>
            <a:r>
              <a:rPr lang="x-none" sz="1200" b="0" i="0" u="none" dirty="0" smtClean="0">
                <a:solidFill>
                  <a:srgbClr val="000000"/>
                </a:solidFill>
                <a:ea typeface="SimSun" pitchFamily="18" charset="0"/>
              </a:rPr>
              <a:t>需要花太多時間說明–我們稍後會有詳細解說</a:t>
            </a: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61</a:t>
            </a:fld>
            <a:endParaRPr lang="en-US" dirty="0">
              <a:solidFill>
                <a:prstClr val="black"/>
              </a:solidFill>
            </a:endParaRPr>
          </a:p>
        </p:txBody>
      </p:sp>
    </p:spTree>
    <p:extLst>
      <p:ext uri="{BB962C8B-B14F-4D97-AF65-F5344CB8AC3E}">
        <p14:creationId xmlns:p14="http://schemas.microsoft.com/office/powerpoint/2010/main" val="176796155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708025"/>
            <a:ext cx="6297613" cy="3541713"/>
          </a:xfrm>
        </p:spPr>
      </p:sp>
      <p:sp>
        <p:nvSpPr>
          <p:cNvPr id="3" name="Notes Placeholder 2"/>
          <p:cNvSpPr>
            <a:spLocks noGrp="1"/>
          </p:cNvSpPr>
          <p:nvPr>
            <p:ph type="body" idx="1"/>
          </p:nvPr>
        </p:nvSpPr>
        <p:spPr/>
        <p:txBody>
          <a:bodyPr/>
          <a:lstStyle/>
          <a:p>
            <a:pPr eaLnBrk="1" hangingPunct="1"/>
            <a:r>
              <a:rPr lang="x-none" sz="1200" b="1" i="0" u="sng" dirty="0" smtClean="0">
                <a:solidFill>
                  <a:srgbClr val="000000"/>
                </a:solidFill>
                <a:ea typeface="SimSun" pitchFamily="18" charset="0"/>
              </a:rPr>
              <a:t>講師筆記：</a:t>
            </a:r>
          </a:p>
          <a:p>
            <a:pPr marL="184627" indent="-184627">
              <a:buFont typeface="Arial"/>
              <a:buChar char="•"/>
            </a:pPr>
            <a:r>
              <a:rPr lang="x-none" sz="1200" b="0" i="0" dirty="0" smtClean="0">
                <a:solidFill>
                  <a:srgbClr val="000000"/>
                </a:solidFill>
                <a:ea typeface="SimSun" pitchFamily="18" charset="0"/>
              </a:rPr>
              <a:t>已經沒有網站客戶名單？ 試試看新的餐廳或是服裝店！分散您的消費，以認識更多</a:t>
            </a:r>
            <a:r>
              <a:rPr lang="zh-TW" altLang="en-US" sz="1200" b="0" i="0" dirty="0" smtClean="0">
                <a:solidFill>
                  <a:srgbClr val="000000"/>
                </a:solidFill>
                <a:ea typeface="SimSun" pitchFamily="18" charset="0"/>
              </a:rPr>
              <a:t>企業老闆</a:t>
            </a:r>
            <a:r>
              <a:rPr lang="x-none" sz="1200" b="0" i="0" dirty="0" smtClean="0">
                <a:solidFill>
                  <a:srgbClr val="000000"/>
                </a:solidFill>
                <a:ea typeface="SimSun" pitchFamily="18" charset="0"/>
              </a:rPr>
              <a:t>和了解他們！</a:t>
            </a:r>
          </a:p>
          <a:p>
            <a:pPr marL="184627" indent="-184627">
              <a:buFont typeface="Arial"/>
              <a:buChar char="•"/>
            </a:pPr>
            <a:r>
              <a:rPr lang="x-none" sz="1200" b="0" i="0" dirty="0" smtClean="0">
                <a:solidFill>
                  <a:srgbClr val="000000"/>
                </a:solidFill>
                <a:ea typeface="SimSun" pitchFamily="18" charset="0"/>
              </a:rPr>
              <a:t>想一想您都在哪裡消費－將這些地方寫下來，以免忘記！</a:t>
            </a:r>
          </a:p>
          <a:p>
            <a:pPr marL="184627" indent="-184627">
              <a:buFont typeface="Arial"/>
              <a:buChar char="•"/>
            </a:pPr>
            <a:r>
              <a:rPr lang="x-none" sz="1200" b="0" i="0" u="none" dirty="0" smtClean="0">
                <a:solidFill>
                  <a:srgbClr val="000000"/>
                </a:solidFill>
                <a:ea typeface="SimSun" pitchFamily="18" charset="0"/>
              </a:rPr>
              <a:t>現在就利用這些產業來拓展您的潛在顧客名單</a:t>
            </a:r>
          </a:p>
          <a:p>
            <a:pPr marL="184627" indent="-184627">
              <a:buFont typeface="Arial"/>
              <a:buChar char="•"/>
            </a:pPr>
            <a:r>
              <a:rPr lang="x-none" sz="1200" b="0" i="0" u="none" dirty="0" smtClean="0">
                <a:solidFill>
                  <a:srgbClr val="000000"/>
                </a:solidFill>
                <a:ea typeface="SimSun" pitchFamily="18" charset="0"/>
              </a:rPr>
              <a:t>當您在進行潛在人選研究時，來看看針對這些產業，有哪些好問題可以詢問</a:t>
            </a:r>
          </a:p>
          <a:p>
            <a:pPr marL="184627" indent="-184627">
              <a:buFont typeface="Arial"/>
              <a:buChar char="•"/>
            </a:pPr>
            <a:endParaRPr lang="en-US" b="0" u="none" dirty="0" smtClean="0">
              <a:latin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62</a:t>
            </a:fld>
            <a:endParaRPr lang="en-US" dirty="0">
              <a:solidFill>
                <a:prstClr val="black"/>
              </a:solidFill>
            </a:endParaRPr>
          </a:p>
        </p:txBody>
      </p:sp>
    </p:spTree>
    <p:extLst>
      <p:ext uri="{BB962C8B-B14F-4D97-AF65-F5344CB8AC3E}">
        <p14:creationId xmlns:p14="http://schemas.microsoft.com/office/powerpoint/2010/main" val="2810095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708025"/>
            <a:ext cx="6297613" cy="3541713"/>
          </a:xfrm>
        </p:spPr>
      </p:sp>
      <p:sp>
        <p:nvSpPr>
          <p:cNvPr id="3" name="Notes Placeholder 2"/>
          <p:cNvSpPr>
            <a:spLocks noGrp="1"/>
          </p:cNvSpPr>
          <p:nvPr>
            <p:ph type="body" idx="1"/>
          </p:nvPr>
        </p:nvSpPr>
        <p:spPr/>
        <p:txBody>
          <a:bodyPr/>
          <a:lstStyle/>
          <a:p>
            <a:pPr eaLnBrk="1" hangingPunct="1"/>
            <a:r>
              <a:rPr lang="zh" sz="1200" b="1" i="0" u="sng" dirty="0" smtClean="0">
                <a:solidFill>
                  <a:srgbClr val="000000"/>
                </a:solidFill>
                <a:ea typeface="Microsoft YaHei UI" panose="020B0503020204020204" pitchFamily="34" charset="-122"/>
              </a:rPr>
              <a:t>講師筆記：</a:t>
            </a:r>
          </a:p>
          <a:p>
            <a:pPr marL="184627" indent="-184627">
              <a:buFont typeface="Arial"/>
              <a:buChar char="•"/>
            </a:pPr>
            <a:r>
              <a:rPr lang="zh" sz="1200" b="0" i="0" u="none" dirty="0" smtClean="0">
                <a:solidFill>
                  <a:srgbClr val="000000"/>
                </a:solidFill>
                <a:ea typeface="Microsoft YaHei UI" panose="020B0503020204020204" pitchFamily="34" charset="-122"/>
              </a:rPr>
              <a:t>自由發揮</a:t>
            </a: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6</a:t>
            </a:fld>
            <a:endParaRPr lang="en-US" dirty="0">
              <a:solidFill>
                <a:prstClr val="black"/>
              </a:solidFill>
              <a:latin typeface="Calibri"/>
            </a:endParaRPr>
          </a:p>
        </p:txBody>
      </p:sp>
    </p:spTree>
    <p:extLst>
      <p:ext uri="{BB962C8B-B14F-4D97-AF65-F5344CB8AC3E}">
        <p14:creationId xmlns:p14="http://schemas.microsoft.com/office/powerpoint/2010/main" val="400628522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708025"/>
            <a:ext cx="6297613" cy="3541713"/>
          </a:xfrm>
        </p:spPr>
      </p:sp>
      <p:sp>
        <p:nvSpPr>
          <p:cNvPr id="3" name="Notes Placeholder 2"/>
          <p:cNvSpPr>
            <a:spLocks noGrp="1"/>
          </p:cNvSpPr>
          <p:nvPr>
            <p:ph type="body" idx="1"/>
          </p:nvPr>
        </p:nvSpPr>
        <p:spPr/>
        <p:txBody>
          <a:bodyPr/>
          <a:lstStyle/>
          <a:p>
            <a:pPr eaLnBrk="1" hangingPunct="1"/>
            <a:r>
              <a:rPr lang="x-none" sz="1200" b="1" i="0" u="sng" dirty="0" smtClean="0">
                <a:solidFill>
                  <a:srgbClr val="000000"/>
                </a:solidFill>
                <a:ea typeface="SimSun" pitchFamily="18" charset="0"/>
              </a:rPr>
              <a:t>講師筆記：</a:t>
            </a:r>
          </a:p>
          <a:p>
            <a:pPr marL="184627" indent="-184627">
              <a:buFont typeface="Arial"/>
              <a:buChar char="•"/>
            </a:pPr>
            <a:r>
              <a:rPr lang="x-none" sz="1200" b="0" i="0" dirty="0" smtClean="0">
                <a:solidFill>
                  <a:srgbClr val="000000"/>
                </a:solidFill>
                <a:ea typeface="SimSun" pitchFamily="18" charset="0"/>
              </a:rPr>
              <a:t>我們不需要指定參加任何團體，但您如果有很棒的見證，您也可以分享</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63</a:t>
            </a:fld>
            <a:endParaRPr lang="en-US" dirty="0">
              <a:solidFill>
                <a:prstClr val="black"/>
              </a:solidFill>
            </a:endParaRPr>
          </a:p>
        </p:txBody>
      </p:sp>
    </p:spTree>
    <p:extLst>
      <p:ext uri="{BB962C8B-B14F-4D97-AF65-F5344CB8AC3E}">
        <p14:creationId xmlns:p14="http://schemas.microsoft.com/office/powerpoint/2010/main" val="369111629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708025"/>
            <a:ext cx="6297613" cy="3541713"/>
          </a:xfrm>
        </p:spPr>
      </p:sp>
      <p:sp>
        <p:nvSpPr>
          <p:cNvPr id="3" name="Notes Placeholder 2"/>
          <p:cNvSpPr>
            <a:spLocks noGrp="1"/>
          </p:cNvSpPr>
          <p:nvPr>
            <p:ph type="body" idx="1"/>
          </p:nvPr>
        </p:nvSpPr>
        <p:spPr/>
        <p:txBody>
          <a:bodyPr/>
          <a:lstStyle/>
          <a:p>
            <a:pPr eaLnBrk="1" hangingPunct="1"/>
            <a:r>
              <a:rPr lang="zh" sz="1200" b="1" i="0" u="sng" dirty="0" smtClean="0">
                <a:solidFill>
                  <a:srgbClr val="000000"/>
                </a:solidFill>
                <a:ea typeface="Microsoft YaHei UI" panose="020B0503020204020204" pitchFamily="34" charset="-122"/>
              </a:rPr>
              <a:t>講師筆記：</a:t>
            </a:r>
          </a:p>
          <a:p>
            <a:pPr marL="184627" indent="-184627">
              <a:buFont typeface="Arial"/>
              <a:buChar char="•"/>
            </a:pPr>
            <a:r>
              <a:rPr lang="zh" sz="1200" b="0" i="0" u="none" dirty="0" smtClean="0">
                <a:solidFill>
                  <a:srgbClr val="000000"/>
                </a:solidFill>
                <a:ea typeface="Microsoft YaHei UI" panose="020B0503020204020204" pitchFamily="34" charset="-122"/>
              </a:rPr>
              <a:t>如果您以正當的理由加入社交團體，這是非常有效的。花點時間進行社交並認識潛在對象 — 您會得到意想不到的結果！著重交換資訊而不是銷售。</a:t>
            </a:r>
          </a:p>
          <a:p>
            <a:pPr marL="184627" indent="-184627">
              <a:buFont typeface="Arial"/>
              <a:buChar char="•"/>
            </a:pPr>
            <a:r>
              <a:rPr lang="zh" sz="1200" b="0" i="0" u="none" dirty="0" smtClean="0">
                <a:solidFill>
                  <a:srgbClr val="000000"/>
                </a:solidFill>
                <a:ea typeface="Microsoft YaHei UI" panose="020B0503020204020204" pitchFamily="34" charset="-122"/>
              </a:rPr>
              <a:t>了解活動時間有限。不會有足夠的時間銷售網站，大家也不是去那邊買網站。之後有很多時間建立關係和邀約會談。</a:t>
            </a:r>
          </a:p>
          <a:p>
            <a:endParaRPr lang="en-US" dirty="0"/>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64</a:t>
            </a:fld>
            <a:endParaRPr lang="en-US" dirty="0">
              <a:solidFill>
                <a:prstClr val="black"/>
              </a:solidFill>
              <a:latin typeface="Calibri"/>
            </a:endParaRPr>
          </a:p>
        </p:txBody>
      </p:sp>
    </p:spTree>
    <p:extLst>
      <p:ext uri="{BB962C8B-B14F-4D97-AF65-F5344CB8AC3E}">
        <p14:creationId xmlns:p14="http://schemas.microsoft.com/office/powerpoint/2010/main" val="178671458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r>
              <a:rPr lang="zh" sz="1200" b="1" i="0" u="sng" dirty="0" smtClean="0">
                <a:solidFill>
                  <a:srgbClr val="000000"/>
                </a:solidFill>
                <a:ea typeface="Microsoft YaHei UI" panose="020B0503020204020204" pitchFamily="34" charset="-122"/>
              </a:rPr>
              <a:t>講師筆記：</a:t>
            </a:r>
          </a:p>
          <a:p>
            <a:pPr marL="184627" indent="-184627">
              <a:buFont typeface="Arial"/>
              <a:buChar char="•"/>
            </a:pPr>
            <a:r>
              <a:rPr lang="zh" sz="1200" b="0" i="0" u="none" dirty="0" smtClean="0">
                <a:solidFill>
                  <a:srgbClr val="000000"/>
                </a:solidFill>
                <a:ea typeface="Microsoft YaHei UI" panose="020B0503020204020204" pitchFamily="34" charset="-122"/>
              </a:rPr>
              <a:t>以展覽方的身分參加商展</a:t>
            </a:r>
          </a:p>
          <a:p>
            <a:pPr marL="184627" indent="-184627">
              <a:buFont typeface="Arial"/>
              <a:buChar char="•"/>
            </a:pPr>
            <a:r>
              <a:rPr lang="zh" sz="1200" b="0" i="0" u="none" dirty="0" smtClean="0">
                <a:solidFill>
                  <a:srgbClr val="000000"/>
                </a:solidFill>
                <a:ea typeface="Microsoft YaHei UI" panose="020B0503020204020204" pitchFamily="34" charset="-122"/>
              </a:rPr>
              <a:t>以訪客的身分參加商展</a:t>
            </a:r>
          </a:p>
          <a:p>
            <a:pPr eaLnBrk="1" hangingPunct="1"/>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5588CC-F53D-EF4C-9A21-3CFECB934B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2740546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r>
              <a:rPr lang="zh" sz="1200" b="1" i="0" u="sng" dirty="0" smtClean="0">
                <a:solidFill>
                  <a:srgbClr val="000000"/>
                </a:solidFill>
                <a:ea typeface="Microsoft YaHei UI" panose="020B0503020204020204" pitchFamily="34" charset="-122"/>
              </a:rPr>
              <a:t>講師筆記：</a:t>
            </a:r>
          </a:p>
          <a:p>
            <a:pPr marL="177988" indent="-177988">
              <a:buFont typeface="Arial"/>
              <a:buChar char="•"/>
            </a:pPr>
            <a:r>
              <a:rPr lang="zh" sz="1000" b="0" i="0" u="none" dirty="0" smtClean="0">
                <a:solidFill>
                  <a:srgbClr val="000000"/>
                </a:solidFill>
                <a:ea typeface="Microsoft YaHei UI" panose="020B0503020204020204" pitchFamily="34" charset="-122"/>
              </a:rPr>
              <a:t>參加商展拓展人脈並認識新候選人時，請不要推銷宣傳或推廣您的產品和服務。這些企業花了錢並投入時間來推廣他們的產品和服務，所以不要不尊重他們參展的目的。</a:t>
            </a:r>
          </a:p>
          <a:p>
            <a:pPr marL="177988" indent="-177988">
              <a:buFont typeface="Arial"/>
              <a:buChar char="•"/>
            </a:pPr>
            <a:r>
              <a:rPr lang="zh" sz="1000" b="0" i="0" u="none" dirty="0" smtClean="0">
                <a:solidFill>
                  <a:srgbClr val="000000"/>
                </a:solidFill>
                <a:ea typeface="Microsoft YaHei UI" panose="020B0503020204020204" pitchFamily="34" charset="-122"/>
              </a:rPr>
              <a:t>然而您可以拓展人脈、交換名片、真誠地交流，作為建立關係的開始 詢問有關他們的業務、公司、產品和服務的問題，對他們的回覆感興趣並與他們互動。</a:t>
            </a:r>
          </a:p>
          <a:p>
            <a:pPr marL="177988" indent="-177988">
              <a:buFont typeface="Arial"/>
              <a:buChar char="•"/>
            </a:pPr>
            <a:r>
              <a:rPr lang="zh" sz="1000" b="0" i="0" u="none" dirty="0" smtClean="0">
                <a:solidFill>
                  <a:srgbClr val="000000"/>
                </a:solidFill>
                <a:ea typeface="Microsoft YaHei UI" panose="020B0503020204020204" pitchFamily="34" charset="-122"/>
              </a:rPr>
              <a:t>讓他們與其他訪客互動。</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5588CC-F53D-EF4C-9A21-3CFECB934B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656320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708025"/>
            <a:ext cx="6297613" cy="3541713"/>
          </a:xfrm>
        </p:spPr>
      </p:sp>
      <p:sp>
        <p:nvSpPr>
          <p:cNvPr id="3" name="Notes Placeholder 2"/>
          <p:cNvSpPr>
            <a:spLocks noGrp="1"/>
          </p:cNvSpPr>
          <p:nvPr>
            <p:ph type="body" idx="1"/>
          </p:nvPr>
        </p:nvSpPr>
        <p:spPr/>
        <p:txBody>
          <a:bodyPr/>
          <a:lstStyle/>
          <a:p>
            <a:pPr eaLnBrk="1" hangingPunct="1"/>
            <a:r>
              <a:rPr lang="zh" sz="1200" b="1" i="0" u="sng" dirty="0" smtClean="0">
                <a:solidFill>
                  <a:srgbClr val="000000"/>
                </a:solidFill>
                <a:ea typeface="Microsoft YaHei UI" panose="020B0503020204020204" pitchFamily="34" charset="-122"/>
              </a:rPr>
              <a:t>講師筆記：</a:t>
            </a:r>
          </a:p>
          <a:p>
            <a:pPr marL="184627" indent="-184627">
              <a:buFont typeface="Arial"/>
              <a:buChar char="•"/>
            </a:pPr>
            <a:r>
              <a:rPr lang="zh" sz="1200" b="0" i="0" u="none" dirty="0" smtClean="0">
                <a:solidFill>
                  <a:srgbClr val="000000"/>
                </a:solidFill>
                <a:ea typeface="Microsoft YaHei UI" panose="020B0503020204020204" pitchFamily="34" charset="-122"/>
              </a:rPr>
              <a:t>這是可以在</a:t>
            </a:r>
            <a:r>
              <a:rPr lang="zh-TW" altLang="en-US" sz="1200" b="0" i="0" u="none" dirty="0" smtClean="0">
                <a:solidFill>
                  <a:srgbClr val="000000"/>
                </a:solidFill>
                <a:ea typeface="Microsoft YaHei UI" panose="020B0503020204020204" pitchFamily="34" charset="-122"/>
              </a:rPr>
              <a:t>社交媒體</a:t>
            </a:r>
            <a:r>
              <a:rPr lang="zh" sz="1200" b="0" i="0" u="none" dirty="0" smtClean="0">
                <a:solidFill>
                  <a:srgbClr val="000000"/>
                </a:solidFill>
                <a:ea typeface="Microsoft YaHei UI" panose="020B0503020204020204" pitchFamily="34" charset="-122"/>
              </a:rPr>
              <a:t>找到優質物色人選的活動。花一點時間嘗試每個方法！如果您曾經使用以上這些方式，可以分享給學員。</a:t>
            </a:r>
          </a:p>
          <a:p>
            <a:endParaRPr lang="en-US" dirty="0"/>
          </a:p>
        </p:txBody>
      </p:sp>
      <p:sp>
        <p:nvSpPr>
          <p:cNvPr id="4" name="Slide Number Placeholder 3"/>
          <p:cNvSpPr>
            <a:spLocks noGrp="1"/>
          </p:cNvSpPr>
          <p:nvPr>
            <p:ph type="sldNum" sz="quarter" idx="10"/>
          </p:nvPr>
        </p:nvSpPr>
        <p:spPr/>
        <p:txBody>
          <a:bodyPr/>
          <a:lstStyle/>
          <a:p>
            <a:fld id="{B82DCF3E-B345-4BBB-A9FD-3405EF5B901A}" type="slidenum">
              <a:rPr lang="en-US" smtClean="0">
                <a:solidFill>
                  <a:prstClr val="black"/>
                </a:solidFill>
                <a:latin typeface="Calibri"/>
              </a:rPr>
              <a:pPr/>
              <a:t>68</a:t>
            </a:fld>
            <a:endParaRPr lang="en-US" dirty="0">
              <a:solidFill>
                <a:prstClr val="black"/>
              </a:solidFill>
              <a:latin typeface="Calibri"/>
            </a:endParaRPr>
          </a:p>
        </p:txBody>
      </p:sp>
    </p:spTree>
    <p:extLst>
      <p:ext uri="{BB962C8B-B14F-4D97-AF65-F5344CB8AC3E}">
        <p14:creationId xmlns:p14="http://schemas.microsoft.com/office/powerpoint/2010/main" val="21569339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708025"/>
            <a:ext cx="6297613" cy="3541713"/>
          </a:xfrm>
        </p:spPr>
      </p:sp>
      <p:sp>
        <p:nvSpPr>
          <p:cNvPr id="3" name="Notes Placeholder 2"/>
          <p:cNvSpPr>
            <a:spLocks noGrp="1"/>
          </p:cNvSpPr>
          <p:nvPr>
            <p:ph type="body" idx="1"/>
          </p:nvPr>
        </p:nvSpPr>
        <p:spPr/>
        <p:txBody>
          <a:bodyPr/>
          <a:lstStyle/>
          <a:p>
            <a:pPr eaLnBrk="1" hangingPunct="1"/>
            <a:r>
              <a:rPr lang="zh" sz="1200" b="1" i="0" u="sng" dirty="0" smtClean="0">
                <a:solidFill>
                  <a:srgbClr val="000000"/>
                </a:solidFill>
                <a:ea typeface="Microsoft YaHei UI" panose="020B0503020204020204" pitchFamily="34" charset="-122"/>
              </a:rPr>
              <a:t>講師筆記：</a:t>
            </a:r>
          </a:p>
          <a:p>
            <a:pPr marL="184627" indent="-184627">
              <a:buFont typeface="Arial"/>
              <a:buChar char="•"/>
            </a:pPr>
            <a:r>
              <a:rPr lang="zh-TW" altLang="en-US" sz="1200" b="0" i="0" u="none" dirty="0" smtClean="0">
                <a:solidFill>
                  <a:srgbClr val="000000"/>
                </a:solidFill>
                <a:ea typeface="Microsoft YaHei UI" panose="020B0503020204020204" pitchFamily="34" charset="-122"/>
              </a:rPr>
              <a:t>社交媒體</a:t>
            </a:r>
            <a:r>
              <a:rPr lang="zh" sz="1200" b="0" i="0" u="none" dirty="0" smtClean="0">
                <a:solidFill>
                  <a:srgbClr val="000000"/>
                </a:solidFill>
                <a:ea typeface="Microsoft YaHei UI" panose="020B0503020204020204" pitchFamily="34" charset="-122"/>
              </a:rPr>
              <a:t>可以幫您聯繫上失聯已久的對象，幫助您了解更多人，且讓您認識更多新的潛在人選。</a:t>
            </a:r>
          </a:p>
          <a:p>
            <a:pPr marL="184627" indent="-184627">
              <a:buFont typeface="Arial"/>
              <a:buChar char="•"/>
            </a:pPr>
            <a:r>
              <a:rPr lang="zh" sz="1200" b="0" i="0" u="none" dirty="0" smtClean="0">
                <a:solidFill>
                  <a:srgbClr val="000000"/>
                </a:solidFill>
                <a:ea typeface="Microsoft YaHei UI" panose="020B0503020204020204" pitchFamily="34" charset="-122"/>
              </a:rPr>
              <a:t>您要建立一個個人檔案，並開始行銷您自己並參加社團。</a:t>
            </a:r>
          </a:p>
          <a:p>
            <a:pPr marL="184627" indent="-184627">
              <a:buFont typeface="Arial"/>
              <a:buChar char="•"/>
            </a:pPr>
            <a:r>
              <a:rPr lang="zh" sz="1200" b="0" i="0" u="none" dirty="0" smtClean="0">
                <a:solidFill>
                  <a:srgbClr val="000000"/>
                </a:solidFill>
                <a:ea typeface="Microsoft YaHei UI" panose="020B0503020204020204" pitchFamily="34" charset="-122"/>
              </a:rPr>
              <a:t>好好挑選一個可以代表您自己的個人檔案。清楚明瞭。勿發牢騷。做您自己。</a:t>
            </a:r>
          </a:p>
          <a:p>
            <a:endParaRPr lang="en-US" dirty="0"/>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69</a:t>
            </a:fld>
            <a:endParaRPr lang="en-US" dirty="0">
              <a:solidFill>
                <a:prstClr val="black"/>
              </a:solidFill>
              <a:latin typeface="Calibri"/>
            </a:endParaRPr>
          </a:p>
        </p:txBody>
      </p:sp>
    </p:spTree>
    <p:extLst>
      <p:ext uri="{BB962C8B-B14F-4D97-AF65-F5344CB8AC3E}">
        <p14:creationId xmlns:p14="http://schemas.microsoft.com/office/powerpoint/2010/main" val="333683335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708025"/>
            <a:ext cx="6297613" cy="3541713"/>
          </a:xfrm>
        </p:spPr>
      </p:sp>
      <p:sp>
        <p:nvSpPr>
          <p:cNvPr id="3" name="Notes Placeholder 2"/>
          <p:cNvSpPr>
            <a:spLocks noGrp="1"/>
          </p:cNvSpPr>
          <p:nvPr>
            <p:ph type="body" idx="1"/>
          </p:nvPr>
        </p:nvSpPr>
        <p:spPr/>
        <p:txBody>
          <a:bodyPr/>
          <a:lstStyle/>
          <a:p>
            <a:pPr eaLnBrk="1" hangingPunct="1"/>
            <a:r>
              <a:rPr lang="zh" sz="1200" b="1" i="0" u="sng" dirty="0" smtClean="0">
                <a:solidFill>
                  <a:srgbClr val="000000"/>
                </a:solidFill>
                <a:ea typeface="Microsoft YaHei UI" panose="020B0503020204020204" pitchFamily="34" charset="-122"/>
              </a:rPr>
              <a:t>講師筆記：</a:t>
            </a:r>
          </a:p>
          <a:p>
            <a:pPr marL="184627" indent="-184627">
              <a:buFont typeface="Arial"/>
              <a:buChar char="•"/>
            </a:pPr>
            <a:r>
              <a:rPr lang="zh" sz="1200" b="0" i="0" u="none" dirty="0" smtClean="0">
                <a:solidFill>
                  <a:srgbClr val="000000"/>
                </a:solidFill>
                <a:ea typeface="Microsoft YaHei UI" panose="020B0503020204020204" pitchFamily="34" charset="-122"/>
              </a:rPr>
              <a:t>利用主題標籤搜尋，可以讓您事半功倍</a:t>
            </a:r>
          </a:p>
          <a:p>
            <a:pPr marL="184627" indent="-184627">
              <a:buFont typeface="Arial"/>
              <a:buChar char="•"/>
            </a:pPr>
            <a:r>
              <a:rPr lang="zh" sz="1200" b="0" i="0" u="none" dirty="0" smtClean="0">
                <a:solidFill>
                  <a:srgbClr val="000000"/>
                </a:solidFill>
                <a:ea typeface="Microsoft YaHei UI" panose="020B0503020204020204" pitchFamily="34" charset="-122"/>
              </a:rPr>
              <a:t>當您搜尋時，您要找有需求的人</a:t>
            </a:r>
          </a:p>
          <a:p>
            <a:pPr marL="184627" indent="-184627">
              <a:buFont typeface="Arial"/>
              <a:buChar char="•"/>
            </a:pPr>
            <a:r>
              <a:rPr lang="zh" sz="1200" b="0" i="0" u="none" dirty="0" smtClean="0">
                <a:solidFill>
                  <a:srgbClr val="000000"/>
                </a:solidFill>
                <a:ea typeface="Microsoft YaHei UI" panose="020B0503020204020204" pitchFamily="34" charset="-122"/>
              </a:rPr>
              <a:t>您也可以將這些人加入您的名單，做為名單拓展的方式</a:t>
            </a:r>
          </a:p>
          <a:p>
            <a:pPr marL="184627" indent="-184627">
              <a:buFont typeface="Arial"/>
              <a:buChar char="•"/>
            </a:pPr>
            <a:r>
              <a:rPr lang="zh" sz="1200" b="0" i="0" u="none" dirty="0" smtClean="0">
                <a:solidFill>
                  <a:srgbClr val="000000"/>
                </a:solidFill>
                <a:ea typeface="Microsoft YaHei UI" panose="020B0503020204020204" pitchFamily="34" charset="-122"/>
              </a:rPr>
              <a:t>您可以找尋針對抱怨特定問題的人</a:t>
            </a:r>
          </a:p>
          <a:p>
            <a:pPr marL="184627" indent="-184627">
              <a:buFont typeface="Arial"/>
              <a:buChar char="•"/>
            </a:pPr>
            <a:r>
              <a:rPr lang="zh" sz="1200" b="0" i="0" u="none" dirty="0" smtClean="0">
                <a:solidFill>
                  <a:srgbClr val="000000"/>
                </a:solidFill>
                <a:ea typeface="Microsoft YaHei UI" panose="020B0503020204020204" pitchFamily="34" charset="-122"/>
              </a:rPr>
              <a:t>很重要的是，您要在這些貼文上回覆，並且在銷售會談前「建立關係」 </a:t>
            </a:r>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70</a:t>
            </a:fld>
            <a:endParaRPr lang="en-US" dirty="0">
              <a:solidFill>
                <a:prstClr val="black"/>
              </a:solidFill>
              <a:latin typeface="Calibri"/>
            </a:endParaRPr>
          </a:p>
        </p:txBody>
      </p:sp>
    </p:spTree>
    <p:extLst>
      <p:ext uri="{BB962C8B-B14F-4D97-AF65-F5344CB8AC3E}">
        <p14:creationId xmlns:p14="http://schemas.microsoft.com/office/powerpoint/2010/main" val="211292514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708025"/>
            <a:ext cx="6297613" cy="3541713"/>
          </a:xfrm>
        </p:spPr>
      </p:sp>
      <p:sp>
        <p:nvSpPr>
          <p:cNvPr id="3" name="Notes Placeholder 2"/>
          <p:cNvSpPr>
            <a:spLocks noGrp="1"/>
          </p:cNvSpPr>
          <p:nvPr>
            <p:ph type="body" idx="1"/>
          </p:nvPr>
        </p:nvSpPr>
        <p:spPr/>
        <p:txBody>
          <a:bodyPr/>
          <a:lstStyle/>
          <a:p>
            <a:pPr eaLnBrk="1" hangingPunct="1"/>
            <a:r>
              <a:rPr lang="zh" sz="1200" b="1" i="0" u="sng" dirty="0" smtClean="0">
                <a:solidFill>
                  <a:srgbClr val="000000"/>
                </a:solidFill>
                <a:ea typeface="Microsoft YaHei UI" panose="020B0503020204020204" pitchFamily="34" charset="-122"/>
              </a:rPr>
              <a:t>講師筆記：</a:t>
            </a:r>
          </a:p>
          <a:p>
            <a:pPr marL="184627" indent="-184627">
              <a:buFont typeface="Arial"/>
              <a:buChar char="•"/>
            </a:pPr>
            <a:r>
              <a:rPr lang="zh-TW" altLang="en-US" sz="1200" b="0" i="0" u="none" dirty="0" smtClean="0">
                <a:solidFill>
                  <a:srgbClr val="000000"/>
                </a:solidFill>
                <a:ea typeface="Microsoft YaHei UI" panose="020B0503020204020204" pitchFamily="34" charset="-122"/>
              </a:rPr>
              <a:t>社交媒體</a:t>
            </a:r>
            <a:r>
              <a:rPr lang="zh" sz="1200" b="0" i="0" u="none" dirty="0" smtClean="0">
                <a:solidFill>
                  <a:srgbClr val="000000"/>
                </a:solidFill>
                <a:ea typeface="Microsoft YaHei UI" panose="020B0503020204020204" pitchFamily="34" charset="-122"/>
              </a:rPr>
              <a:t>可以幫您聯繫上失聯已久的對象，幫助您了解更多人，且讓您認識更多新的潛在人選。</a:t>
            </a:r>
          </a:p>
          <a:p>
            <a:pPr marL="184627" indent="-184627">
              <a:buFont typeface="Arial"/>
              <a:buChar char="•"/>
            </a:pPr>
            <a:r>
              <a:rPr lang="zh" sz="1200" b="0" i="0" u="none" dirty="0" smtClean="0">
                <a:solidFill>
                  <a:srgbClr val="000000"/>
                </a:solidFill>
                <a:ea typeface="Microsoft YaHei UI" panose="020B0503020204020204" pitchFamily="34" charset="-122"/>
              </a:rPr>
              <a:t>您要建立一個個人檔案，並開始行銷您自己並參加社團。</a:t>
            </a:r>
          </a:p>
          <a:p>
            <a:pPr marL="184627" indent="-184627">
              <a:buFont typeface="Arial"/>
              <a:buChar char="•"/>
            </a:pPr>
            <a:r>
              <a:rPr lang="zh" sz="1200" b="0" i="0" u="none" dirty="0" smtClean="0">
                <a:solidFill>
                  <a:srgbClr val="000000"/>
                </a:solidFill>
                <a:ea typeface="Microsoft YaHei UI" panose="020B0503020204020204" pitchFamily="34" charset="-122"/>
              </a:rPr>
              <a:t>好好挑選一個可以代表您自己的個人檔案。清楚明瞭。勿發牢騷。做您自己。</a:t>
            </a:r>
          </a:p>
          <a:p>
            <a:endParaRPr lang="en-US" dirty="0"/>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71</a:t>
            </a:fld>
            <a:endParaRPr lang="en-US" dirty="0">
              <a:solidFill>
                <a:prstClr val="black"/>
              </a:solidFill>
              <a:latin typeface="Calibri"/>
            </a:endParaRPr>
          </a:p>
        </p:txBody>
      </p:sp>
    </p:spTree>
    <p:extLst>
      <p:ext uri="{BB962C8B-B14F-4D97-AF65-F5344CB8AC3E}">
        <p14:creationId xmlns:p14="http://schemas.microsoft.com/office/powerpoint/2010/main" val="125105169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708025"/>
            <a:ext cx="6297613" cy="3541713"/>
          </a:xfrm>
        </p:spPr>
      </p:sp>
      <p:sp>
        <p:nvSpPr>
          <p:cNvPr id="3" name="Notes Placeholder 2"/>
          <p:cNvSpPr>
            <a:spLocks noGrp="1"/>
          </p:cNvSpPr>
          <p:nvPr>
            <p:ph type="body" idx="1"/>
          </p:nvPr>
        </p:nvSpPr>
        <p:spPr/>
        <p:txBody>
          <a:bodyPr/>
          <a:lstStyle/>
          <a:p>
            <a:pPr eaLnBrk="1" hangingPunct="1"/>
            <a:r>
              <a:rPr lang="zh" sz="1200" b="1" i="0" u="sng" dirty="0" smtClean="0">
                <a:solidFill>
                  <a:srgbClr val="000000"/>
                </a:solidFill>
                <a:ea typeface="Microsoft YaHei UI" panose="020B0503020204020204" pitchFamily="34" charset="-122"/>
              </a:rPr>
              <a:t>講師筆記：</a:t>
            </a:r>
          </a:p>
          <a:p>
            <a:pPr marL="184627" indent="-184627">
              <a:buFont typeface="Arial"/>
              <a:buChar char="•"/>
            </a:pPr>
            <a:r>
              <a:rPr lang="zh" sz="1200" b="0" i="0" u="none" dirty="0" smtClean="0">
                <a:solidFill>
                  <a:srgbClr val="000000"/>
                </a:solidFill>
                <a:ea typeface="Microsoft YaHei UI" panose="020B0503020204020204" pitchFamily="34" charset="-122"/>
              </a:rPr>
              <a:t>我們常常低估我們周圍那些不是</a:t>
            </a:r>
            <a:r>
              <a:rPr lang="zh-TW" altLang="en-US" sz="1200" b="0" i="0" u="none" dirty="0" smtClean="0">
                <a:solidFill>
                  <a:srgbClr val="000000"/>
                </a:solidFill>
                <a:ea typeface="Microsoft YaHei UI" panose="020B0503020204020204" pitchFamily="34" charset="-122"/>
              </a:rPr>
              <a:t>企業老闆</a:t>
            </a:r>
            <a:r>
              <a:rPr lang="zh" sz="1200" b="0" i="0" u="none" dirty="0" smtClean="0">
                <a:solidFill>
                  <a:srgbClr val="000000"/>
                </a:solidFill>
                <a:ea typeface="Microsoft YaHei UI" panose="020B0503020204020204" pitchFamily="34" charset="-122"/>
              </a:rPr>
              <a:t>和網站潛在人選的人。事實上，他們也是消費者，也會認識一些</a:t>
            </a:r>
            <a:r>
              <a:rPr lang="zh-TW" altLang="en-US" sz="1200" b="0" i="0" u="none" dirty="0" smtClean="0">
                <a:solidFill>
                  <a:srgbClr val="000000"/>
                </a:solidFill>
                <a:ea typeface="Microsoft YaHei UI" panose="020B0503020204020204" pitchFamily="34" charset="-122"/>
              </a:rPr>
              <a:t>企業老闆</a:t>
            </a:r>
            <a:r>
              <a:rPr lang="zh" sz="1200" b="0" i="0" u="none" dirty="0" smtClean="0">
                <a:solidFill>
                  <a:srgbClr val="000000"/>
                </a:solidFill>
                <a:ea typeface="Microsoft YaHei UI" panose="020B0503020204020204" pitchFamily="34" charset="-122"/>
              </a:rPr>
              <a:t>！他們可能為您開拓其他人脈。</a:t>
            </a:r>
          </a:p>
          <a:p>
            <a:endParaRPr lang="en-US" dirty="0"/>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72</a:t>
            </a:fld>
            <a:endParaRPr lang="en-US" dirty="0">
              <a:solidFill>
                <a:prstClr val="black"/>
              </a:solidFill>
              <a:latin typeface="Calibri"/>
            </a:endParaRPr>
          </a:p>
        </p:txBody>
      </p:sp>
    </p:spTree>
    <p:extLst>
      <p:ext uri="{BB962C8B-B14F-4D97-AF65-F5344CB8AC3E}">
        <p14:creationId xmlns:p14="http://schemas.microsoft.com/office/powerpoint/2010/main" val="64558768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708025"/>
            <a:ext cx="6297613" cy="3541713"/>
          </a:xfrm>
        </p:spPr>
      </p:sp>
      <p:sp>
        <p:nvSpPr>
          <p:cNvPr id="3" name="Notes Placeholder 2"/>
          <p:cNvSpPr>
            <a:spLocks noGrp="1"/>
          </p:cNvSpPr>
          <p:nvPr>
            <p:ph type="body" idx="1"/>
          </p:nvPr>
        </p:nvSpPr>
        <p:spPr/>
        <p:txBody>
          <a:bodyPr/>
          <a:lstStyle/>
          <a:p>
            <a:pPr eaLnBrk="1" hangingPunct="1"/>
            <a:r>
              <a:rPr lang="zh" sz="1200" b="1" i="0" u="sng" dirty="0" smtClean="0">
                <a:solidFill>
                  <a:srgbClr val="000000"/>
                </a:solidFill>
                <a:ea typeface="Microsoft YaHei UI" panose="020B0503020204020204" pitchFamily="34" charset="-122"/>
              </a:rPr>
              <a:t>講師筆記：</a:t>
            </a:r>
          </a:p>
          <a:p>
            <a:pPr marL="184627" indent="-184627">
              <a:buFont typeface="Arial"/>
              <a:buChar char="•"/>
            </a:pPr>
            <a:r>
              <a:rPr lang="zh" sz="1200" b="0" i="0" u="none" dirty="0" smtClean="0">
                <a:solidFill>
                  <a:srgbClr val="000000"/>
                </a:solidFill>
                <a:ea typeface="Microsoft YaHei UI" panose="020B0503020204020204" pitchFamily="34" charset="-122"/>
              </a:rPr>
              <a:t>在我們這個事業，人脈廣的人，是最好的來源。</a:t>
            </a: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73</a:t>
            </a:fld>
            <a:endParaRPr lang="en-US" dirty="0">
              <a:solidFill>
                <a:prstClr val="black"/>
              </a:solidFill>
              <a:latin typeface="Calibri"/>
            </a:endParaRPr>
          </a:p>
        </p:txBody>
      </p:sp>
    </p:spTree>
    <p:extLst>
      <p:ext uri="{BB962C8B-B14F-4D97-AF65-F5344CB8AC3E}">
        <p14:creationId xmlns:p14="http://schemas.microsoft.com/office/powerpoint/2010/main" val="257090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708025"/>
            <a:ext cx="6297613" cy="3541713"/>
          </a:xfrm>
        </p:spPr>
      </p:sp>
      <p:sp>
        <p:nvSpPr>
          <p:cNvPr id="3" name="Notes Placeholder 2"/>
          <p:cNvSpPr>
            <a:spLocks noGrp="1"/>
          </p:cNvSpPr>
          <p:nvPr>
            <p:ph type="body" idx="1"/>
          </p:nvPr>
        </p:nvSpPr>
        <p:spPr/>
        <p:txBody>
          <a:bodyPr/>
          <a:lstStyle/>
          <a:p>
            <a:pPr eaLnBrk="1" hangingPunct="1"/>
            <a:r>
              <a:rPr lang="zh" sz="1200" b="1" i="0" u="sng" dirty="0" smtClean="0">
                <a:solidFill>
                  <a:srgbClr val="000000"/>
                </a:solidFill>
                <a:ea typeface="Microsoft YaHei UI" panose="020B0503020204020204" pitchFamily="34" charset="-122"/>
              </a:rPr>
              <a:t>講師筆記：</a:t>
            </a:r>
          </a:p>
          <a:p>
            <a:pPr marL="184627" indent="-184627">
              <a:buFont typeface="Arial"/>
              <a:buChar char="•"/>
            </a:pPr>
            <a:r>
              <a:rPr lang="zh" sz="1200" b="0" i="0" dirty="0" smtClean="0">
                <a:solidFill>
                  <a:srgbClr val="000000"/>
                </a:solidFill>
                <a:ea typeface="Microsoft YaHei UI" panose="020B0503020204020204" pitchFamily="34" charset="-122"/>
              </a:rPr>
              <a:t>我們已經設定一些初步的目標，但我們夠認真看待嗎？</a:t>
            </a:r>
          </a:p>
          <a:p>
            <a:pPr marL="184627" indent="-184627">
              <a:buFont typeface="Arial"/>
              <a:buChar char="•"/>
            </a:pPr>
            <a:r>
              <a:rPr lang="zh" sz="1200" b="0" i="0" dirty="0" smtClean="0">
                <a:solidFill>
                  <a:srgbClr val="000000"/>
                </a:solidFill>
                <a:ea typeface="Microsoft YaHei UI" panose="020B0503020204020204" pitchFamily="34" charset="-122"/>
              </a:rPr>
              <a:t>您過去有達成目標嗎？ 為什麼有／為什麼沒有？</a:t>
            </a:r>
          </a:p>
          <a:p>
            <a:pPr marL="184627" indent="-184627">
              <a:buFont typeface="Arial"/>
              <a:buChar char="•"/>
            </a:pPr>
            <a:r>
              <a:rPr lang="zh" sz="1200" b="0" i="0" dirty="0" smtClean="0">
                <a:solidFill>
                  <a:srgbClr val="000000"/>
                </a:solidFill>
                <a:ea typeface="Microsoft YaHei UI" panose="020B0503020204020204" pitchFamily="34" charset="-122"/>
              </a:rPr>
              <a:t>您的行動計畫有上軌道，幫助您得到您想要的嗎？</a:t>
            </a:r>
            <a:endParaRPr lang="en-US" baseline="0" dirty="0"/>
          </a:p>
          <a:p>
            <a:pPr marL="184627" indent="-184627">
              <a:buFont typeface="Arial"/>
              <a:buChar char="•"/>
            </a:pPr>
            <a:r>
              <a:rPr lang="zh" sz="1200" b="0" i="0" dirty="0" smtClean="0">
                <a:solidFill>
                  <a:srgbClr val="000000"/>
                </a:solidFill>
                <a:ea typeface="Microsoft YaHei UI" panose="020B0503020204020204" pitchFamily="34" charset="-122"/>
              </a:rPr>
              <a:t>修正您的目標可以幫助您，以更適當的行動計畫，創造更棒的目標</a:t>
            </a:r>
          </a:p>
          <a:p>
            <a:pPr marL="184627" indent="-184627">
              <a:buFont typeface="Arial"/>
              <a:buChar char="•"/>
            </a:pPr>
            <a:r>
              <a:rPr lang="zh" sz="1200" b="0" i="0" dirty="0" smtClean="0">
                <a:solidFill>
                  <a:srgbClr val="000000"/>
                </a:solidFill>
                <a:ea typeface="Microsoft YaHei UI" panose="020B0503020204020204" pitchFamily="34" charset="-122"/>
              </a:rPr>
              <a:t>更好的行動計畫＝更有品質的工作時間以及更棒的玩樂時間</a:t>
            </a: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7</a:t>
            </a:fld>
            <a:endParaRPr lang="en-US" dirty="0">
              <a:solidFill>
                <a:prstClr val="black"/>
              </a:solidFill>
              <a:latin typeface="Calibri"/>
            </a:endParaRPr>
          </a:p>
        </p:txBody>
      </p:sp>
    </p:spTree>
    <p:extLst>
      <p:ext uri="{BB962C8B-B14F-4D97-AF65-F5344CB8AC3E}">
        <p14:creationId xmlns:p14="http://schemas.microsoft.com/office/powerpoint/2010/main" val="413687357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708025"/>
            <a:ext cx="6297613" cy="3541713"/>
          </a:xfrm>
        </p:spPr>
      </p:sp>
      <p:sp>
        <p:nvSpPr>
          <p:cNvPr id="3" name="Notes Placeholder 2"/>
          <p:cNvSpPr>
            <a:spLocks noGrp="1"/>
          </p:cNvSpPr>
          <p:nvPr>
            <p:ph type="body" idx="1"/>
          </p:nvPr>
        </p:nvSpPr>
        <p:spPr/>
        <p:txBody>
          <a:bodyPr/>
          <a:lstStyle/>
          <a:p>
            <a:pPr eaLnBrk="1" hangingPunct="1"/>
            <a:r>
              <a:rPr lang="zh" sz="1200" b="1" i="0" u="sng" dirty="0" smtClean="0">
                <a:solidFill>
                  <a:srgbClr val="000000"/>
                </a:solidFill>
                <a:ea typeface="Microsoft YaHei UI" panose="020B0503020204020204" pitchFamily="34" charset="-122"/>
              </a:rPr>
              <a:t>講師筆記：</a:t>
            </a:r>
          </a:p>
          <a:p>
            <a:pPr marL="184627" indent="-184627">
              <a:buFont typeface="Arial"/>
              <a:buChar char="•"/>
            </a:pPr>
            <a:r>
              <a:rPr lang="zh" sz="1200" b="0" i="0" u="none" dirty="0" smtClean="0">
                <a:solidFill>
                  <a:srgbClr val="000000"/>
                </a:solidFill>
                <a:ea typeface="Microsoft YaHei UI" panose="020B0503020204020204" pitchFamily="34" charset="-122"/>
              </a:rPr>
              <a:t>自由發揮</a:t>
            </a: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74</a:t>
            </a:fld>
            <a:endParaRPr lang="en-US" dirty="0">
              <a:solidFill>
                <a:prstClr val="black"/>
              </a:solidFill>
              <a:latin typeface="Calibri"/>
            </a:endParaRPr>
          </a:p>
        </p:txBody>
      </p:sp>
    </p:spTree>
    <p:extLst>
      <p:ext uri="{BB962C8B-B14F-4D97-AF65-F5344CB8AC3E}">
        <p14:creationId xmlns:p14="http://schemas.microsoft.com/office/powerpoint/2010/main" val="2566600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708025"/>
            <a:ext cx="6297613" cy="3541713"/>
          </a:xfrm>
        </p:spPr>
      </p:sp>
      <p:sp>
        <p:nvSpPr>
          <p:cNvPr id="3" name="Notes Placeholder 2"/>
          <p:cNvSpPr>
            <a:spLocks noGrp="1"/>
          </p:cNvSpPr>
          <p:nvPr>
            <p:ph type="body" idx="1"/>
          </p:nvPr>
        </p:nvSpPr>
        <p:spPr/>
        <p:txBody>
          <a:bodyPr/>
          <a:lstStyle/>
          <a:p>
            <a:pPr eaLnBrk="1" hangingPunct="1"/>
            <a:r>
              <a:rPr lang="zh" sz="1200" b="1" i="0" u="sng" dirty="0" smtClean="0">
                <a:solidFill>
                  <a:srgbClr val="000000"/>
                </a:solidFill>
                <a:ea typeface="Microsoft YaHei UI" panose="020B0503020204020204" pitchFamily="34" charset="-122"/>
              </a:rPr>
              <a:t>講師筆記：</a:t>
            </a:r>
          </a:p>
          <a:p>
            <a:pPr marL="184627" indent="-184627">
              <a:buFont typeface="Arial"/>
              <a:buChar char="•"/>
            </a:pPr>
            <a:r>
              <a:rPr lang="zh" sz="1200" b="0" i="0" u="none" dirty="0" smtClean="0">
                <a:solidFill>
                  <a:srgbClr val="000000"/>
                </a:solidFill>
                <a:ea typeface="Microsoft YaHei UI" panose="020B0503020204020204" pitchFamily="34" charset="-122"/>
              </a:rPr>
              <a:t>有些人認識很多人，雖然他們未必會成為您的顧客。但他們是很棒的影響力中心。</a:t>
            </a:r>
          </a:p>
          <a:p>
            <a:pPr marL="184627" indent="-184627">
              <a:buFont typeface="Arial"/>
              <a:buChar char="•"/>
            </a:pPr>
            <a:r>
              <a:rPr lang="zh" sz="1200" b="0" i="0" u="none" dirty="0" smtClean="0">
                <a:solidFill>
                  <a:srgbClr val="000000"/>
                </a:solidFill>
                <a:ea typeface="Microsoft YaHei UI" panose="020B0503020204020204" pitchFamily="34" charset="-122"/>
              </a:rPr>
              <a:t>人脈建立讓我們透過影響力，認識他們所認識的</a:t>
            </a:r>
            <a:r>
              <a:rPr lang="zh-TW" altLang="en-US" sz="1200" b="0" i="0" u="none" dirty="0" smtClean="0">
                <a:solidFill>
                  <a:srgbClr val="000000"/>
                </a:solidFill>
                <a:ea typeface="Microsoft YaHei UI" panose="020B0503020204020204" pitchFamily="34" charset="-122"/>
              </a:rPr>
              <a:t>企業老闆</a:t>
            </a:r>
            <a:r>
              <a:rPr lang="zh" sz="1200" b="0" i="0" u="none" dirty="0" smtClean="0">
                <a:solidFill>
                  <a:srgbClr val="000000"/>
                </a:solidFill>
                <a:ea typeface="Microsoft YaHei UI" panose="020B0503020204020204" pitchFamily="34" charset="-122"/>
              </a:rPr>
              <a:t>。</a:t>
            </a:r>
          </a:p>
          <a:p>
            <a:pPr marL="184627" indent="-184627">
              <a:buFont typeface="Arial"/>
              <a:buChar char="•"/>
            </a:pPr>
            <a:r>
              <a:rPr lang="zh" sz="1200" b="0" i="0" u="none" dirty="0" smtClean="0">
                <a:solidFill>
                  <a:srgbClr val="000000"/>
                </a:solidFill>
                <a:ea typeface="Microsoft YaHei UI" panose="020B0503020204020204" pitchFamily="34" charset="-122"/>
              </a:rPr>
              <a:t>我們在下個階段會說明如何進行。</a:t>
            </a: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75</a:t>
            </a:fld>
            <a:endParaRPr lang="en-US" dirty="0">
              <a:solidFill>
                <a:prstClr val="black"/>
              </a:solidFill>
              <a:latin typeface="Calibri"/>
            </a:endParaRPr>
          </a:p>
        </p:txBody>
      </p:sp>
    </p:spTree>
    <p:extLst>
      <p:ext uri="{BB962C8B-B14F-4D97-AF65-F5344CB8AC3E}">
        <p14:creationId xmlns:p14="http://schemas.microsoft.com/office/powerpoint/2010/main" val="413888883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zh" sz="1200" b="1" i="0" u="sng" dirty="0" smtClean="0">
                <a:solidFill>
                  <a:srgbClr val="000000"/>
                </a:solidFill>
                <a:ea typeface="Microsoft YaHei UI" panose="020B0503020204020204" pitchFamily="34" charset="-122"/>
              </a:rPr>
              <a:t>講師筆記：</a:t>
            </a:r>
          </a:p>
          <a:p>
            <a:pPr marL="184627" indent="-184627">
              <a:buFont typeface="Arial"/>
              <a:buChar char="•"/>
            </a:pPr>
            <a:r>
              <a:rPr lang="zh" sz="1200" b="0" i="0" u="none" dirty="0" smtClean="0">
                <a:solidFill>
                  <a:srgbClr val="000000"/>
                </a:solidFill>
                <a:ea typeface="Microsoft YaHei UI" panose="020B0503020204020204" pitchFamily="34" charset="-122"/>
              </a:rPr>
              <a:t>對剛開始經營或副修網路中心的人來說，唯一的差別是其合夥的層級。</a:t>
            </a:r>
          </a:p>
          <a:p>
            <a:pPr marL="184627" indent="-184627">
              <a:buFont typeface="Arial"/>
              <a:buChar char="•"/>
            </a:pPr>
            <a:r>
              <a:rPr lang="zh" sz="1200" b="0" i="0" u="none" dirty="0" smtClean="0">
                <a:solidFill>
                  <a:srgbClr val="000000"/>
                </a:solidFill>
                <a:ea typeface="Microsoft YaHei UI" panose="020B0503020204020204" pitchFamily="34" charset="-122"/>
              </a:rPr>
              <a:t>對專攻網路中心的經營者或網路中心專業人士來說，請想一個符合您身為</a:t>
            </a:r>
            <a:r>
              <a:rPr lang="zh-TW" altLang="en-US" sz="1200" b="0" i="0" u="none" dirty="0" smtClean="0">
                <a:solidFill>
                  <a:srgbClr val="000000"/>
                </a:solidFill>
                <a:ea typeface="Microsoft YaHei UI" panose="020B0503020204020204" pitchFamily="34" charset="-122"/>
              </a:rPr>
              <a:t>數碼</a:t>
            </a:r>
            <a:r>
              <a:rPr lang="zh" sz="1200" b="0" i="0" u="none" dirty="0" smtClean="0">
                <a:solidFill>
                  <a:srgbClr val="000000"/>
                </a:solidFill>
                <a:ea typeface="Microsoft YaHei UI" panose="020B0503020204020204" pitchFamily="34" charset="-122"/>
              </a:rPr>
              <a:t>行銷專業人員或事業顧問身分的答案。</a:t>
            </a: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t>76</a:t>
            </a:fld>
            <a:endParaRPr lang="en-US" dirty="0"/>
          </a:p>
        </p:txBody>
      </p:sp>
    </p:spTree>
    <p:extLst>
      <p:ext uri="{BB962C8B-B14F-4D97-AF65-F5344CB8AC3E}">
        <p14:creationId xmlns:p14="http://schemas.microsoft.com/office/powerpoint/2010/main" val="348884477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708025"/>
            <a:ext cx="6297613" cy="3541713"/>
          </a:xfrm>
        </p:spPr>
      </p:sp>
      <p:sp>
        <p:nvSpPr>
          <p:cNvPr id="3" name="Notes Placeholder 2"/>
          <p:cNvSpPr>
            <a:spLocks noGrp="1"/>
          </p:cNvSpPr>
          <p:nvPr>
            <p:ph type="body" idx="1"/>
          </p:nvPr>
        </p:nvSpPr>
        <p:spPr/>
        <p:txBody>
          <a:bodyPr/>
          <a:lstStyle/>
          <a:p>
            <a:pPr eaLnBrk="1" hangingPunct="1"/>
            <a:r>
              <a:rPr lang="zh" sz="1200" b="1" i="0" u="sng" dirty="0" smtClean="0">
                <a:solidFill>
                  <a:srgbClr val="000000"/>
                </a:solidFill>
                <a:ea typeface="Microsoft YaHei UI" panose="020B0503020204020204" pitchFamily="34" charset="-122"/>
              </a:rPr>
              <a:t>講師筆記：</a:t>
            </a:r>
          </a:p>
          <a:p>
            <a:pPr marL="184627" indent="-184627">
              <a:buFont typeface="Arial"/>
              <a:buChar char="•"/>
            </a:pPr>
            <a:r>
              <a:rPr lang="zh" sz="1200" b="0" i="0" u="none" dirty="0" smtClean="0">
                <a:solidFill>
                  <a:srgbClr val="000000"/>
                </a:solidFill>
                <a:ea typeface="Microsoft YaHei UI" panose="020B0503020204020204" pitchFamily="34" charset="-122"/>
              </a:rPr>
              <a:t>自由發揮</a:t>
            </a: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77</a:t>
            </a:fld>
            <a:endParaRPr lang="en-US" dirty="0">
              <a:solidFill>
                <a:prstClr val="black"/>
              </a:solidFill>
              <a:latin typeface="Calibri"/>
            </a:endParaRPr>
          </a:p>
        </p:txBody>
      </p:sp>
    </p:spTree>
    <p:extLst>
      <p:ext uri="{BB962C8B-B14F-4D97-AF65-F5344CB8AC3E}">
        <p14:creationId xmlns:p14="http://schemas.microsoft.com/office/powerpoint/2010/main" val="145388403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708025"/>
            <a:ext cx="6297613" cy="3541713"/>
          </a:xfrm>
        </p:spPr>
      </p:sp>
      <p:sp>
        <p:nvSpPr>
          <p:cNvPr id="3" name="Notes Placeholder 2"/>
          <p:cNvSpPr>
            <a:spLocks noGrp="1"/>
          </p:cNvSpPr>
          <p:nvPr>
            <p:ph type="body" idx="1"/>
          </p:nvPr>
        </p:nvSpPr>
        <p:spPr/>
        <p:txBody>
          <a:bodyPr/>
          <a:lstStyle/>
          <a:p>
            <a:pPr eaLnBrk="1" hangingPunct="1"/>
            <a:r>
              <a:rPr lang="zh" sz="1200" b="1" i="0" u="sng" dirty="0" smtClean="0">
                <a:solidFill>
                  <a:srgbClr val="000000"/>
                </a:solidFill>
                <a:ea typeface="Microsoft YaHei UI" panose="020B0503020204020204" pitchFamily="34" charset="-122"/>
              </a:rPr>
              <a:t>講師筆記：</a:t>
            </a:r>
          </a:p>
          <a:p>
            <a:pPr marL="184627" indent="-184627">
              <a:buFont typeface="Arial"/>
              <a:buChar char="•"/>
            </a:pPr>
            <a:r>
              <a:rPr lang="zh" sz="1200" b="0" i="0" u="none" dirty="0" smtClean="0">
                <a:solidFill>
                  <a:srgbClr val="000000"/>
                </a:solidFill>
                <a:ea typeface="Microsoft YaHei UI" panose="020B0503020204020204" pitchFamily="34" charset="-122"/>
              </a:rPr>
              <a:t>自由發揮</a:t>
            </a: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78</a:t>
            </a:fld>
            <a:endParaRPr lang="en-US" dirty="0">
              <a:solidFill>
                <a:prstClr val="black"/>
              </a:solidFill>
              <a:latin typeface="Calibri"/>
            </a:endParaRPr>
          </a:p>
        </p:txBody>
      </p:sp>
    </p:spTree>
    <p:extLst>
      <p:ext uri="{BB962C8B-B14F-4D97-AF65-F5344CB8AC3E}">
        <p14:creationId xmlns:p14="http://schemas.microsoft.com/office/powerpoint/2010/main" val="62791167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708025"/>
            <a:ext cx="6297613" cy="3541713"/>
          </a:xfrm>
        </p:spPr>
      </p:sp>
      <p:sp>
        <p:nvSpPr>
          <p:cNvPr id="3" name="Notes Placeholder 2"/>
          <p:cNvSpPr>
            <a:spLocks noGrp="1"/>
          </p:cNvSpPr>
          <p:nvPr>
            <p:ph type="body" idx="1"/>
          </p:nvPr>
        </p:nvSpPr>
        <p:spPr/>
        <p:txBody>
          <a:bodyPr/>
          <a:lstStyle/>
          <a:p>
            <a:pPr eaLnBrk="1" hangingPunct="1"/>
            <a:r>
              <a:rPr lang="zh" sz="1200" b="1" i="0" u="sng" dirty="0" smtClean="0">
                <a:solidFill>
                  <a:srgbClr val="000000"/>
                </a:solidFill>
                <a:ea typeface="Microsoft YaHei UI" panose="020B0503020204020204" pitchFamily="34" charset="-122"/>
              </a:rPr>
              <a:t>講師筆記：</a:t>
            </a:r>
          </a:p>
          <a:p>
            <a:pPr marL="184627" indent="-184627">
              <a:buFont typeface="Arial"/>
              <a:buChar char="•"/>
            </a:pPr>
            <a:r>
              <a:rPr lang="zh" sz="1200" b="0" i="0" u="none" dirty="0" smtClean="0">
                <a:solidFill>
                  <a:srgbClr val="000000"/>
                </a:solidFill>
                <a:ea typeface="Microsoft YaHei UI" panose="020B0503020204020204" pitchFamily="34" charset="-122"/>
              </a:rPr>
              <a:t>您不一定需要提供推薦費，這只是一個方式，讓他人有興趣推薦給您。</a:t>
            </a:r>
          </a:p>
          <a:p>
            <a:pPr marL="184627" indent="-184627">
              <a:buFont typeface="Arial"/>
              <a:buChar char="•"/>
            </a:pPr>
            <a:r>
              <a:rPr lang="zh" sz="1200" b="0" i="0" u="none" dirty="0" smtClean="0">
                <a:solidFill>
                  <a:srgbClr val="000000"/>
                </a:solidFill>
                <a:ea typeface="Microsoft YaHei UI" panose="020B0503020204020204" pitchFamily="34" charset="-122"/>
              </a:rPr>
              <a:t>這也是一個很棒的介紹shop.com的方式 </a:t>
            </a: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79</a:t>
            </a:fld>
            <a:endParaRPr lang="en-US" dirty="0">
              <a:solidFill>
                <a:prstClr val="black"/>
              </a:solidFill>
              <a:latin typeface="Calibri"/>
            </a:endParaRPr>
          </a:p>
        </p:txBody>
      </p:sp>
    </p:spTree>
    <p:extLst>
      <p:ext uri="{BB962C8B-B14F-4D97-AF65-F5344CB8AC3E}">
        <p14:creationId xmlns:p14="http://schemas.microsoft.com/office/powerpoint/2010/main" val="354255356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708025"/>
            <a:ext cx="6297613" cy="3541713"/>
          </a:xfrm>
        </p:spPr>
      </p:sp>
      <p:sp>
        <p:nvSpPr>
          <p:cNvPr id="3" name="Notes Placeholder 2"/>
          <p:cNvSpPr>
            <a:spLocks noGrp="1"/>
          </p:cNvSpPr>
          <p:nvPr>
            <p:ph type="body" idx="1"/>
          </p:nvPr>
        </p:nvSpPr>
        <p:spPr/>
        <p:txBody>
          <a:bodyPr/>
          <a:lstStyle/>
          <a:p>
            <a:pPr eaLnBrk="1" hangingPunct="1"/>
            <a:r>
              <a:rPr lang="zh" sz="1200" b="1" i="0" u="sng" dirty="0" smtClean="0">
                <a:solidFill>
                  <a:srgbClr val="000000"/>
                </a:solidFill>
                <a:ea typeface="Microsoft YaHei UI" panose="020B0503020204020204" pitchFamily="34" charset="-122"/>
              </a:rPr>
              <a:t>講師筆記：</a:t>
            </a:r>
          </a:p>
          <a:p>
            <a:pPr marL="184627" indent="-184627">
              <a:buFont typeface="Arial"/>
              <a:buChar char="•"/>
            </a:pPr>
            <a:r>
              <a:rPr lang="zh" sz="1200" b="0" i="0" u="none" dirty="0" smtClean="0">
                <a:solidFill>
                  <a:srgbClr val="000000"/>
                </a:solidFill>
                <a:ea typeface="Microsoft YaHei UI" panose="020B0503020204020204" pitchFamily="34" charset="-122"/>
              </a:rPr>
              <a:t>您不一定需要提供推薦費，這只是一個方式，讓他人有興趣推薦給您。</a:t>
            </a:r>
          </a:p>
          <a:p>
            <a:pPr marL="184627" indent="-184627">
              <a:buFont typeface="Arial"/>
              <a:buChar char="•"/>
            </a:pPr>
            <a:r>
              <a:rPr lang="zh" sz="1200" b="0" i="0" u="none" dirty="0" smtClean="0">
                <a:solidFill>
                  <a:srgbClr val="000000"/>
                </a:solidFill>
                <a:ea typeface="Microsoft YaHei UI" panose="020B0503020204020204" pitchFamily="34" charset="-122"/>
              </a:rPr>
              <a:t>這也是一個很棒的介紹</a:t>
            </a:r>
            <a:r>
              <a:rPr lang="zh" altLang="zh-TW" sz="1200" b="0" i="0" u="none" dirty="0" smtClean="0">
                <a:solidFill>
                  <a:srgbClr val="000000"/>
                </a:solidFill>
                <a:ea typeface="Microsoft YaHei UI" panose="020B0503020204020204" pitchFamily="34" charset="-122"/>
              </a:rPr>
              <a:t>SHOP.COM</a:t>
            </a:r>
            <a:r>
              <a:rPr lang="zh" sz="1200" b="0" i="0" u="none" dirty="0" smtClean="0">
                <a:solidFill>
                  <a:srgbClr val="000000"/>
                </a:solidFill>
                <a:ea typeface="Microsoft YaHei UI" panose="020B0503020204020204" pitchFamily="34" charset="-122"/>
              </a:rPr>
              <a:t>的方式 </a:t>
            </a:r>
          </a:p>
          <a:p>
            <a:pPr marL="184627" indent="-184627">
              <a:buFont typeface="Arial"/>
              <a:buChar char="•"/>
            </a:pPr>
            <a:r>
              <a:rPr lang="zh" sz="1200" b="0" i="0" u="none" dirty="0" smtClean="0">
                <a:solidFill>
                  <a:srgbClr val="000000"/>
                </a:solidFill>
                <a:ea typeface="Microsoft YaHei UI" panose="020B0503020204020204" pitchFamily="34" charset="-122"/>
              </a:rPr>
              <a:t>SHOP.COM禮品卡和eGifts電子禮物依照不同國家/地區而定。</a:t>
            </a: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80</a:t>
            </a:fld>
            <a:endParaRPr lang="en-US" dirty="0">
              <a:solidFill>
                <a:prstClr val="black"/>
              </a:solidFill>
              <a:latin typeface="Calibri"/>
            </a:endParaRPr>
          </a:p>
        </p:txBody>
      </p:sp>
    </p:spTree>
    <p:extLst>
      <p:ext uri="{BB962C8B-B14F-4D97-AF65-F5344CB8AC3E}">
        <p14:creationId xmlns:p14="http://schemas.microsoft.com/office/powerpoint/2010/main" val="338368509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708025"/>
            <a:ext cx="6297613" cy="3541713"/>
          </a:xfrm>
        </p:spPr>
      </p:sp>
      <p:sp>
        <p:nvSpPr>
          <p:cNvPr id="3" name="Notes Placeholder 2"/>
          <p:cNvSpPr>
            <a:spLocks noGrp="1"/>
          </p:cNvSpPr>
          <p:nvPr>
            <p:ph type="body" idx="1"/>
          </p:nvPr>
        </p:nvSpPr>
        <p:spPr/>
        <p:txBody>
          <a:bodyPr/>
          <a:lstStyle/>
          <a:p>
            <a:pPr eaLnBrk="1" hangingPunct="1"/>
            <a:r>
              <a:rPr lang="zh" sz="1200" b="1" i="0" u="sng" dirty="0" smtClean="0">
                <a:solidFill>
                  <a:srgbClr val="000000"/>
                </a:solidFill>
                <a:ea typeface="Microsoft YaHei UI" panose="020B0503020204020204" pitchFamily="34" charset="-122"/>
              </a:rPr>
              <a:t>講師筆記：</a:t>
            </a:r>
          </a:p>
          <a:p>
            <a:pPr marL="184627" indent="-184627">
              <a:buFont typeface="Arial"/>
              <a:buChar char="•"/>
            </a:pPr>
            <a:r>
              <a:rPr lang="zh" sz="1200" b="0" i="0" u="none" dirty="0" smtClean="0">
                <a:solidFill>
                  <a:srgbClr val="000000"/>
                </a:solidFill>
                <a:ea typeface="Microsoft YaHei UI" panose="020B0503020204020204" pitchFamily="34" charset="-122"/>
              </a:rPr>
              <a:t>這非常重要。大家要知道，最成功的網路中心經營者，都是建立很強大的關係。最重要的是，做您自己，關心您的潛在人選和投資時間</a:t>
            </a: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81</a:t>
            </a:fld>
            <a:endParaRPr lang="en-US" dirty="0">
              <a:solidFill>
                <a:prstClr val="black"/>
              </a:solidFill>
              <a:latin typeface="Calibri"/>
            </a:endParaRPr>
          </a:p>
        </p:txBody>
      </p:sp>
    </p:spTree>
    <p:extLst>
      <p:ext uri="{BB962C8B-B14F-4D97-AF65-F5344CB8AC3E}">
        <p14:creationId xmlns:p14="http://schemas.microsoft.com/office/powerpoint/2010/main" val="197367344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708025"/>
            <a:ext cx="6297613" cy="3541713"/>
          </a:xfrm>
        </p:spPr>
      </p:sp>
      <p:sp>
        <p:nvSpPr>
          <p:cNvPr id="3" name="Notes Placeholder 2"/>
          <p:cNvSpPr>
            <a:spLocks noGrp="1"/>
          </p:cNvSpPr>
          <p:nvPr>
            <p:ph type="body" idx="1"/>
          </p:nvPr>
        </p:nvSpPr>
        <p:spPr/>
        <p:txBody>
          <a:bodyPr/>
          <a:lstStyle/>
          <a:p>
            <a:pPr eaLnBrk="1" hangingPunct="1"/>
            <a:r>
              <a:rPr lang="zh" sz="1200" b="1" i="0" u="sng" dirty="0" smtClean="0">
                <a:solidFill>
                  <a:srgbClr val="000000"/>
                </a:solidFill>
                <a:ea typeface="Microsoft YaHei UI" panose="020B0503020204020204" pitchFamily="34" charset="-122"/>
              </a:rPr>
              <a:t>講師筆記：</a:t>
            </a:r>
          </a:p>
          <a:p>
            <a:pPr marL="184627" indent="-184627">
              <a:buFont typeface="Arial"/>
              <a:buChar char="•"/>
            </a:pPr>
            <a:r>
              <a:rPr lang="zh" sz="1200" b="0" i="0" u="none" dirty="0" smtClean="0">
                <a:solidFill>
                  <a:srgbClr val="000000"/>
                </a:solidFill>
                <a:ea typeface="Microsoft YaHei UI" panose="020B0503020204020204" pitchFamily="34" charset="-122"/>
              </a:rPr>
              <a:t>自由發揮</a:t>
            </a: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82</a:t>
            </a:fld>
            <a:endParaRPr lang="en-US" dirty="0">
              <a:solidFill>
                <a:prstClr val="black"/>
              </a:solidFill>
              <a:latin typeface="Calibri"/>
            </a:endParaRPr>
          </a:p>
        </p:txBody>
      </p:sp>
    </p:spTree>
    <p:extLst>
      <p:ext uri="{BB962C8B-B14F-4D97-AF65-F5344CB8AC3E}">
        <p14:creationId xmlns:p14="http://schemas.microsoft.com/office/powerpoint/2010/main" val="144470008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708025"/>
            <a:ext cx="6297613" cy="3541713"/>
          </a:xfrm>
        </p:spPr>
      </p:sp>
      <p:sp>
        <p:nvSpPr>
          <p:cNvPr id="3" name="Notes Placeholder 2"/>
          <p:cNvSpPr>
            <a:spLocks noGrp="1"/>
          </p:cNvSpPr>
          <p:nvPr>
            <p:ph type="body" idx="1"/>
          </p:nvPr>
        </p:nvSpPr>
        <p:spPr/>
        <p:txBody>
          <a:bodyPr/>
          <a:lstStyle/>
          <a:p>
            <a:pPr eaLnBrk="1" hangingPunct="1"/>
            <a:r>
              <a:rPr lang="zh" sz="1200" b="1" i="0" u="sng" dirty="0" smtClean="0">
                <a:solidFill>
                  <a:srgbClr val="000000"/>
                </a:solidFill>
                <a:ea typeface="Microsoft YaHei UI" panose="020B0503020204020204" pitchFamily="34" charset="-122"/>
              </a:rPr>
              <a:t>講師筆記：</a:t>
            </a:r>
          </a:p>
          <a:p>
            <a:pPr marL="184627" indent="-184627">
              <a:buFont typeface="Arial"/>
              <a:buChar char="•"/>
            </a:pPr>
            <a:r>
              <a:rPr lang="zh" sz="1200" b="0" i="0" u="none" dirty="0" smtClean="0">
                <a:solidFill>
                  <a:srgbClr val="000000"/>
                </a:solidFill>
                <a:ea typeface="Microsoft YaHei UI" panose="020B0503020204020204" pitchFamily="34" charset="-122"/>
              </a:rPr>
              <a:t>請確認，同時做好這兩件事。如果您每天都跟2個新的潛在客戶聯絡，您就會重新發現 － 您會一直有對象可以持續建立關係。</a:t>
            </a:r>
          </a:p>
          <a:p>
            <a:pPr marL="184627" indent="-184627">
              <a:buFont typeface="Arial"/>
              <a:buChar char="•"/>
            </a:pPr>
            <a:r>
              <a:rPr lang="zh" sz="1200" b="0" i="0" u="none" dirty="0" smtClean="0">
                <a:solidFill>
                  <a:srgbClr val="000000"/>
                </a:solidFill>
                <a:ea typeface="Microsoft YaHei UI" panose="020B0503020204020204" pitchFamily="34" charset="-122"/>
              </a:rPr>
              <a:t>您首先會更直接跟您熟識的對象交談。做些研究，準備與他們建立關係！</a:t>
            </a:r>
          </a:p>
          <a:p>
            <a:endParaRPr lang="en-US" dirty="0"/>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83</a:t>
            </a:fld>
            <a:endParaRPr lang="en-US" dirty="0">
              <a:solidFill>
                <a:prstClr val="black"/>
              </a:solidFill>
              <a:latin typeface="Calibri"/>
            </a:endParaRPr>
          </a:p>
        </p:txBody>
      </p:sp>
    </p:spTree>
    <p:extLst>
      <p:ext uri="{BB962C8B-B14F-4D97-AF65-F5344CB8AC3E}">
        <p14:creationId xmlns:p14="http://schemas.microsoft.com/office/powerpoint/2010/main" val="2462789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708025"/>
            <a:ext cx="6297613" cy="3541713"/>
          </a:xfrm>
        </p:spPr>
      </p:sp>
      <p:sp>
        <p:nvSpPr>
          <p:cNvPr id="3" name="Notes Placeholder 2"/>
          <p:cNvSpPr>
            <a:spLocks noGrp="1"/>
          </p:cNvSpPr>
          <p:nvPr>
            <p:ph type="body" idx="1"/>
          </p:nvPr>
        </p:nvSpPr>
        <p:spPr/>
        <p:txBody>
          <a:bodyPr/>
          <a:lstStyle/>
          <a:p>
            <a:pPr eaLnBrk="1" hangingPunct="1"/>
            <a:r>
              <a:rPr lang="zh" sz="1200" b="1" i="0" u="sng" dirty="0" smtClean="0">
                <a:solidFill>
                  <a:srgbClr val="000000"/>
                </a:solidFill>
                <a:ea typeface="Microsoft YaHei UI" panose="020B0503020204020204" pitchFamily="34" charset="-122"/>
              </a:rPr>
              <a:t>講師筆記：</a:t>
            </a:r>
          </a:p>
          <a:p>
            <a:pPr marL="184627" indent="-184627">
              <a:buFont typeface="Arial"/>
              <a:buChar char="•"/>
            </a:pPr>
            <a:r>
              <a:rPr lang="zh" sz="1200" b="0" i="0" u="none" dirty="0" smtClean="0">
                <a:solidFill>
                  <a:srgbClr val="000000"/>
                </a:solidFill>
                <a:ea typeface="Microsoft YaHei UI" panose="020B0503020204020204" pitchFamily="34" charset="-122"/>
              </a:rPr>
              <a:t>自由發揮</a:t>
            </a:r>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8</a:t>
            </a:fld>
            <a:endParaRPr lang="en-US" dirty="0">
              <a:solidFill>
                <a:prstClr val="black"/>
              </a:solidFill>
              <a:latin typeface="Calibri"/>
            </a:endParaRPr>
          </a:p>
        </p:txBody>
      </p:sp>
    </p:spTree>
    <p:extLst>
      <p:ext uri="{BB962C8B-B14F-4D97-AF65-F5344CB8AC3E}">
        <p14:creationId xmlns:p14="http://schemas.microsoft.com/office/powerpoint/2010/main" val="108155870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708025"/>
            <a:ext cx="6297613" cy="3541713"/>
          </a:xfrm>
        </p:spPr>
      </p:sp>
      <p:sp>
        <p:nvSpPr>
          <p:cNvPr id="3" name="Notes Placeholder 2"/>
          <p:cNvSpPr>
            <a:spLocks noGrp="1"/>
          </p:cNvSpPr>
          <p:nvPr>
            <p:ph type="body" idx="1"/>
          </p:nvPr>
        </p:nvSpPr>
        <p:spPr/>
        <p:txBody>
          <a:bodyPr/>
          <a:lstStyle/>
          <a:p>
            <a:pPr eaLnBrk="1" hangingPunct="1"/>
            <a:r>
              <a:rPr lang="zh" sz="1200" b="1" i="0" u="sng" dirty="0" smtClean="0">
                <a:solidFill>
                  <a:srgbClr val="000000"/>
                </a:solidFill>
                <a:ea typeface="Microsoft YaHei UI" panose="020B0503020204020204" pitchFamily="34" charset="-122"/>
              </a:rPr>
              <a:t>講師筆記：</a:t>
            </a:r>
          </a:p>
          <a:p>
            <a:pPr marL="184627" indent="-184627">
              <a:buFont typeface="Arial"/>
              <a:buChar char="•"/>
            </a:pPr>
            <a:r>
              <a:rPr lang="zh" sz="1200" b="0" i="0" u="none" dirty="0" smtClean="0">
                <a:solidFill>
                  <a:srgbClr val="000000"/>
                </a:solidFill>
                <a:ea typeface="Microsoft YaHei UI" panose="020B0503020204020204" pitchFamily="34" charset="-122"/>
              </a:rPr>
              <a:t>不管您跟您的潛在人選是多麼自然的關係 — 您還是要這樣做。傳簡訊給某些人或是臉書聯絡、打電話或親自見面！</a:t>
            </a:r>
          </a:p>
          <a:p>
            <a:pPr marL="184627" indent="-184627">
              <a:buFont typeface="Arial"/>
              <a:buChar char="•"/>
            </a:pPr>
            <a:r>
              <a:rPr lang="zh" sz="1200" b="0" i="0" u="none" dirty="0" smtClean="0">
                <a:solidFill>
                  <a:srgbClr val="000000"/>
                </a:solidFill>
                <a:ea typeface="Microsoft YaHei UI" panose="020B0503020204020204" pitchFamily="34" charset="-122"/>
              </a:rPr>
              <a:t>要記得對方的「忙碌時間」。不要在星期五晚上8點，正當他們非常忙碌的時候，打電話到您最喜歡的餐廳，在您真的可以跟他們對話的時間點，才打電話過去。</a:t>
            </a:r>
          </a:p>
          <a:p>
            <a:endParaRPr lang="en-US" dirty="0"/>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84</a:t>
            </a:fld>
            <a:endParaRPr lang="en-US" dirty="0">
              <a:solidFill>
                <a:prstClr val="black"/>
              </a:solidFill>
              <a:latin typeface="Calibri"/>
            </a:endParaRPr>
          </a:p>
        </p:txBody>
      </p:sp>
    </p:spTree>
    <p:extLst>
      <p:ext uri="{BB962C8B-B14F-4D97-AF65-F5344CB8AC3E}">
        <p14:creationId xmlns:p14="http://schemas.microsoft.com/office/powerpoint/2010/main" val="426428888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708025"/>
            <a:ext cx="6297613" cy="3541713"/>
          </a:xfrm>
        </p:spPr>
      </p:sp>
      <p:sp>
        <p:nvSpPr>
          <p:cNvPr id="3" name="Notes Placeholder 2"/>
          <p:cNvSpPr>
            <a:spLocks noGrp="1"/>
          </p:cNvSpPr>
          <p:nvPr>
            <p:ph type="body" idx="1"/>
          </p:nvPr>
        </p:nvSpPr>
        <p:spPr/>
        <p:txBody>
          <a:bodyPr/>
          <a:lstStyle/>
          <a:p>
            <a:pPr eaLnBrk="1" hangingPunct="1"/>
            <a:r>
              <a:rPr lang="zh" sz="1200" b="1" i="0" u="sng" dirty="0" smtClean="0">
                <a:solidFill>
                  <a:srgbClr val="000000"/>
                </a:solidFill>
                <a:ea typeface="Microsoft YaHei UI" panose="020B0503020204020204" pitchFamily="34" charset="-122"/>
              </a:rPr>
              <a:t>講師筆記：</a:t>
            </a:r>
          </a:p>
          <a:p>
            <a:pPr marL="184627" indent="-184627">
              <a:buFont typeface="Arial"/>
              <a:buChar char="•"/>
            </a:pPr>
            <a:r>
              <a:rPr lang="zh" sz="1200" b="0" i="0" u="none" dirty="0" smtClean="0">
                <a:solidFill>
                  <a:srgbClr val="000000"/>
                </a:solidFill>
                <a:ea typeface="Microsoft YaHei UI" panose="020B0503020204020204" pitchFamily="34" charset="-122"/>
              </a:rPr>
              <a:t>從對話中可以找出問題。</a:t>
            </a:r>
          </a:p>
          <a:p>
            <a:pPr marL="184627" indent="-184627">
              <a:buFont typeface="Arial"/>
              <a:buChar char="•"/>
            </a:pPr>
            <a:r>
              <a:rPr lang="zh" sz="1200" b="0" i="0" u="none" dirty="0" smtClean="0">
                <a:solidFill>
                  <a:srgbClr val="000000"/>
                </a:solidFill>
                <a:ea typeface="Microsoft YaHei UI" panose="020B0503020204020204" pitchFamily="34" charset="-122"/>
              </a:rPr>
              <a:t>這是用來開始進行對話／不是問他們一堆問題</a:t>
            </a:r>
          </a:p>
          <a:p>
            <a:pPr marL="184627" indent="-184627">
              <a:buFont typeface="Arial"/>
              <a:buChar char="•"/>
            </a:pPr>
            <a:r>
              <a:rPr lang="zh" sz="1200" b="0" i="0" u="none" dirty="0" smtClean="0">
                <a:solidFill>
                  <a:srgbClr val="000000"/>
                </a:solidFill>
                <a:ea typeface="Microsoft YaHei UI" panose="020B0503020204020204" pitchFamily="34" charset="-122"/>
              </a:rPr>
              <a:t>應該是對話和交流，而不是質問。</a:t>
            </a:r>
          </a:p>
          <a:p>
            <a:endParaRPr lang="en-US" dirty="0"/>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85</a:t>
            </a:fld>
            <a:endParaRPr lang="en-US" dirty="0">
              <a:solidFill>
                <a:prstClr val="black"/>
              </a:solidFill>
              <a:latin typeface="Calibri"/>
            </a:endParaRPr>
          </a:p>
        </p:txBody>
      </p:sp>
    </p:spTree>
    <p:extLst>
      <p:ext uri="{BB962C8B-B14F-4D97-AF65-F5344CB8AC3E}">
        <p14:creationId xmlns:p14="http://schemas.microsoft.com/office/powerpoint/2010/main" val="370957419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708025"/>
            <a:ext cx="6297613" cy="3541713"/>
          </a:xfrm>
        </p:spPr>
      </p:sp>
      <p:sp>
        <p:nvSpPr>
          <p:cNvPr id="3" name="Notes Placeholder 2"/>
          <p:cNvSpPr>
            <a:spLocks noGrp="1"/>
          </p:cNvSpPr>
          <p:nvPr>
            <p:ph type="body" idx="1"/>
          </p:nvPr>
        </p:nvSpPr>
        <p:spPr/>
        <p:txBody>
          <a:bodyPr/>
          <a:lstStyle/>
          <a:p>
            <a:pPr eaLnBrk="1" hangingPunct="1"/>
            <a:r>
              <a:rPr lang="zh" sz="1200" b="1" i="0" u="sng" dirty="0" smtClean="0">
                <a:solidFill>
                  <a:srgbClr val="000000"/>
                </a:solidFill>
                <a:ea typeface="Microsoft YaHei UI" panose="020B0503020204020204" pitchFamily="34" charset="-122"/>
              </a:rPr>
              <a:t>講師筆記：</a:t>
            </a:r>
          </a:p>
          <a:p>
            <a:pPr marL="184627" indent="-184627">
              <a:buFont typeface="Arial"/>
              <a:buChar char="•"/>
            </a:pPr>
            <a:r>
              <a:rPr lang="zh" sz="1200" b="0" i="0" u="none" dirty="0" smtClean="0">
                <a:solidFill>
                  <a:srgbClr val="000000"/>
                </a:solidFill>
                <a:ea typeface="Microsoft YaHei UI" panose="020B0503020204020204" pitchFamily="34" charset="-122"/>
              </a:rPr>
              <a:t>傾聽比您開口說話更重要。</a:t>
            </a:r>
          </a:p>
          <a:p>
            <a:pPr marL="184627" indent="-184627">
              <a:buFont typeface="Arial"/>
              <a:buChar char="•"/>
            </a:pPr>
            <a:r>
              <a:rPr lang="zh" sz="1200" b="0" i="0" u="none" dirty="0" smtClean="0">
                <a:solidFill>
                  <a:srgbClr val="000000"/>
                </a:solidFill>
                <a:ea typeface="Microsoft YaHei UI" panose="020B0503020204020204" pitchFamily="34" charset="-122"/>
              </a:rPr>
              <a:t>當時機對了 — 說重點且明確。</a:t>
            </a: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86</a:t>
            </a:fld>
            <a:endParaRPr lang="en-US" dirty="0">
              <a:solidFill>
                <a:prstClr val="black"/>
              </a:solidFill>
              <a:latin typeface="Calibri"/>
            </a:endParaRPr>
          </a:p>
        </p:txBody>
      </p:sp>
    </p:spTree>
    <p:extLst>
      <p:ext uri="{BB962C8B-B14F-4D97-AF65-F5344CB8AC3E}">
        <p14:creationId xmlns:p14="http://schemas.microsoft.com/office/powerpoint/2010/main" val="175735861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708025"/>
            <a:ext cx="6297613" cy="3541713"/>
          </a:xfrm>
        </p:spPr>
      </p:sp>
      <p:sp>
        <p:nvSpPr>
          <p:cNvPr id="3" name="Notes Placeholder 2"/>
          <p:cNvSpPr>
            <a:spLocks noGrp="1"/>
          </p:cNvSpPr>
          <p:nvPr>
            <p:ph type="body" idx="1"/>
          </p:nvPr>
        </p:nvSpPr>
        <p:spPr/>
        <p:txBody>
          <a:bodyPr/>
          <a:lstStyle/>
          <a:p>
            <a:pPr eaLnBrk="1" hangingPunct="1"/>
            <a:r>
              <a:rPr lang="zh" sz="1200" b="1" i="0" u="sng" dirty="0" smtClean="0">
                <a:solidFill>
                  <a:srgbClr val="000000"/>
                </a:solidFill>
                <a:ea typeface="Microsoft YaHei UI" panose="020B0503020204020204" pitchFamily="34" charset="-122"/>
              </a:rPr>
              <a:t>講師筆記：</a:t>
            </a:r>
          </a:p>
          <a:p>
            <a:pPr marL="184627" indent="-184627">
              <a:buFont typeface="Arial"/>
              <a:buChar char="•"/>
            </a:pPr>
            <a:r>
              <a:rPr lang="zh" sz="1200" b="0" i="0" u="none" dirty="0" smtClean="0">
                <a:solidFill>
                  <a:srgbClr val="000000"/>
                </a:solidFill>
                <a:ea typeface="Microsoft YaHei UI" panose="020B0503020204020204" pitchFamily="34" charset="-122"/>
              </a:rPr>
              <a:t>我們將來談談一般的話題，但如果您有其他的一般話題，能在課堂上分享，也是一件很好的事。</a:t>
            </a: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87</a:t>
            </a:fld>
            <a:endParaRPr lang="en-US" dirty="0">
              <a:solidFill>
                <a:prstClr val="black"/>
              </a:solidFill>
              <a:latin typeface="Calibri"/>
            </a:endParaRPr>
          </a:p>
        </p:txBody>
      </p:sp>
    </p:spTree>
    <p:extLst>
      <p:ext uri="{BB962C8B-B14F-4D97-AF65-F5344CB8AC3E}">
        <p14:creationId xmlns:p14="http://schemas.microsoft.com/office/powerpoint/2010/main" val="21745831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708025"/>
            <a:ext cx="6297613" cy="3541713"/>
          </a:xfrm>
        </p:spPr>
      </p:sp>
      <p:sp>
        <p:nvSpPr>
          <p:cNvPr id="3" name="Notes Placeholder 2"/>
          <p:cNvSpPr>
            <a:spLocks noGrp="1"/>
          </p:cNvSpPr>
          <p:nvPr>
            <p:ph type="body" idx="1"/>
          </p:nvPr>
        </p:nvSpPr>
        <p:spPr/>
        <p:txBody>
          <a:bodyPr/>
          <a:lstStyle/>
          <a:p>
            <a:pPr eaLnBrk="1" hangingPunct="1"/>
            <a:r>
              <a:rPr lang="zh" sz="1200" b="1" i="0" u="sng" dirty="0" smtClean="0">
                <a:solidFill>
                  <a:srgbClr val="000000"/>
                </a:solidFill>
                <a:ea typeface="Microsoft YaHei UI" panose="020B0503020204020204" pitchFamily="34" charset="-122"/>
              </a:rPr>
              <a:t>講師筆記：</a:t>
            </a:r>
          </a:p>
          <a:p>
            <a:pPr marL="181175" indent="-181175">
              <a:buFont typeface="Arial"/>
              <a:buChar char="•"/>
            </a:pPr>
            <a:r>
              <a:rPr lang="zh" sz="1200" b="0" i="0" u="none" dirty="0" smtClean="0">
                <a:solidFill>
                  <a:srgbClr val="000000"/>
                </a:solidFill>
                <a:ea typeface="Microsoft YaHei UI" panose="020B0503020204020204" pitchFamily="34" charset="-122"/>
              </a:rPr>
              <a:t>自由發揮</a:t>
            </a:r>
          </a:p>
          <a:p>
            <a:endParaRPr lang="en-US" dirty="0"/>
          </a:p>
        </p:txBody>
      </p:sp>
      <p:sp>
        <p:nvSpPr>
          <p:cNvPr id="4" name="Slide Number Placeholder 3"/>
          <p:cNvSpPr>
            <a:spLocks noGrp="1"/>
          </p:cNvSpPr>
          <p:nvPr>
            <p:ph type="sldNum" sz="quarter" idx="10"/>
          </p:nvPr>
        </p:nvSpPr>
        <p:spPr>
          <a:xfrm>
            <a:off x="4053509" y="8969975"/>
            <a:ext cx="3101009" cy="472190"/>
          </a:xfrm>
          <a:prstGeom prst="rect">
            <a:avLst/>
          </a:prstGeom>
        </p:spPr>
        <p:txBody>
          <a:bodyPr lIns="96647" tIns="48325" rIns="96647" bIns="48325"/>
          <a:lstStyle/>
          <a:p>
            <a:fld id="{B3A019F3-8596-4028-9847-CBD3A185B07A}" type="slidenum">
              <a:rPr lang="en-US" smtClean="0">
                <a:solidFill>
                  <a:prstClr val="black"/>
                </a:solidFill>
                <a:latin typeface="Calibri"/>
              </a:rPr>
              <a:pPr/>
              <a:t>88</a:t>
            </a:fld>
            <a:endParaRPr lang="en-US" dirty="0">
              <a:solidFill>
                <a:prstClr val="black"/>
              </a:solidFill>
              <a:latin typeface="Calibri"/>
            </a:endParaRPr>
          </a:p>
        </p:txBody>
      </p:sp>
    </p:spTree>
    <p:extLst>
      <p:ext uri="{BB962C8B-B14F-4D97-AF65-F5344CB8AC3E}">
        <p14:creationId xmlns:p14="http://schemas.microsoft.com/office/powerpoint/2010/main" val="185440960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708025"/>
            <a:ext cx="6297613" cy="3541713"/>
          </a:xfrm>
        </p:spPr>
      </p:sp>
      <p:sp>
        <p:nvSpPr>
          <p:cNvPr id="3" name="Notes Placeholder 2"/>
          <p:cNvSpPr>
            <a:spLocks noGrp="1"/>
          </p:cNvSpPr>
          <p:nvPr>
            <p:ph type="body" idx="1"/>
          </p:nvPr>
        </p:nvSpPr>
        <p:spPr/>
        <p:txBody>
          <a:bodyPr/>
          <a:lstStyle/>
          <a:p>
            <a:r>
              <a:rPr lang="zh" sz="1200" b="1" i="0" u="sng" dirty="0" smtClean="0">
                <a:solidFill>
                  <a:srgbClr val="000000"/>
                </a:solidFill>
                <a:ea typeface="Microsoft YaHei UI" panose="020B0503020204020204" pitchFamily="34" charset="-122"/>
              </a:rPr>
              <a:t>講師筆記：</a:t>
            </a:r>
          </a:p>
          <a:p>
            <a:pPr marL="181175" indent="-181175">
              <a:buFont typeface="Arial"/>
              <a:buChar char="•"/>
            </a:pPr>
            <a:r>
              <a:rPr lang="zh" sz="1200" b="0" i="0" dirty="0" smtClean="0">
                <a:solidFill>
                  <a:srgbClr val="000000"/>
                </a:solidFill>
                <a:ea typeface="Microsoft YaHei UI" panose="020B0503020204020204" pitchFamily="34" charset="-122"/>
              </a:rPr>
              <a:t>回答他們真正的問題！他們其實想問的是「我可以負擔的起嗎？」 「我們已經幫助過成千的客戶。我想這是經濟實惠的方案，不然的話，這就不會是一個適合您的產品。」</a:t>
            </a:r>
          </a:p>
        </p:txBody>
      </p:sp>
      <p:sp>
        <p:nvSpPr>
          <p:cNvPr id="4" name="Slide Number Placeholder 3"/>
          <p:cNvSpPr>
            <a:spLocks noGrp="1"/>
          </p:cNvSpPr>
          <p:nvPr>
            <p:ph type="sldNum" sz="quarter" idx="10"/>
          </p:nvPr>
        </p:nvSpPr>
        <p:spPr>
          <a:xfrm>
            <a:off x="4053509" y="8969975"/>
            <a:ext cx="3101009" cy="472190"/>
          </a:xfrm>
          <a:prstGeom prst="rect">
            <a:avLst/>
          </a:prstGeom>
        </p:spPr>
        <p:txBody>
          <a:bodyPr lIns="96647" tIns="48325" rIns="96647" bIns="48325"/>
          <a:lstStyle/>
          <a:p>
            <a:fld id="{B3A019F3-8596-4028-9847-CBD3A185B07A}" type="slidenum">
              <a:rPr lang="en-US" smtClean="0">
                <a:solidFill>
                  <a:prstClr val="black"/>
                </a:solidFill>
                <a:latin typeface="Calibri"/>
              </a:rPr>
              <a:pPr/>
              <a:t>89</a:t>
            </a:fld>
            <a:endParaRPr lang="en-US" dirty="0">
              <a:solidFill>
                <a:prstClr val="black"/>
              </a:solidFill>
              <a:latin typeface="Calibri"/>
            </a:endParaRPr>
          </a:p>
        </p:txBody>
      </p:sp>
    </p:spTree>
    <p:extLst>
      <p:ext uri="{BB962C8B-B14F-4D97-AF65-F5344CB8AC3E}">
        <p14:creationId xmlns:p14="http://schemas.microsoft.com/office/powerpoint/2010/main" val="215080428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708025"/>
            <a:ext cx="6297613" cy="3541713"/>
          </a:xfrm>
        </p:spPr>
      </p:sp>
      <p:sp>
        <p:nvSpPr>
          <p:cNvPr id="3" name="Notes Placeholder 2"/>
          <p:cNvSpPr>
            <a:spLocks noGrp="1"/>
          </p:cNvSpPr>
          <p:nvPr>
            <p:ph type="body" idx="1"/>
          </p:nvPr>
        </p:nvSpPr>
        <p:spPr/>
        <p:txBody>
          <a:bodyPr/>
          <a:lstStyle/>
          <a:p>
            <a:pPr eaLnBrk="1" hangingPunct="1"/>
            <a:r>
              <a:rPr lang="zh" sz="1200" b="1" i="0" u="sng" dirty="0" smtClean="0">
                <a:solidFill>
                  <a:srgbClr val="000000"/>
                </a:solidFill>
                <a:ea typeface="Microsoft YaHei UI" panose="020B0503020204020204" pitchFamily="34" charset="-122"/>
              </a:rPr>
              <a:t>講師筆記：</a:t>
            </a:r>
          </a:p>
          <a:p>
            <a:pPr marL="181175" indent="-181175">
              <a:buFont typeface="Arial"/>
              <a:buChar char="•"/>
            </a:pPr>
            <a:r>
              <a:rPr lang="zh" sz="1200" b="0" i="0" u="none" dirty="0" smtClean="0">
                <a:solidFill>
                  <a:srgbClr val="000000"/>
                </a:solidFill>
                <a:ea typeface="Microsoft YaHei UI" panose="020B0503020204020204" pitchFamily="34" charset="-122"/>
              </a:rPr>
              <a:t>自由發揮</a:t>
            </a:r>
          </a:p>
          <a:p>
            <a:endParaRPr lang="en-US" dirty="0"/>
          </a:p>
        </p:txBody>
      </p:sp>
      <p:sp>
        <p:nvSpPr>
          <p:cNvPr id="4" name="Slide Number Placeholder 3"/>
          <p:cNvSpPr>
            <a:spLocks noGrp="1"/>
          </p:cNvSpPr>
          <p:nvPr>
            <p:ph type="sldNum" sz="quarter" idx="10"/>
          </p:nvPr>
        </p:nvSpPr>
        <p:spPr>
          <a:xfrm>
            <a:off x="4053509" y="8969975"/>
            <a:ext cx="3101009" cy="472190"/>
          </a:xfrm>
          <a:prstGeom prst="rect">
            <a:avLst/>
          </a:prstGeom>
        </p:spPr>
        <p:txBody>
          <a:bodyPr lIns="96647" tIns="48325" rIns="96647" bIns="48325"/>
          <a:lstStyle/>
          <a:p>
            <a:fld id="{B3A019F3-8596-4028-9847-CBD3A185B07A}" type="slidenum">
              <a:rPr lang="en-US" smtClean="0">
                <a:solidFill>
                  <a:prstClr val="black"/>
                </a:solidFill>
                <a:latin typeface="Calibri"/>
              </a:rPr>
              <a:pPr/>
              <a:t>90</a:t>
            </a:fld>
            <a:endParaRPr lang="en-US" dirty="0">
              <a:solidFill>
                <a:prstClr val="black"/>
              </a:solidFill>
              <a:latin typeface="Calibri"/>
            </a:endParaRPr>
          </a:p>
        </p:txBody>
      </p:sp>
    </p:spTree>
    <p:extLst>
      <p:ext uri="{BB962C8B-B14F-4D97-AF65-F5344CB8AC3E}">
        <p14:creationId xmlns:p14="http://schemas.microsoft.com/office/powerpoint/2010/main" val="396678041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708025"/>
            <a:ext cx="6297613" cy="3541713"/>
          </a:xfrm>
        </p:spPr>
      </p:sp>
      <p:sp>
        <p:nvSpPr>
          <p:cNvPr id="3" name="Notes Placeholder 2"/>
          <p:cNvSpPr>
            <a:spLocks noGrp="1"/>
          </p:cNvSpPr>
          <p:nvPr>
            <p:ph type="body" idx="1"/>
          </p:nvPr>
        </p:nvSpPr>
        <p:spPr/>
        <p:txBody>
          <a:bodyPr/>
          <a:lstStyle/>
          <a:p>
            <a:pPr eaLnBrk="1" hangingPunct="1"/>
            <a:r>
              <a:rPr lang="zh" sz="1200" b="1" i="0" u="sng" dirty="0" smtClean="0">
                <a:solidFill>
                  <a:srgbClr val="000000"/>
                </a:solidFill>
                <a:ea typeface="Microsoft YaHei UI" panose="020B0503020204020204" pitchFamily="34" charset="-122"/>
              </a:rPr>
              <a:t>講師筆記：</a:t>
            </a:r>
          </a:p>
          <a:p>
            <a:pPr marL="184627" indent="-184627">
              <a:buFont typeface="Arial"/>
              <a:buChar char="•"/>
            </a:pPr>
            <a:r>
              <a:rPr lang="zh" sz="1200" b="0" i="0" u="none" dirty="0" smtClean="0">
                <a:solidFill>
                  <a:srgbClr val="000000"/>
                </a:solidFill>
                <a:ea typeface="Microsoft YaHei UI" panose="020B0503020204020204" pitchFamily="34" charset="-122"/>
              </a:rPr>
              <a:t>不要將建立進階人際關係與就是要銷售網站混為一談。我們是在銷售會談。</a:t>
            </a:r>
          </a:p>
          <a:p>
            <a:endParaRPr lang="en-US" dirty="0"/>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91</a:t>
            </a:fld>
            <a:endParaRPr lang="en-US" dirty="0">
              <a:solidFill>
                <a:prstClr val="black"/>
              </a:solidFill>
              <a:latin typeface="Calibri"/>
            </a:endParaRPr>
          </a:p>
        </p:txBody>
      </p:sp>
    </p:spTree>
    <p:extLst>
      <p:ext uri="{BB962C8B-B14F-4D97-AF65-F5344CB8AC3E}">
        <p14:creationId xmlns:p14="http://schemas.microsoft.com/office/powerpoint/2010/main" val="48444499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t>92</a:t>
            </a:fld>
            <a:endParaRPr lang="en-US" dirty="0"/>
          </a:p>
        </p:txBody>
      </p:sp>
    </p:spTree>
    <p:extLst>
      <p:ext uri="{BB962C8B-B14F-4D97-AF65-F5344CB8AC3E}">
        <p14:creationId xmlns:p14="http://schemas.microsoft.com/office/powerpoint/2010/main" val="176846430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708025"/>
            <a:ext cx="6297613" cy="3541713"/>
          </a:xfrm>
        </p:spPr>
      </p:sp>
      <p:sp>
        <p:nvSpPr>
          <p:cNvPr id="3" name="Notes Placeholder 2"/>
          <p:cNvSpPr>
            <a:spLocks noGrp="1"/>
          </p:cNvSpPr>
          <p:nvPr>
            <p:ph type="body" idx="1"/>
          </p:nvPr>
        </p:nvSpPr>
        <p:spPr/>
        <p:txBody>
          <a:bodyPr/>
          <a:lstStyle/>
          <a:p>
            <a:pPr eaLnBrk="1" hangingPunct="1"/>
            <a:r>
              <a:rPr lang="zh" sz="1200" b="1" i="0" u="sng" dirty="0" smtClean="0">
                <a:solidFill>
                  <a:srgbClr val="000000"/>
                </a:solidFill>
                <a:ea typeface="Microsoft YaHei UI" panose="020B0503020204020204" pitchFamily="34" charset="-122"/>
              </a:rPr>
              <a:t>講師筆記：</a:t>
            </a:r>
          </a:p>
          <a:p>
            <a:pPr marL="184627" indent="-184627">
              <a:buFont typeface="Arial"/>
              <a:buChar char="•"/>
            </a:pPr>
            <a:r>
              <a:rPr lang="zh" sz="1200" b="0" i="0" u="none" dirty="0" smtClean="0">
                <a:solidFill>
                  <a:srgbClr val="000000"/>
                </a:solidFill>
                <a:ea typeface="Microsoft YaHei UI" panose="020B0503020204020204" pitchFamily="34" charset="-122"/>
              </a:rPr>
              <a:t>自由發揮</a:t>
            </a: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93</a:t>
            </a:fld>
            <a:endParaRPr lang="en-US" dirty="0">
              <a:solidFill>
                <a:prstClr val="black"/>
              </a:solidFill>
              <a:latin typeface="Calibri"/>
            </a:endParaRPr>
          </a:p>
        </p:txBody>
      </p:sp>
    </p:spTree>
    <p:extLst>
      <p:ext uri="{BB962C8B-B14F-4D97-AF65-F5344CB8AC3E}">
        <p14:creationId xmlns:p14="http://schemas.microsoft.com/office/powerpoint/2010/main" val="37969991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zh" sz="1200" b="1" i="0" u="sng" dirty="0" smtClean="0">
                <a:solidFill>
                  <a:srgbClr val="000000"/>
                </a:solidFill>
                <a:ea typeface="Microsoft YaHei UI" panose="020B0503020204020204" pitchFamily="34" charset="-122"/>
              </a:rPr>
              <a:t>講師筆記：</a:t>
            </a:r>
          </a:p>
          <a:p>
            <a:pPr marL="177845" indent="-177845">
              <a:buFont typeface="Arial" charset="0"/>
              <a:buChar char="•"/>
            </a:pPr>
            <a:r>
              <a:rPr lang="zh" sz="1200" b="0" i="0" u="none" dirty="0" smtClean="0">
                <a:solidFill>
                  <a:srgbClr val="000000"/>
                </a:solidFill>
                <a:ea typeface="Microsoft YaHei UI" panose="020B0503020204020204" pitchFamily="34" charset="-122"/>
              </a:rPr>
              <a:t>簡介投影片</a:t>
            </a:r>
          </a:p>
        </p:txBody>
      </p:sp>
      <p:sp>
        <p:nvSpPr>
          <p:cNvPr id="4" name="Slide Number Placeholder 3"/>
          <p:cNvSpPr>
            <a:spLocks noGrp="1"/>
          </p:cNvSpPr>
          <p:nvPr>
            <p:ph type="sldNum" sz="quarter" idx="10"/>
          </p:nvPr>
        </p:nvSpPr>
        <p:spPr/>
        <p:txBody>
          <a:bodyPr/>
          <a:lstStyle/>
          <a:p>
            <a:fld id="{A65588CC-F53D-EF4C-9A21-3CFECB934B9B}" type="slidenum">
              <a:rPr lang="en-US" smtClean="0"/>
              <a:t>9</a:t>
            </a:fld>
            <a:endParaRPr lang="en-US" dirty="0"/>
          </a:p>
        </p:txBody>
      </p:sp>
    </p:spTree>
    <p:extLst>
      <p:ext uri="{BB962C8B-B14F-4D97-AF65-F5344CB8AC3E}">
        <p14:creationId xmlns:p14="http://schemas.microsoft.com/office/powerpoint/2010/main" val="26386790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708025"/>
            <a:ext cx="6297613" cy="3541713"/>
          </a:xfrm>
        </p:spPr>
      </p:sp>
      <p:sp>
        <p:nvSpPr>
          <p:cNvPr id="3" name="Notes Placeholder 2"/>
          <p:cNvSpPr>
            <a:spLocks noGrp="1"/>
          </p:cNvSpPr>
          <p:nvPr>
            <p:ph type="body" idx="1"/>
          </p:nvPr>
        </p:nvSpPr>
        <p:spPr/>
        <p:txBody>
          <a:bodyPr/>
          <a:lstStyle/>
          <a:p>
            <a:pPr eaLnBrk="1" hangingPunct="1"/>
            <a:r>
              <a:rPr lang="zh" sz="1200" b="1" i="0" u="sng" dirty="0" smtClean="0">
                <a:solidFill>
                  <a:srgbClr val="000000"/>
                </a:solidFill>
                <a:ea typeface="Microsoft YaHei UI" panose="020B0503020204020204" pitchFamily="34" charset="-122"/>
              </a:rPr>
              <a:t>講師筆記：</a:t>
            </a:r>
          </a:p>
          <a:p>
            <a:pPr marL="181175" indent="-181175">
              <a:buFont typeface="Arial"/>
              <a:buChar char="•"/>
            </a:pPr>
            <a:r>
              <a:rPr lang="zh" sz="1200" b="0" i="0" u="none" dirty="0" smtClean="0">
                <a:solidFill>
                  <a:srgbClr val="000000"/>
                </a:solidFill>
                <a:ea typeface="Microsoft YaHei UI" panose="020B0503020204020204" pitchFamily="34" charset="-122"/>
              </a:rPr>
              <a:t>唯一的不同在於有更多的工作要做，因為您需要從頭開始建立關係。</a:t>
            </a:r>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94</a:t>
            </a:fld>
            <a:endParaRPr lang="en-US" dirty="0">
              <a:solidFill>
                <a:prstClr val="black"/>
              </a:solidFill>
              <a:latin typeface="Calibri"/>
            </a:endParaRPr>
          </a:p>
        </p:txBody>
      </p:sp>
    </p:spTree>
    <p:extLst>
      <p:ext uri="{BB962C8B-B14F-4D97-AF65-F5344CB8AC3E}">
        <p14:creationId xmlns:p14="http://schemas.microsoft.com/office/powerpoint/2010/main" val="3247690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zh" sz="1200" b="1" i="0" u="sng" dirty="0" smtClean="0">
                <a:solidFill>
                  <a:srgbClr val="000000"/>
                </a:solidFill>
                <a:ea typeface="Microsoft YaHei UI" panose="020B0503020204020204" pitchFamily="34" charset="-122"/>
              </a:rPr>
              <a:t>講師筆記：</a:t>
            </a:r>
          </a:p>
          <a:p>
            <a:pPr marL="184627" indent="-184627">
              <a:buFont typeface="Arial"/>
              <a:buChar char="•"/>
            </a:pPr>
            <a:r>
              <a:rPr lang="zh" sz="1200" b="0" i="0" u="none" dirty="0" smtClean="0">
                <a:solidFill>
                  <a:srgbClr val="000000"/>
                </a:solidFill>
                <a:ea typeface="Microsoft YaHei UI" panose="020B0503020204020204" pitchFamily="34" charset="-122"/>
              </a:rPr>
              <a:t>我們不做電話陌生開發，但是，我們要如何不被人視為陌生電訪？ </a:t>
            </a:r>
          </a:p>
          <a:p>
            <a:pPr marL="184627" indent="-184627">
              <a:buFont typeface="Arial"/>
              <a:buChar char="•"/>
            </a:pPr>
            <a:r>
              <a:rPr lang="zh" sz="1200" b="0" i="0" u="none" dirty="0" smtClean="0">
                <a:solidFill>
                  <a:srgbClr val="000000"/>
                </a:solidFill>
                <a:ea typeface="Microsoft YaHei UI" panose="020B0503020204020204" pitchFamily="34" charset="-122"/>
              </a:rPr>
              <a:t>您很快就要指出您拜訪或打電話來的原因，您的目的是什麼以及為什麼對方應該聽您的意見並與您展開關係。</a:t>
            </a: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t>95</a:t>
            </a:fld>
            <a:endParaRPr lang="en-US" dirty="0"/>
          </a:p>
        </p:txBody>
      </p:sp>
    </p:spTree>
    <p:extLst>
      <p:ext uri="{BB962C8B-B14F-4D97-AF65-F5344CB8AC3E}">
        <p14:creationId xmlns:p14="http://schemas.microsoft.com/office/powerpoint/2010/main" val="279560825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zh" sz="1200" b="1" i="0" u="sng" dirty="0" smtClean="0">
                <a:solidFill>
                  <a:srgbClr val="000000"/>
                </a:solidFill>
                <a:ea typeface="Microsoft YaHei UI" panose="020B0503020204020204" pitchFamily="34" charset="-122"/>
              </a:rPr>
              <a:t>講師筆記：</a:t>
            </a:r>
          </a:p>
          <a:p>
            <a:pPr marL="184627" indent="-184627">
              <a:buFont typeface="Arial"/>
              <a:buChar char="•"/>
            </a:pPr>
            <a:r>
              <a:rPr lang="zh" sz="1200" b="0" i="0" u="none" dirty="0" smtClean="0">
                <a:solidFill>
                  <a:srgbClr val="000000"/>
                </a:solidFill>
                <a:ea typeface="Microsoft YaHei UI" panose="020B0503020204020204" pitchFamily="34" charset="-122"/>
              </a:rPr>
              <a:t>您必須建立連結並開始建立關係。</a:t>
            </a:r>
          </a:p>
          <a:p>
            <a:pPr marL="184627" indent="-184627">
              <a:buFont typeface="Arial"/>
              <a:buChar char="•"/>
            </a:pPr>
            <a:r>
              <a:rPr lang="zh" sz="1200" b="0" i="0" u="none" dirty="0" smtClean="0">
                <a:solidFill>
                  <a:srgbClr val="000000"/>
                </a:solidFill>
                <a:ea typeface="Microsoft YaHei UI" panose="020B0503020204020204" pitchFamily="34" charset="-122"/>
              </a:rPr>
              <a:t>非語言交流，如肢體語言、衣著、姿勢也會影響他們 </a:t>
            </a:r>
          </a:p>
          <a:p>
            <a:pPr marL="184627" indent="-184627">
              <a:buFont typeface="Arial"/>
              <a:buChar char="•"/>
            </a:pPr>
            <a:r>
              <a:rPr lang="zh" sz="1200" b="0" i="0" u="none" dirty="0" smtClean="0">
                <a:solidFill>
                  <a:srgbClr val="000000"/>
                </a:solidFill>
                <a:ea typeface="Microsoft YaHei UI" panose="020B0503020204020204" pitchFamily="34" charset="-122"/>
              </a:rPr>
              <a:t>語調、音量和眼神接觸也是關鍵因素</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1391B78-29F6-5549-AE47-ECBAAD8DE07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1272285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708025"/>
            <a:ext cx="6297613" cy="3541713"/>
          </a:xfrm>
        </p:spPr>
      </p:sp>
      <p:sp>
        <p:nvSpPr>
          <p:cNvPr id="3" name="Notes Placeholder 2"/>
          <p:cNvSpPr>
            <a:spLocks noGrp="1"/>
          </p:cNvSpPr>
          <p:nvPr>
            <p:ph type="body" idx="1"/>
          </p:nvPr>
        </p:nvSpPr>
        <p:spPr/>
        <p:txBody>
          <a:bodyPr/>
          <a:lstStyle/>
          <a:p>
            <a:pPr eaLnBrk="1" hangingPunct="1"/>
            <a:r>
              <a:rPr lang="zh" sz="1200" b="1" i="0" u="sng" dirty="0" smtClean="0">
                <a:solidFill>
                  <a:srgbClr val="000000"/>
                </a:solidFill>
                <a:ea typeface="Microsoft YaHei UI" panose="020B0503020204020204" pitchFamily="34" charset="-122"/>
              </a:rPr>
              <a:t>講師筆記：</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5588CC-F53D-EF4C-9A21-3CFECB934B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5640707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708025"/>
            <a:ext cx="6297613" cy="3541713"/>
          </a:xfrm>
        </p:spPr>
      </p:sp>
      <p:sp>
        <p:nvSpPr>
          <p:cNvPr id="3" name="Notes Placeholder 2"/>
          <p:cNvSpPr>
            <a:spLocks noGrp="1"/>
          </p:cNvSpPr>
          <p:nvPr>
            <p:ph type="body" idx="1"/>
          </p:nvPr>
        </p:nvSpPr>
        <p:spPr/>
        <p:txBody>
          <a:bodyPr/>
          <a:lstStyle/>
          <a:p>
            <a:pPr eaLnBrk="1" hangingPunct="1"/>
            <a:r>
              <a:rPr lang="zh" sz="1200" b="1" i="0" u="sng" dirty="0" smtClean="0">
                <a:solidFill>
                  <a:srgbClr val="000000"/>
                </a:solidFill>
                <a:ea typeface="Microsoft YaHei UI" panose="020B0503020204020204" pitchFamily="34" charset="-122"/>
              </a:rPr>
              <a:t>講師筆記：</a:t>
            </a:r>
          </a:p>
          <a:p>
            <a:pPr marL="184627" indent="-184627">
              <a:buFont typeface="Arial"/>
              <a:buChar char="•"/>
            </a:pPr>
            <a:r>
              <a:rPr lang="zh" sz="1200" b="0" i="0" u="none" dirty="0" smtClean="0">
                <a:solidFill>
                  <a:srgbClr val="000000"/>
                </a:solidFill>
                <a:ea typeface="Microsoft YaHei UI" panose="020B0503020204020204" pitchFamily="34" charset="-122"/>
              </a:rPr>
              <a:t>建立內部關係和聯盟也是必須強調的重點。</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5588CC-F53D-EF4C-9A21-3CFECB934B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9090252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r>
              <a:rPr lang="zh" sz="1200" b="1" i="0" u="sng" dirty="0" smtClean="0">
                <a:solidFill>
                  <a:srgbClr val="000000"/>
                </a:solidFill>
                <a:ea typeface="Microsoft YaHei UI" panose="020B0503020204020204" pitchFamily="34" charset="-122"/>
              </a:rPr>
              <a:t>講師筆記：</a:t>
            </a:r>
          </a:p>
          <a:p>
            <a:pPr marL="177988" indent="-177988">
              <a:buFont typeface="Arial"/>
              <a:buChar char="•"/>
            </a:pPr>
            <a:r>
              <a:rPr lang="zh" sz="1200" b="0" i="0" dirty="0" smtClean="0">
                <a:solidFill>
                  <a:srgbClr val="000000"/>
                </a:solidFill>
                <a:ea typeface="Microsoft YaHei UI" panose="020B0503020204020204" pitchFamily="34" charset="-122"/>
              </a:rPr>
              <a:t>如果從內部聯繫人獲得轉介。</a:t>
            </a:r>
          </a:p>
          <a:p>
            <a:pPr marL="177988" indent="-177988">
              <a:buFont typeface="Arial"/>
              <a:buChar char="•"/>
            </a:pPr>
            <a:r>
              <a:rPr lang="zh" sz="1200" b="0" i="0" dirty="0" smtClean="0">
                <a:solidFill>
                  <a:srgbClr val="000000"/>
                </a:solidFill>
                <a:ea typeface="Microsoft YaHei UI" panose="020B0503020204020204" pitchFamily="34" charset="-122"/>
              </a:rPr>
              <a:t>強調您現在不想佔用任何時間，這不是推銷電話。</a:t>
            </a:r>
          </a:p>
          <a:p>
            <a:pPr marL="0" indent="0">
              <a:buFont typeface="Arial"/>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5588CC-F53D-EF4C-9A21-3CFECB934B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383969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zh" sz="1200" b="1" i="0" u="sng" dirty="0" smtClean="0">
                <a:solidFill>
                  <a:srgbClr val="000000"/>
                </a:solidFill>
                <a:ea typeface="Microsoft YaHei UI" panose="020B0503020204020204" pitchFamily="34" charset="-122"/>
              </a:rPr>
              <a:t>講師筆記：</a:t>
            </a:r>
          </a:p>
          <a:p>
            <a:pPr marL="184627" indent="-184627">
              <a:buFont typeface="Arial"/>
              <a:buChar char="•"/>
            </a:pPr>
            <a:r>
              <a:rPr lang="zh" sz="1200" b="0" i="0" u="none" dirty="0" smtClean="0">
                <a:solidFill>
                  <a:srgbClr val="000000"/>
                </a:solidFill>
                <a:ea typeface="Microsoft YaHei UI" panose="020B0503020204020204" pitchFamily="34" charset="-122"/>
              </a:rPr>
              <a:t>提及守信的重要，可提高對方遵守會談時間的可能性。</a:t>
            </a:r>
          </a:p>
          <a:p>
            <a:pPr marL="184627" indent="-184627">
              <a:buFont typeface="Arial"/>
              <a:buChar char="•"/>
            </a:pPr>
            <a:r>
              <a:rPr lang="zh" sz="1200" b="0" i="0" u="none" dirty="0" smtClean="0">
                <a:solidFill>
                  <a:srgbClr val="000000"/>
                </a:solidFill>
                <a:ea typeface="Microsoft YaHei UI" panose="020B0503020204020204" pitchFamily="34" charset="-122"/>
              </a:rPr>
              <a:t>讓他們知道你們都是專業人士，希望尊重彼此的時間。</a:t>
            </a: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t>101</a:t>
            </a:fld>
            <a:endParaRPr lang="en-US" dirty="0"/>
          </a:p>
        </p:txBody>
      </p:sp>
    </p:spTree>
    <p:extLst>
      <p:ext uri="{BB962C8B-B14F-4D97-AF65-F5344CB8AC3E}">
        <p14:creationId xmlns:p14="http://schemas.microsoft.com/office/powerpoint/2010/main" val="392305926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zh" sz="1200" b="1" i="0" u="sng" dirty="0" smtClean="0">
                <a:solidFill>
                  <a:srgbClr val="000000"/>
                </a:solidFill>
                <a:ea typeface="Microsoft YaHei UI" panose="020B0503020204020204" pitchFamily="34" charset="-122"/>
              </a:rPr>
              <a:t>講師筆記：</a:t>
            </a:r>
          </a:p>
          <a:p>
            <a:pPr marL="184627" indent="-184627">
              <a:buFont typeface="Arial"/>
              <a:buChar char="•"/>
            </a:pPr>
            <a:r>
              <a:rPr lang="zh" sz="1200" b="0" i="0" u="none" dirty="0" smtClean="0">
                <a:solidFill>
                  <a:srgbClr val="000000"/>
                </a:solidFill>
                <a:ea typeface="Microsoft YaHei UI" panose="020B0503020204020204" pitchFamily="34" charset="-122"/>
              </a:rPr>
              <a:t>出其不意：「您方便嗎？有空嗎？」是比較進階的台詞，它打破了一般的電話問候模式像是「嗨，您好嗎？」</a:t>
            </a:r>
          </a:p>
          <a:p>
            <a:pPr marL="184627" indent="-184627">
              <a:buFont typeface="Arial"/>
              <a:buChar char="•"/>
            </a:pPr>
            <a:endParaRPr lang="en-US" b="0" u="none" dirty="0">
              <a:latin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t>102</a:t>
            </a:fld>
            <a:endParaRPr lang="en-US" dirty="0"/>
          </a:p>
        </p:txBody>
      </p:sp>
    </p:spTree>
    <p:extLst>
      <p:ext uri="{BB962C8B-B14F-4D97-AF65-F5344CB8AC3E}">
        <p14:creationId xmlns:p14="http://schemas.microsoft.com/office/powerpoint/2010/main" val="39260475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zh" sz="1200" b="1" i="0" u="sng" dirty="0" smtClean="0">
                <a:solidFill>
                  <a:srgbClr val="000000"/>
                </a:solidFill>
                <a:ea typeface="Microsoft YaHei UI" panose="020B0503020204020204" pitchFamily="34" charset="-122"/>
              </a:rPr>
              <a:t>講師筆記：</a:t>
            </a:r>
          </a:p>
          <a:p>
            <a:pPr marL="184627" indent="-184627">
              <a:buFont typeface="Arial"/>
              <a:buChar char="•"/>
            </a:pPr>
            <a:r>
              <a:rPr lang="zh" sz="1200" b="0" i="0" u="none" dirty="0" smtClean="0">
                <a:solidFill>
                  <a:srgbClr val="000000"/>
                </a:solidFill>
                <a:ea typeface="Microsoft YaHei UI" panose="020B0503020204020204" pitchFamily="34" charset="-122"/>
              </a:rPr>
              <a:t>與公司的其他人交談是問問題和了解更多資訊的好方法，同時詢問是否可聯絡適合的窗口。</a:t>
            </a:r>
          </a:p>
          <a:p>
            <a:pPr marL="0" indent="0">
              <a:buFont typeface="Arial"/>
              <a:buNone/>
            </a:pPr>
            <a:endParaRPr lang="en-US" b="0" u="none" dirty="0">
              <a:latin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t>104</a:t>
            </a:fld>
            <a:endParaRPr lang="en-US" dirty="0"/>
          </a:p>
        </p:txBody>
      </p:sp>
    </p:spTree>
    <p:extLst>
      <p:ext uri="{BB962C8B-B14F-4D97-AF65-F5344CB8AC3E}">
        <p14:creationId xmlns:p14="http://schemas.microsoft.com/office/powerpoint/2010/main" val="338759982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zh" sz="1200" b="1" i="0" u="sng" dirty="0" smtClean="0">
                <a:solidFill>
                  <a:srgbClr val="000000"/>
                </a:solidFill>
                <a:ea typeface="Microsoft YaHei UI" panose="020B0503020204020204" pitchFamily="34" charset="-122"/>
              </a:rPr>
              <a:t>講師筆記：</a:t>
            </a:r>
          </a:p>
          <a:p>
            <a:pPr marL="184627" indent="-184627">
              <a:buFont typeface="Arial"/>
              <a:buChar char="•"/>
            </a:pPr>
            <a:r>
              <a:rPr lang="zh" sz="1200" b="0" i="0" u="none" dirty="0" smtClean="0">
                <a:solidFill>
                  <a:srgbClr val="000000"/>
                </a:solidFill>
                <a:ea typeface="Microsoft YaHei UI" panose="020B0503020204020204" pitchFamily="34" charset="-122"/>
              </a:rPr>
              <a:t>提及內部的介紹人可增加聯絡人對您的信任感（電話、簡訊、現場訪問等）</a:t>
            </a: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t>105</a:t>
            </a:fld>
            <a:endParaRPr lang="en-US" dirty="0"/>
          </a:p>
        </p:txBody>
      </p:sp>
    </p:spTree>
    <p:extLst>
      <p:ext uri="{BB962C8B-B14F-4D97-AF65-F5344CB8AC3E}">
        <p14:creationId xmlns:p14="http://schemas.microsoft.com/office/powerpoint/2010/main" val="29469313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0.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0.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0.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0.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0.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Master" Target="../slideMasters/slideMaster10.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0.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Master" Target="../slideMasters/slideMaster10.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2.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2.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2.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2.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2.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2.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2.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2.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2.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2.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2.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2.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2.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2.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2.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2.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2.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2.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2.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2.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2.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2.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2.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2.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2.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2.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2.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2.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2.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2.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2.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2.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2.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2.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2.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2.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2.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2.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2.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2.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3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3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3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3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3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3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3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3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3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4.xml"/></Relationships>
</file>

<file path=ppt/slideLayouts/_rels/slideLayout34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4.xml"/></Relationships>
</file>

<file path=ppt/slideLayouts/_rels/slideLayout34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4.xml"/></Relationships>
</file>

<file path=ppt/slideLayouts/_rels/slideLayout35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4.xml"/></Relationships>
</file>

<file path=ppt/slideLayouts/_rels/slideLayout35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4.xml"/></Relationships>
</file>

<file path=ppt/slideLayouts/_rels/slideLayout35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4.xml"/></Relationships>
</file>

<file path=ppt/slideLayouts/_rels/slideLayout35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4.xml"/></Relationships>
</file>

<file path=ppt/slideLayouts/_rels/slideLayout35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4.xml"/></Relationships>
</file>

<file path=ppt/slideLayouts/_rels/slideLayout35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4.xml"/></Relationships>
</file>

<file path=ppt/slideLayouts/_rels/slideLayout35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4.xml"/></Relationships>
</file>

<file path=ppt/slideLayouts/_rels/slideLayout35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4.xml"/></Relationships>
</file>

<file path=ppt/slideLayouts/_rels/slideLayout35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4.xml"/></Relationships>
</file>

<file path=ppt/slideLayouts/_rels/slideLayout36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4.xml"/></Relationships>
</file>

<file path=ppt/slideLayouts/_rels/slideLayout36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4.xml"/></Relationships>
</file>

<file path=ppt/slideLayouts/_rels/slideLayout36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4.xml"/></Relationships>
</file>

<file path=ppt/slideLayouts/_rels/slideLayout36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4.xml"/></Relationships>
</file>

<file path=ppt/slideLayouts/_rels/slideLayout36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4.xml"/></Relationships>
</file>

<file path=ppt/slideLayouts/_rels/slideLayout36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4.xml"/></Relationships>
</file>

<file path=ppt/slideLayouts/_rels/slideLayout36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4.xml"/></Relationships>
</file>

<file path=ppt/slideLayouts/_rels/slideLayout36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4.xml"/></Relationships>
</file>

<file path=ppt/slideLayouts/_rels/slideLayout36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4.xml"/></Relationships>
</file>

<file path=ppt/slideLayouts/_rels/slideLayout37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4.xml"/></Relationships>
</file>

<file path=ppt/slideLayouts/_rels/slideLayout37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4.xml"/></Relationships>
</file>

<file path=ppt/slideLayouts/_rels/slideLayout37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4.xml"/></Relationships>
</file>

<file path=ppt/slideLayouts/_rels/slideLayout37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4.xml"/></Relationships>
</file>

<file path=ppt/slideLayouts/_rels/slideLayout37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4.xml"/></Relationships>
</file>

<file path=ppt/slideLayouts/_rels/slideLayout37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4.xml"/></Relationships>
</file>

<file path=ppt/slideLayouts/_rels/slideLayout37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4.xml"/></Relationships>
</file>

<file path=ppt/slideLayouts/_rels/slideLayout37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4.xml"/></Relationships>
</file>

<file path=ppt/slideLayouts/_rels/slideLayout37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4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4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4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4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4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4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4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4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4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4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4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4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4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4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4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4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4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4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4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4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4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4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4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4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4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4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4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4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4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4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4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4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4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4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5"/>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10/5/2018</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0839360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10/5/2018</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90621403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8_Section Header">
    <p:spTree>
      <p:nvGrpSpPr>
        <p:cNvPr id="1" name=""/>
        <p:cNvGrpSpPr/>
        <p:nvPr/>
      </p:nvGrpSpPr>
      <p:grpSpPr>
        <a:xfrm>
          <a:off x="0" y="0"/>
          <a:ext cx="0" cy="0"/>
          <a:chOff x="0" y="0"/>
          <a:chExt cx="0" cy="0"/>
        </a:xfrm>
      </p:grpSpPr>
      <p:sp>
        <p:nvSpPr>
          <p:cNvPr id="175" name="Shape 17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76" name="Shape 17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77" name="Shape 17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17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179" name="Shape 17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80" name="Shape 180"/>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55430841"/>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9_Section Header">
    <p:spTree>
      <p:nvGrpSpPr>
        <p:cNvPr id="1" name=""/>
        <p:cNvGrpSpPr/>
        <p:nvPr/>
      </p:nvGrpSpPr>
      <p:grpSpPr>
        <a:xfrm>
          <a:off x="0" y="0"/>
          <a:ext cx="0" cy="0"/>
          <a:chOff x="0" y="0"/>
          <a:chExt cx="0" cy="0"/>
        </a:xfrm>
      </p:grpSpPr>
      <p:sp>
        <p:nvSpPr>
          <p:cNvPr id="187" name="Shape 18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88" name="Shape 18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89" name="Shape 18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19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191" name="Shape 19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92" name="Shape 192"/>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95103967"/>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10_Section Header">
    <p:spTree>
      <p:nvGrpSpPr>
        <p:cNvPr id="1" name=""/>
        <p:cNvGrpSpPr/>
        <p:nvPr/>
      </p:nvGrpSpPr>
      <p:grpSpPr>
        <a:xfrm>
          <a:off x="0" y="0"/>
          <a:ext cx="0" cy="0"/>
          <a:chOff x="0" y="0"/>
          <a:chExt cx="0" cy="0"/>
        </a:xfrm>
      </p:grpSpPr>
      <p:sp>
        <p:nvSpPr>
          <p:cNvPr id="199" name="Shape 19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200" name="Shape 20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201" name="Shape 20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20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03" name="Shape 20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04" name="Shape 204"/>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52260502"/>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name="11_Section Header">
    <p:spTree>
      <p:nvGrpSpPr>
        <p:cNvPr id="1" name=""/>
        <p:cNvGrpSpPr/>
        <p:nvPr/>
      </p:nvGrpSpPr>
      <p:grpSpPr>
        <a:xfrm>
          <a:off x="0" y="0"/>
          <a:ext cx="0" cy="0"/>
          <a:chOff x="0" y="0"/>
          <a:chExt cx="0" cy="0"/>
        </a:xfrm>
      </p:grpSpPr>
      <p:sp>
        <p:nvSpPr>
          <p:cNvPr id="211" name="Shape 21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212" name="Shape 21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213" name="Shape 21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21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15" name="Shape 21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16" name="Shape 216"/>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93836757"/>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name="12_Section Header">
    <p:spTree>
      <p:nvGrpSpPr>
        <p:cNvPr id="1" name=""/>
        <p:cNvGrpSpPr/>
        <p:nvPr/>
      </p:nvGrpSpPr>
      <p:grpSpPr>
        <a:xfrm>
          <a:off x="0" y="0"/>
          <a:ext cx="0" cy="0"/>
          <a:chOff x="0" y="0"/>
          <a:chExt cx="0" cy="0"/>
        </a:xfrm>
      </p:grpSpPr>
      <p:sp>
        <p:nvSpPr>
          <p:cNvPr id="223" name="Shape 22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224" name="Shape 22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225" name="Shape 22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22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27" name="Shape 22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8" name="Shape 228"/>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46097003"/>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type="tx">
  <p:cSld name="13_Section Header">
    <p:spTree>
      <p:nvGrpSpPr>
        <p:cNvPr id="1" name=""/>
        <p:cNvGrpSpPr/>
        <p:nvPr/>
      </p:nvGrpSpPr>
      <p:grpSpPr>
        <a:xfrm>
          <a:off x="0" y="0"/>
          <a:ext cx="0" cy="0"/>
          <a:chOff x="0" y="0"/>
          <a:chExt cx="0" cy="0"/>
        </a:xfrm>
      </p:grpSpPr>
      <p:sp>
        <p:nvSpPr>
          <p:cNvPr id="235" name="Shape 23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236" name="Shape 23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237" name="Shape 23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23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39" name="Shape 23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40" name="Shape 240"/>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74890503"/>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type="tx">
  <p:cSld name="14_Section Header">
    <p:spTree>
      <p:nvGrpSpPr>
        <p:cNvPr id="1" name=""/>
        <p:cNvGrpSpPr/>
        <p:nvPr/>
      </p:nvGrpSpPr>
      <p:grpSpPr>
        <a:xfrm>
          <a:off x="0" y="0"/>
          <a:ext cx="0" cy="0"/>
          <a:chOff x="0" y="0"/>
          <a:chExt cx="0" cy="0"/>
        </a:xfrm>
      </p:grpSpPr>
      <p:sp>
        <p:nvSpPr>
          <p:cNvPr id="247" name="Shape 24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248" name="Shape 24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249" name="Shape 24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25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51" name="Shape 25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52" name="Shape 252"/>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98275195"/>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type="tx">
  <p:cSld name="15_Section Header">
    <p:spTree>
      <p:nvGrpSpPr>
        <p:cNvPr id="1" name=""/>
        <p:cNvGrpSpPr/>
        <p:nvPr/>
      </p:nvGrpSpPr>
      <p:grpSpPr>
        <a:xfrm>
          <a:off x="0" y="0"/>
          <a:ext cx="0" cy="0"/>
          <a:chOff x="0" y="0"/>
          <a:chExt cx="0" cy="0"/>
        </a:xfrm>
      </p:grpSpPr>
      <p:sp>
        <p:nvSpPr>
          <p:cNvPr id="259" name="Shape 25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260" name="Shape 26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261" name="Shape 26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26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63" name="Shape 26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64" name="Shape 264"/>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84910170"/>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type="tx">
  <p:cSld name="16_Section Header">
    <p:spTree>
      <p:nvGrpSpPr>
        <p:cNvPr id="1" name=""/>
        <p:cNvGrpSpPr/>
        <p:nvPr/>
      </p:nvGrpSpPr>
      <p:grpSpPr>
        <a:xfrm>
          <a:off x="0" y="0"/>
          <a:ext cx="0" cy="0"/>
          <a:chOff x="0" y="0"/>
          <a:chExt cx="0" cy="0"/>
        </a:xfrm>
      </p:grpSpPr>
      <p:sp>
        <p:nvSpPr>
          <p:cNvPr id="271" name="Shape 27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272" name="Shape 27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273" name="Shape 27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27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75" name="Shape 27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76" name="Shape 276"/>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84328761"/>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type="tx">
  <p:cSld name="17_Section Header">
    <p:spTree>
      <p:nvGrpSpPr>
        <p:cNvPr id="1" name=""/>
        <p:cNvGrpSpPr/>
        <p:nvPr/>
      </p:nvGrpSpPr>
      <p:grpSpPr>
        <a:xfrm>
          <a:off x="0" y="0"/>
          <a:ext cx="0" cy="0"/>
          <a:chOff x="0" y="0"/>
          <a:chExt cx="0" cy="0"/>
        </a:xfrm>
      </p:grpSpPr>
      <p:sp>
        <p:nvSpPr>
          <p:cNvPr id="283" name="Shape 28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284" name="Shape 28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285" name="Shape 28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28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87" name="Shape 28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88" name="Shape 288"/>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74512846"/>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10/5/2018</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01353013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x">
  <p:cSld name="18_Section Header">
    <p:spTree>
      <p:nvGrpSpPr>
        <p:cNvPr id="1" name=""/>
        <p:cNvGrpSpPr/>
        <p:nvPr/>
      </p:nvGrpSpPr>
      <p:grpSpPr>
        <a:xfrm>
          <a:off x="0" y="0"/>
          <a:ext cx="0" cy="0"/>
          <a:chOff x="0" y="0"/>
          <a:chExt cx="0" cy="0"/>
        </a:xfrm>
      </p:grpSpPr>
      <p:sp>
        <p:nvSpPr>
          <p:cNvPr id="295" name="Shape 29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296" name="Shape 29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297" name="Shape 29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29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99" name="Shape 29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00" name="Shape 300"/>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4462355"/>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type="tx">
  <p:cSld name="19_Section Header">
    <p:spTree>
      <p:nvGrpSpPr>
        <p:cNvPr id="1" name=""/>
        <p:cNvGrpSpPr/>
        <p:nvPr/>
      </p:nvGrpSpPr>
      <p:grpSpPr>
        <a:xfrm>
          <a:off x="0" y="0"/>
          <a:ext cx="0" cy="0"/>
          <a:chOff x="0" y="0"/>
          <a:chExt cx="0" cy="0"/>
        </a:xfrm>
      </p:grpSpPr>
      <p:sp>
        <p:nvSpPr>
          <p:cNvPr id="307" name="Shape 30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308" name="Shape 30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309" name="Shape 30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31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11" name="Shape 31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12" name="Shape 312"/>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62492209"/>
      </p:ext>
    </p:extLst>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type="tx">
  <p:cSld name="20_Section Header">
    <p:spTree>
      <p:nvGrpSpPr>
        <p:cNvPr id="1" name=""/>
        <p:cNvGrpSpPr/>
        <p:nvPr/>
      </p:nvGrpSpPr>
      <p:grpSpPr>
        <a:xfrm>
          <a:off x="0" y="0"/>
          <a:ext cx="0" cy="0"/>
          <a:chOff x="0" y="0"/>
          <a:chExt cx="0" cy="0"/>
        </a:xfrm>
      </p:grpSpPr>
      <p:sp>
        <p:nvSpPr>
          <p:cNvPr id="319" name="Shape 31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320" name="Shape 32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321" name="Shape 32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32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23" name="Shape 32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24" name="Shape 324"/>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86270972"/>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type="tx">
  <p:cSld name="21_Section Header">
    <p:spTree>
      <p:nvGrpSpPr>
        <p:cNvPr id="1" name=""/>
        <p:cNvGrpSpPr/>
        <p:nvPr/>
      </p:nvGrpSpPr>
      <p:grpSpPr>
        <a:xfrm>
          <a:off x="0" y="0"/>
          <a:ext cx="0" cy="0"/>
          <a:chOff x="0" y="0"/>
          <a:chExt cx="0" cy="0"/>
        </a:xfrm>
      </p:grpSpPr>
      <p:sp>
        <p:nvSpPr>
          <p:cNvPr id="331" name="Shape 33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332" name="Shape 33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333" name="Shape 33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33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35" name="Shape 33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36" name="Shape 336"/>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04356955"/>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type="tx">
  <p:cSld name="22_Section Header">
    <p:spTree>
      <p:nvGrpSpPr>
        <p:cNvPr id="1" name=""/>
        <p:cNvGrpSpPr/>
        <p:nvPr/>
      </p:nvGrpSpPr>
      <p:grpSpPr>
        <a:xfrm>
          <a:off x="0" y="0"/>
          <a:ext cx="0" cy="0"/>
          <a:chOff x="0" y="0"/>
          <a:chExt cx="0" cy="0"/>
        </a:xfrm>
      </p:grpSpPr>
      <p:sp>
        <p:nvSpPr>
          <p:cNvPr id="343" name="Shape 34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344" name="Shape 34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345" name="Shape 34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34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47" name="Shape 34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48" name="Shape 348"/>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01508482"/>
      </p:ext>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type="tx">
  <p:cSld name="23_Section Header">
    <p:spTree>
      <p:nvGrpSpPr>
        <p:cNvPr id="1" name=""/>
        <p:cNvGrpSpPr/>
        <p:nvPr/>
      </p:nvGrpSpPr>
      <p:grpSpPr>
        <a:xfrm>
          <a:off x="0" y="0"/>
          <a:ext cx="0" cy="0"/>
          <a:chOff x="0" y="0"/>
          <a:chExt cx="0" cy="0"/>
        </a:xfrm>
      </p:grpSpPr>
      <p:sp>
        <p:nvSpPr>
          <p:cNvPr id="355" name="Shape 35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356" name="Shape 35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357" name="Shape 35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35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59" name="Shape 35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60" name="Shape 360"/>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51134505"/>
      </p:ext>
    </p:extLst>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type="tx">
  <p:cSld name="24_Section Header">
    <p:spTree>
      <p:nvGrpSpPr>
        <p:cNvPr id="1" name=""/>
        <p:cNvGrpSpPr/>
        <p:nvPr/>
      </p:nvGrpSpPr>
      <p:grpSpPr>
        <a:xfrm>
          <a:off x="0" y="0"/>
          <a:ext cx="0" cy="0"/>
          <a:chOff x="0" y="0"/>
          <a:chExt cx="0" cy="0"/>
        </a:xfrm>
      </p:grpSpPr>
      <p:sp>
        <p:nvSpPr>
          <p:cNvPr id="367" name="Shape 36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368" name="Shape 36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369" name="Shape 36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37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71" name="Shape 37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72" name="Shape 372"/>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51397888"/>
      </p:ext>
    </p:extLst>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type="tx">
  <p:cSld name="25_Section Header">
    <p:spTree>
      <p:nvGrpSpPr>
        <p:cNvPr id="1" name=""/>
        <p:cNvGrpSpPr/>
        <p:nvPr/>
      </p:nvGrpSpPr>
      <p:grpSpPr>
        <a:xfrm>
          <a:off x="0" y="0"/>
          <a:ext cx="0" cy="0"/>
          <a:chOff x="0" y="0"/>
          <a:chExt cx="0" cy="0"/>
        </a:xfrm>
      </p:grpSpPr>
      <p:sp>
        <p:nvSpPr>
          <p:cNvPr id="379" name="Shape 37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380" name="Shape 38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381" name="Shape 38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38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83" name="Shape 38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84" name="Shape 384"/>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06963508"/>
      </p:ext>
    </p:extLst>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type="tx">
  <p:cSld name="26_Section Header">
    <p:spTree>
      <p:nvGrpSpPr>
        <p:cNvPr id="1" name=""/>
        <p:cNvGrpSpPr/>
        <p:nvPr/>
      </p:nvGrpSpPr>
      <p:grpSpPr>
        <a:xfrm>
          <a:off x="0" y="0"/>
          <a:ext cx="0" cy="0"/>
          <a:chOff x="0" y="0"/>
          <a:chExt cx="0" cy="0"/>
        </a:xfrm>
      </p:grpSpPr>
      <p:sp>
        <p:nvSpPr>
          <p:cNvPr id="391" name="Shape 39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392" name="Shape 39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393" name="Shape 39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39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95" name="Shape 39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96" name="Shape 396"/>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8683565"/>
      </p:ext>
    </p:extLst>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type="tx">
  <p:cSld name="27_Section Header">
    <p:spTree>
      <p:nvGrpSpPr>
        <p:cNvPr id="1" name=""/>
        <p:cNvGrpSpPr/>
        <p:nvPr/>
      </p:nvGrpSpPr>
      <p:grpSpPr>
        <a:xfrm>
          <a:off x="0" y="0"/>
          <a:ext cx="0" cy="0"/>
          <a:chOff x="0" y="0"/>
          <a:chExt cx="0" cy="0"/>
        </a:xfrm>
      </p:grpSpPr>
      <p:sp>
        <p:nvSpPr>
          <p:cNvPr id="403" name="Shape 40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404" name="Shape 40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405" name="Shape 40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40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07" name="Shape 40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8" name="Shape 408"/>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94892199"/>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a:endParaRPr lang="en-US" dirty="0"/>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a:t>www.mawc411www.mawc411.com.com</a:t>
            </a: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a:endParaRPr lang="en-US" dirty="0"/>
          </a:p>
        </p:txBody>
      </p:sp>
      <p:sp>
        <p:nvSpPr>
          <p:cNvPr id="16" name="Rectangle 11"/>
          <p:cNvSpPr>
            <a:spLocks noGrp="1"/>
          </p:cNvSpPr>
          <p:nvPr>
            <p:ph sz="quarter" idx="15"/>
          </p:nvPr>
        </p:nvSpPr>
        <p:spPr>
          <a:xfrm>
            <a:off x="304800" y="685800"/>
            <a:ext cx="8458200" cy="4000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x">
  <p:cSld name="28_Section Header">
    <p:spTree>
      <p:nvGrpSpPr>
        <p:cNvPr id="1" name=""/>
        <p:cNvGrpSpPr/>
        <p:nvPr/>
      </p:nvGrpSpPr>
      <p:grpSpPr>
        <a:xfrm>
          <a:off x="0" y="0"/>
          <a:ext cx="0" cy="0"/>
          <a:chOff x="0" y="0"/>
          <a:chExt cx="0" cy="0"/>
        </a:xfrm>
      </p:grpSpPr>
      <p:sp>
        <p:nvSpPr>
          <p:cNvPr id="415" name="Shape 41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416" name="Shape 41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417" name="Shape 41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41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19" name="Shape 41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20" name="Shape 420"/>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40742036"/>
      </p:ext>
    </p:extLst>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type="tx">
  <p:cSld name="29_Section Header">
    <p:spTree>
      <p:nvGrpSpPr>
        <p:cNvPr id="1" name=""/>
        <p:cNvGrpSpPr/>
        <p:nvPr/>
      </p:nvGrpSpPr>
      <p:grpSpPr>
        <a:xfrm>
          <a:off x="0" y="0"/>
          <a:ext cx="0" cy="0"/>
          <a:chOff x="0" y="0"/>
          <a:chExt cx="0" cy="0"/>
        </a:xfrm>
      </p:grpSpPr>
      <p:sp>
        <p:nvSpPr>
          <p:cNvPr id="427" name="Shape 42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428" name="Shape 42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429" name="Shape 42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43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31" name="Shape 43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32" name="Shape 432"/>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13775602"/>
      </p:ext>
    </p:extLst>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type="tx">
  <p:cSld name="30_Section Header">
    <p:spTree>
      <p:nvGrpSpPr>
        <p:cNvPr id="1" name=""/>
        <p:cNvGrpSpPr/>
        <p:nvPr/>
      </p:nvGrpSpPr>
      <p:grpSpPr>
        <a:xfrm>
          <a:off x="0" y="0"/>
          <a:ext cx="0" cy="0"/>
          <a:chOff x="0" y="0"/>
          <a:chExt cx="0" cy="0"/>
        </a:xfrm>
      </p:grpSpPr>
      <p:sp>
        <p:nvSpPr>
          <p:cNvPr id="439" name="Shape 43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440" name="Shape 44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441" name="Shape 44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44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43" name="Shape 44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44" name="Shape 444"/>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56116794"/>
      </p:ext>
    </p:extLst>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type="tx">
  <p:cSld name="31_Section Header">
    <p:spTree>
      <p:nvGrpSpPr>
        <p:cNvPr id="1" name=""/>
        <p:cNvGrpSpPr/>
        <p:nvPr/>
      </p:nvGrpSpPr>
      <p:grpSpPr>
        <a:xfrm>
          <a:off x="0" y="0"/>
          <a:ext cx="0" cy="0"/>
          <a:chOff x="0" y="0"/>
          <a:chExt cx="0" cy="0"/>
        </a:xfrm>
      </p:grpSpPr>
      <p:sp>
        <p:nvSpPr>
          <p:cNvPr id="451" name="Shape 45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452" name="Shape 45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453" name="Shape 45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45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55" name="Shape 45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56" name="Shape 456"/>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84345739"/>
      </p:ext>
    </p:extLst>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type="tx">
  <p:cSld name="32_Section Header">
    <p:spTree>
      <p:nvGrpSpPr>
        <p:cNvPr id="1" name=""/>
        <p:cNvGrpSpPr/>
        <p:nvPr/>
      </p:nvGrpSpPr>
      <p:grpSpPr>
        <a:xfrm>
          <a:off x="0" y="0"/>
          <a:ext cx="0" cy="0"/>
          <a:chOff x="0" y="0"/>
          <a:chExt cx="0" cy="0"/>
        </a:xfrm>
      </p:grpSpPr>
      <p:sp>
        <p:nvSpPr>
          <p:cNvPr id="463" name="Shape 46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464" name="Shape 46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465" name="Shape 46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46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67" name="Shape 46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68" name="Shape 468"/>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09451915"/>
      </p:ext>
    </p:extLst>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type="tx">
  <p:cSld name="33_Section Header">
    <p:spTree>
      <p:nvGrpSpPr>
        <p:cNvPr id="1" name=""/>
        <p:cNvGrpSpPr/>
        <p:nvPr/>
      </p:nvGrpSpPr>
      <p:grpSpPr>
        <a:xfrm>
          <a:off x="0" y="0"/>
          <a:ext cx="0" cy="0"/>
          <a:chOff x="0" y="0"/>
          <a:chExt cx="0" cy="0"/>
        </a:xfrm>
      </p:grpSpPr>
      <p:sp>
        <p:nvSpPr>
          <p:cNvPr id="475" name="Shape 47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476" name="Shape 47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477" name="Shape 47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47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79" name="Shape 47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80" name="Shape 480"/>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50691418"/>
      </p:ext>
    </p:extLst>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type="tx">
  <p:cSld name="45_Section Header">
    <p:spTree>
      <p:nvGrpSpPr>
        <p:cNvPr id="1" name=""/>
        <p:cNvGrpSpPr/>
        <p:nvPr/>
      </p:nvGrpSpPr>
      <p:grpSpPr>
        <a:xfrm>
          <a:off x="0" y="0"/>
          <a:ext cx="0" cy="0"/>
          <a:chOff x="0" y="0"/>
          <a:chExt cx="0" cy="0"/>
        </a:xfrm>
      </p:grpSpPr>
      <p:sp>
        <p:nvSpPr>
          <p:cNvPr id="487" name="Shape 48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488" name="Shape 48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489" name="Shape 48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49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91" name="Shape 49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92" name="Shape 492"/>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84407546"/>
      </p:ext>
    </p:extLst>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type="tx">
  <p:cSld name="46_Section Header">
    <p:spTree>
      <p:nvGrpSpPr>
        <p:cNvPr id="1" name=""/>
        <p:cNvGrpSpPr/>
        <p:nvPr/>
      </p:nvGrpSpPr>
      <p:grpSpPr>
        <a:xfrm>
          <a:off x="0" y="0"/>
          <a:ext cx="0" cy="0"/>
          <a:chOff x="0" y="0"/>
          <a:chExt cx="0" cy="0"/>
        </a:xfrm>
      </p:grpSpPr>
      <p:sp>
        <p:nvSpPr>
          <p:cNvPr id="499" name="Shape 49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500" name="Shape 50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501" name="Shape 50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50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503" name="Shape 50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04" name="Shape 504"/>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74272923"/>
      </p:ext>
    </p:extLst>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type="tx">
  <p:cSld name="47_Section Header">
    <p:spTree>
      <p:nvGrpSpPr>
        <p:cNvPr id="1" name=""/>
        <p:cNvGrpSpPr/>
        <p:nvPr/>
      </p:nvGrpSpPr>
      <p:grpSpPr>
        <a:xfrm>
          <a:off x="0" y="0"/>
          <a:ext cx="0" cy="0"/>
          <a:chOff x="0" y="0"/>
          <a:chExt cx="0" cy="0"/>
        </a:xfrm>
      </p:grpSpPr>
      <p:sp>
        <p:nvSpPr>
          <p:cNvPr id="511" name="Shape 51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512" name="Shape 51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513" name="Shape 51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51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515" name="Shape 51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16" name="Shape 516"/>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09207340"/>
      </p:ext>
    </p:extLst>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type="tx">
  <p:cSld name="48_Section Header">
    <p:spTree>
      <p:nvGrpSpPr>
        <p:cNvPr id="1" name=""/>
        <p:cNvGrpSpPr/>
        <p:nvPr/>
      </p:nvGrpSpPr>
      <p:grpSpPr>
        <a:xfrm>
          <a:off x="0" y="0"/>
          <a:ext cx="0" cy="0"/>
          <a:chOff x="0" y="0"/>
          <a:chExt cx="0" cy="0"/>
        </a:xfrm>
      </p:grpSpPr>
      <p:sp>
        <p:nvSpPr>
          <p:cNvPr id="523" name="Shape 52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524" name="Shape 52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525" name="Shape 52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52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527" name="Shape 52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28" name="Shape 528"/>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21978505"/>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7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a:endParaRPr lang="en-US" dirty="0"/>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a:t>www.mawc411www.mawc411.com.com</a:t>
            </a: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a:endParaRPr lang="en-US" dirty="0"/>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x">
  <p:cSld name="49_Section Header">
    <p:spTree>
      <p:nvGrpSpPr>
        <p:cNvPr id="1" name=""/>
        <p:cNvGrpSpPr/>
        <p:nvPr/>
      </p:nvGrpSpPr>
      <p:grpSpPr>
        <a:xfrm>
          <a:off x="0" y="0"/>
          <a:ext cx="0" cy="0"/>
          <a:chOff x="0" y="0"/>
          <a:chExt cx="0" cy="0"/>
        </a:xfrm>
      </p:grpSpPr>
      <p:sp>
        <p:nvSpPr>
          <p:cNvPr id="535" name="Shape 53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536" name="Shape 53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537" name="Shape 53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53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539" name="Shape 53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40" name="Shape 540"/>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88142735"/>
      </p:ext>
    </p:extLst>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type="tx">
  <p:cSld name="50_Section Header">
    <p:spTree>
      <p:nvGrpSpPr>
        <p:cNvPr id="1" name=""/>
        <p:cNvGrpSpPr/>
        <p:nvPr/>
      </p:nvGrpSpPr>
      <p:grpSpPr>
        <a:xfrm>
          <a:off x="0" y="0"/>
          <a:ext cx="0" cy="0"/>
          <a:chOff x="0" y="0"/>
          <a:chExt cx="0" cy="0"/>
        </a:xfrm>
      </p:grpSpPr>
      <p:sp>
        <p:nvSpPr>
          <p:cNvPr id="547" name="Shape 54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548" name="Shape 54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549" name="Shape 54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55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551" name="Shape 55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52" name="Shape 552"/>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79208468"/>
      </p:ext>
    </p:extLst>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type="tx">
  <p:cSld name="Custom Layout">
    <p:spTree>
      <p:nvGrpSpPr>
        <p:cNvPr id="1" name=""/>
        <p:cNvGrpSpPr/>
        <p:nvPr/>
      </p:nvGrpSpPr>
      <p:grpSpPr>
        <a:xfrm>
          <a:off x="0" y="0"/>
          <a:ext cx="0" cy="0"/>
          <a:chOff x="0" y="0"/>
          <a:chExt cx="0" cy="0"/>
        </a:xfrm>
      </p:grpSpPr>
      <p:sp>
        <p:nvSpPr>
          <p:cNvPr id="559" name="Shape 559"/>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37680673"/>
      </p:ext>
    </p:extLst>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566" name="Shape 566"/>
          <p:cNvSpPr>
            <a:spLocks noGrp="1"/>
          </p:cNvSpPr>
          <p:nvPr>
            <p:ph type="title"/>
          </p:nvPr>
        </p:nvSpPr>
        <p:spPr>
          <a:xfrm>
            <a:off x="685800" y="1597828"/>
            <a:ext cx="7772400" cy="1102520"/>
          </a:xfrm>
          <a:prstGeom prst="rect">
            <a:avLst/>
          </a:prstGeom>
        </p:spPr>
        <p:txBody>
          <a:bodyPr/>
          <a:lstStyle/>
          <a:p>
            <a:r>
              <a:t>Title Text</a:t>
            </a:r>
          </a:p>
        </p:txBody>
      </p:sp>
      <p:sp>
        <p:nvSpPr>
          <p:cNvPr id="567" name="Shape 567"/>
          <p:cNvSpPr>
            <a:spLocks noGrp="1"/>
          </p:cNvSpPr>
          <p:nvPr>
            <p:ph type="body" sz="quarter" idx="1"/>
          </p:nvPr>
        </p:nvSpPr>
        <p:spPr>
          <a:xfrm>
            <a:off x="1371600" y="2914650"/>
            <a:ext cx="6400800" cy="1314450"/>
          </a:xfrm>
          <a:prstGeom prst="rect">
            <a:avLst/>
          </a:prstGeom>
        </p:spPr>
        <p:txBody>
          <a:bodyPr/>
          <a:lstStyle>
            <a:lvl1pPr marL="0" indent="0" algn="ctr">
              <a:buSzTx/>
              <a:buFontTx/>
              <a:buNone/>
              <a:defRPr>
                <a:solidFill>
                  <a:srgbClr val="888888"/>
                </a:solidFill>
              </a:defRPr>
            </a:lvl1pPr>
            <a:lvl2pPr marL="0" indent="457034" algn="ctr">
              <a:buSzTx/>
              <a:buFontTx/>
              <a:buNone/>
              <a:defRPr>
                <a:solidFill>
                  <a:srgbClr val="888888"/>
                </a:solidFill>
              </a:defRPr>
            </a:lvl2pPr>
            <a:lvl3pPr marL="0" indent="914085" algn="ctr">
              <a:buSzTx/>
              <a:buFontTx/>
              <a:buNone/>
              <a:defRPr>
                <a:solidFill>
                  <a:srgbClr val="888888"/>
                </a:solidFill>
              </a:defRPr>
            </a:lvl3pPr>
            <a:lvl4pPr marL="0" indent="1371124" algn="ctr">
              <a:buSzTx/>
              <a:buFontTx/>
              <a:buNone/>
              <a:defRPr>
                <a:solidFill>
                  <a:srgbClr val="888888"/>
                </a:solidFill>
              </a:defRPr>
            </a:lvl4pPr>
            <a:lvl5pPr marL="0" indent="1828169"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568" name="Shape 568"/>
          <p:cNvSpPr>
            <a:spLocks noGrp="1"/>
          </p:cNvSpPr>
          <p:nvPr>
            <p:ph type="sldNum" sz="quarter" idx="2"/>
          </p:nvPr>
        </p:nvSpPr>
        <p:spPr>
          <a:prstGeom prst="rect">
            <a:avLst/>
          </a:prstGeom>
        </p:spPr>
        <p:txBody>
          <a:bodyPr/>
          <a:lstStyle>
            <a:lvl1pPr defTabSz="457034"/>
          </a:lstStyle>
          <a:p>
            <a:fld id="{86CB4B4D-7CA3-9044-876B-883B54F8677D}" type="slidenum">
              <a:t>‹#›</a:t>
            </a:fld>
            <a:endParaRPr/>
          </a:p>
        </p:txBody>
      </p:sp>
    </p:spTree>
    <p:extLst>
      <p:ext uri="{BB962C8B-B14F-4D97-AF65-F5344CB8AC3E}">
        <p14:creationId xmlns:p14="http://schemas.microsoft.com/office/powerpoint/2010/main" val="2478563863"/>
      </p:ext>
    </p:extLst>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584" name="Shape 584"/>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57573855"/>
      </p:ext>
    </p:extLst>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591" name="Shape 591"/>
          <p:cNvSpPr>
            <a:spLocks noGrp="1"/>
          </p:cNvSpPr>
          <p:nvPr>
            <p:ph type="title"/>
          </p:nvPr>
        </p:nvSpPr>
        <p:spPr>
          <a:prstGeom prst="rect">
            <a:avLst/>
          </a:prstGeom>
        </p:spPr>
        <p:txBody>
          <a:bodyPr/>
          <a:lstStyle/>
          <a:p>
            <a:r>
              <a:t>Title Text</a:t>
            </a:r>
          </a:p>
        </p:txBody>
      </p:sp>
      <p:sp>
        <p:nvSpPr>
          <p:cNvPr id="592" name="Shape 592"/>
          <p:cNvSpPr>
            <a:spLocks noGrp="1"/>
          </p:cNvSpPr>
          <p:nvPr>
            <p:ph type="body" sz="half" idx="1"/>
          </p:nvPr>
        </p:nvSpPr>
        <p:spPr>
          <a:xfrm>
            <a:off x="457200" y="900116"/>
            <a:ext cx="4038600" cy="2545557"/>
          </a:xfrm>
          <a:prstGeom prst="rect">
            <a:avLst/>
          </a:prstGeom>
        </p:spPr>
        <p:txBody>
          <a:bodyPr/>
          <a:lstStyle>
            <a:lvl1pPr>
              <a:spcBef>
                <a:spcPts val="600"/>
              </a:spcBef>
              <a:defRPr sz="2800"/>
            </a:lvl1pPr>
            <a:lvl2pPr marL="790302" indent="-333263">
              <a:spcBef>
                <a:spcPts val="600"/>
              </a:spcBef>
              <a:defRPr sz="2800"/>
            </a:lvl2pPr>
            <a:lvl3pPr marL="1234019" indent="-319927">
              <a:spcBef>
                <a:spcPts val="600"/>
              </a:spcBef>
              <a:defRPr sz="2800"/>
            </a:lvl3pPr>
            <a:lvl4pPr marL="1726598" indent="-355474">
              <a:spcBef>
                <a:spcPts val="600"/>
              </a:spcBef>
              <a:defRPr sz="2800"/>
            </a:lvl4pPr>
            <a:lvl5pPr marL="2183644" indent="-355474">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593" name="Shape 593"/>
          <p:cNvSpPr>
            <a:spLocks noGrp="1"/>
          </p:cNvSpPr>
          <p:nvPr>
            <p:ph type="sldNum" sz="quarter" idx="2"/>
          </p:nvPr>
        </p:nvSpPr>
        <p:spPr>
          <a:prstGeom prst="rect">
            <a:avLst/>
          </a:prstGeom>
        </p:spPr>
        <p:txBody>
          <a:bodyPr/>
          <a:lstStyle>
            <a:lvl1pPr defTabSz="457034"/>
          </a:lstStyle>
          <a:p>
            <a:fld id="{86CB4B4D-7CA3-9044-876B-883B54F8677D}" type="slidenum">
              <a:t>‹#›</a:t>
            </a:fld>
            <a:endParaRPr/>
          </a:p>
        </p:txBody>
      </p:sp>
    </p:spTree>
    <p:extLst>
      <p:ext uri="{BB962C8B-B14F-4D97-AF65-F5344CB8AC3E}">
        <p14:creationId xmlns:p14="http://schemas.microsoft.com/office/powerpoint/2010/main" val="2821968048"/>
      </p:ext>
    </p:extLst>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600" name="Shape 600"/>
          <p:cNvSpPr>
            <a:spLocks noGrp="1"/>
          </p:cNvSpPr>
          <p:nvPr>
            <p:ph type="title"/>
          </p:nvPr>
        </p:nvSpPr>
        <p:spPr>
          <a:prstGeom prst="rect">
            <a:avLst/>
          </a:prstGeom>
        </p:spPr>
        <p:txBody>
          <a:bodyPr/>
          <a:lstStyle/>
          <a:p>
            <a:r>
              <a:t>Title Text</a:t>
            </a:r>
          </a:p>
        </p:txBody>
      </p:sp>
      <p:sp>
        <p:nvSpPr>
          <p:cNvPr id="601" name="Shape 601"/>
          <p:cNvSpPr>
            <a:spLocks noGrp="1"/>
          </p:cNvSpPr>
          <p:nvPr>
            <p:ph type="body" sz="quarter" idx="1"/>
          </p:nvPr>
        </p:nvSpPr>
        <p:spPr>
          <a:xfrm>
            <a:off x="457200" y="1151336"/>
            <a:ext cx="4040188" cy="479823"/>
          </a:xfrm>
          <a:prstGeom prst="rect">
            <a:avLst/>
          </a:prstGeom>
        </p:spPr>
        <p:txBody>
          <a:bodyPr anchor="b"/>
          <a:lstStyle>
            <a:lvl1pPr marL="0" indent="0">
              <a:spcBef>
                <a:spcPts val="500"/>
              </a:spcBef>
              <a:buSzTx/>
              <a:buFontTx/>
              <a:buNone/>
              <a:defRPr sz="2400" b="1"/>
            </a:lvl1pPr>
            <a:lvl2pPr marL="0" indent="457034">
              <a:spcBef>
                <a:spcPts val="500"/>
              </a:spcBef>
              <a:buSzTx/>
              <a:buFontTx/>
              <a:buNone/>
              <a:defRPr sz="2400" b="1"/>
            </a:lvl2pPr>
            <a:lvl3pPr marL="0" indent="914085">
              <a:spcBef>
                <a:spcPts val="500"/>
              </a:spcBef>
              <a:buSzTx/>
              <a:buFontTx/>
              <a:buNone/>
              <a:defRPr sz="2400" b="1"/>
            </a:lvl3pPr>
            <a:lvl4pPr marL="0" indent="1371124">
              <a:spcBef>
                <a:spcPts val="500"/>
              </a:spcBef>
              <a:buSzTx/>
              <a:buFontTx/>
              <a:buNone/>
              <a:defRPr sz="2400" b="1"/>
            </a:lvl4pPr>
            <a:lvl5pPr marL="0" indent="1828169">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602" name="Shape 602"/>
          <p:cNvSpPr>
            <a:spLocks noGrp="1"/>
          </p:cNvSpPr>
          <p:nvPr>
            <p:ph type="body" sz="quarter" idx="13"/>
          </p:nvPr>
        </p:nvSpPr>
        <p:spPr>
          <a:xfrm>
            <a:off x="4645033" y="1151336"/>
            <a:ext cx="4041776" cy="479823"/>
          </a:xfrm>
          <a:prstGeom prst="rect">
            <a:avLst/>
          </a:prstGeom>
        </p:spPr>
        <p:txBody>
          <a:bodyPr anchor="b"/>
          <a:lstStyle>
            <a:lvl1pPr marL="0" indent="0">
              <a:spcBef>
                <a:spcPts val="375"/>
              </a:spcBef>
              <a:buSzTx/>
              <a:buFontTx/>
              <a:buNone/>
              <a:defRPr sz="2400" b="1"/>
            </a:lvl1pPr>
          </a:lstStyle>
          <a:p>
            <a:pPr marL="0" indent="0">
              <a:spcBef>
                <a:spcPts val="500"/>
              </a:spcBef>
              <a:buSzTx/>
              <a:buFontTx/>
              <a:buNone/>
              <a:defRPr sz="2400" b="1"/>
            </a:pPr>
            <a:endParaRPr/>
          </a:p>
        </p:txBody>
      </p:sp>
      <p:sp>
        <p:nvSpPr>
          <p:cNvPr id="603" name="Shape 603"/>
          <p:cNvSpPr>
            <a:spLocks noGrp="1"/>
          </p:cNvSpPr>
          <p:nvPr>
            <p:ph type="sldNum" sz="quarter" idx="2"/>
          </p:nvPr>
        </p:nvSpPr>
        <p:spPr>
          <a:prstGeom prst="rect">
            <a:avLst/>
          </a:prstGeom>
        </p:spPr>
        <p:txBody>
          <a:bodyPr/>
          <a:lstStyle>
            <a:lvl1pPr defTabSz="457034"/>
          </a:lstStyle>
          <a:p>
            <a:fld id="{86CB4B4D-7CA3-9044-876B-883B54F8677D}" type="slidenum">
              <a:t>‹#›</a:t>
            </a:fld>
            <a:endParaRPr/>
          </a:p>
        </p:txBody>
      </p:sp>
    </p:spTree>
    <p:extLst>
      <p:ext uri="{BB962C8B-B14F-4D97-AF65-F5344CB8AC3E}">
        <p14:creationId xmlns:p14="http://schemas.microsoft.com/office/powerpoint/2010/main" val="619387727"/>
      </p:ext>
    </p:extLst>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610" name="Shape 610"/>
          <p:cNvSpPr>
            <a:spLocks noGrp="1"/>
          </p:cNvSpPr>
          <p:nvPr>
            <p:ph type="title"/>
          </p:nvPr>
        </p:nvSpPr>
        <p:spPr>
          <a:prstGeom prst="rect">
            <a:avLst/>
          </a:prstGeom>
        </p:spPr>
        <p:txBody>
          <a:bodyPr/>
          <a:lstStyle/>
          <a:p>
            <a:r>
              <a:t>Title Text</a:t>
            </a:r>
          </a:p>
        </p:txBody>
      </p:sp>
      <p:sp>
        <p:nvSpPr>
          <p:cNvPr id="611" name="Shape 611"/>
          <p:cNvSpPr>
            <a:spLocks noGrp="1"/>
          </p:cNvSpPr>
          <p:nvPr>
            <p:ph type="sldNum" sz="quarter" idx="2"/>
          </p:nvPr>
        </p:nvSpPr>
        <p:spPr>
          <a:prstGeom prst="rect">
            <a:avLst/>
          </a:prstGeom>
        </p:spPr>
        <p:txBody>
          <a:bodyPr/>
          <a:lstStyle>
            <a:lvl1pPr defTabSz="457034"/>
          </a:lstStyle>
          <a:p>
            <a:fld id="{86CB4B4D-7CA3-9044-876B-883B54F8677D}" type="slidenum">
              <a:t>‹#›</a:t>
            </a:fld>
            <a:endParaRPr/>
          </a:p>
        </p:txBody>
      </p:sp>
    </p:spTree>
    <p:extLst>
      <p:ext uri="{BB962C8B-B14F-4D97-AF65-F5344CB8AC3E}">
        <p14:creationId xmlns:p14="http://schemas.microsoft.com/office/powerpoint/2010/main" val="2045182016"/>
      </p:ext>
    </p:extLst>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618" name="Shape 618"/>
          <p:cNvSpPr>
            <a:spLocks noGrp="1"/>
          </p:cNvSpPr>
          <p:nvPr>
            <p:ph type="sldNum" sz="quarter" idx="2"/>
          </p:nvPr>
        </p:nvSpPr>
        <p:spPr>
          <a:prstGeom prst="rect">
            <a:avLst/>
          </a:prstGeom>
        </p:spPr>
        <p:txBody>
          <a:bodyPr/>
          <a:lstStyle>
            <a:lvl1pPr defTabSz="457034"/>
          </a:lstStyle>
          <a:p>
            <a:fld id="{86CB4B4D-7CA3-9044-876B-883B54F8677D}" type="slidenum">
              <a:t>‹#›</a:t>
            </a:fld>
            <a:endParaRPr/>
          </a:p>
        </p:txBody>
      </p:sp>
    </p:spTree>
    <p:extLst>
      <p:ext uri="{BB962C8B-B14F-4D97-AF65-F5344CB8AC3E}">
        <p14:creationId xmlns:p14="http://schemas.microsoft.com/office/powerpoint/2010/main" val="1401587970"/>
      </p:ext>
    </p:extLst>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625" name="Shape 625"/>
          <p:cNvSpPr>
            <a:spLocks noGrp="1"/>
          </p:cNvSpPr>
          <p:nvPr>
            <p:ph type="title"/>
          </p:nvPr>
        </p:nvSpPr>
        <p:spPr>
          <a:xfrm>
            <a:off x="457215" y="204787"/>
            <a:ext cx="3008314" cy="871539"/>
          </a:xfrm>
          <a:prstGeom prst="rect">
            <a:avLst/>
          </a:prstGeom>
        </p:spPr>
        <p:txBody>
          <a:bodyPr anchor="b"/>
          <a:lstStyle>
            <a:lvl1pPr algn="l">
              <a:defRPr sz="2000" b="1"/>
            </a:lvl1pPr>
          </a:lstStyle>
          <a:p>
            <a:r>
              <a:t>Title Text</a:t>
            </a:r>
          </a:p>
        </p:txBody>
      </p:sp>
      <p:sp>
        <p:nvSpPr>
          <p:cNvPr id="626" name="Shape 626"/>
          <p:cNvSpPr>
            <a:spLocks noGrp="1"/>
          </p:cNvSpPr>
          <p:nvPr>
            <p:ph type="body" idx="1"/>
          </p:nvPr>
        </p:nvSpPr>
        <p:spPr>
          <a:xfrm>
            <a:off x="3575050" y="204796"/>
            <a:ext cx="5111750" cy="438983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27" name="Shape 627"/>
          <p:cNvSpPr>
            <a:spLocks noGrp="1"/>
          </p:cNvSpPr>
          <p:nvPr>
            <p:ph type="body" sz="half" idx="13"/>
          </p:nvPr>
        </p:nvSpPr>
        <p:spPr>
          <a:xfrm>
            <a:off x="457218" y="1076328"/>
            <a:ext cx="3008315" cy="3518297"/>
          </a:xfrm>
          <a:prstGeom prst="rect">
            <a:avLst/>
          </a:prstGeom>
        </p:spPr>
        <p:txBody>
          <a:bodyPr/>
          <a:lstStyle>
            <a:lvl1pPr marL="0" indent="0">
              <a:spcBef>
                <a:spcPts val="225"/>
              </a:spcBef>
              <a:buSzTx/>
              <a:buFontTx/>
              <a:buNone/>
              <a:defRPr sz="1400"/>
            </a:lvl1pPr>
          </a:lstStyle>
          <a:p>
            <a:pPr marL="0" indent="0">
              <a:spcBef>
                <a:spcPts val="300"/>
              </a:spcBef>
              <a:buSzTx/>
              <a:buFontTx/>
              <a:buNone/>
              <a:defRPr sz="1400"/>
            </a:pPr>
            <a:endParaRPr/>
          </a:p>
        </p:txBody>
      </p:sp>
      <p:sp>
        <p:nvSpPr>
          <p:cNvPr id="628" name="Shape 628"/>
          <p:cNvSpPr>
            <a:spLocks noGrp="1"/>
          </p:cNvSpPr>
          <p:nvPr>
            <p:ph type="sldNum" sz="quarter" idx="2"/>
          </p:nvPr>
        </p:nvSpPr>
        <p:spPr>
          <a:prstGeom prst="rect">
            <a:avLst/>
          </a:prstGeom>
        </p:spPr>
        <p:txBody>
          <a:bodyPr/>
          <a:lstStyle>
            <a:lvl1pPr defTabSz="457034"/>
          </a:lstStyle>
          <a:p>
            <a:fld id="{86CB4B4D-7CA3-9044-876B-883B54F8677D}" type="slidenum">
              <a:t>‹#›</a:t>
            </a:fld>
            <a:endParaRPr/>
          </a:p>
        </p:txBody>
      </p:sp>
    </p:spTree>
    <p:extLst>
      <p:ext uri="{BB962C8B-B14F-4D97-AF65-F5344CB8AC3E}">
        <p14:creationId xmlns:p14="http://schemas.microsoft.com/office/powerpoint/2010/main" val="784615572"/>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35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a:endParaRPr lang="en-US" dirty="0">
              <a:solidFill>
                <a:prstClr val="black"/>
              </a:solidFill>
              <a:latin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a:solidFill>
                  <a:prstClr val="black">
                    <a:lumMod val="50000"/>
                    <a:lumOff val="50000"/>
                  </a:prstClr>
                </a:solidFill>
                <a:latin typeface="Calibri"/>
              </a:rPr>
              <a:t>www.mawc411www.mawc411.com.com</a:t>
            </a: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a:endParaRPr lang="en-US" dirty="0">
              <a:solidFill>
                <a:prstClr val="black"/>
              </a:solidFill>
              <a:latin typeface="Calibri"/>
            </a:endParaRPr>
          </a:p>
        </p:txBody>
      </p:sp>
      <p:sp>
        <p:nvSpPr>
          <p:cNvPr id="16" name="Rectangle 11"/>
          <p:cNvSpPr>
            <a:spLocks noGrp="1"/>
          </p:cNvSpPr>
          <p:nvPr>
            <p:ph sz="quarter" idx="15"/>
          </p:nvPr>
        </p:nvSpPr>
        <p:spPr>
          <a:xfrm>
            <a:off x="304800" y="685800"/>
            <a:ext cx="8458200" cy="4000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0124980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635" name="Shape 635"/>
          <p:cNvSpPr>
            <a:spLocks noGrp="1"/>
          </p:cNvSpPr>
          <p:nvPr>
            <p:ph type="title"/>
          </p:nvPr>
        </p:nvSpPr>
        <p:spPr>
          <a:xfrm>
            <a:off x="1792298" y="3600452"/>
            <a:ext cx="5486401" cy="425055"/>
          </a:xfrm>
          <a:prstGeom prst="rect">
            <a:avLst/>
          </a:prstGeom>
        </p:spPr>
        <p:txBody>
          <a:bodyPr anchor="b"/>
          <a:lstStyle>
            <a:lvl1pPr algn="l">
              <a:defRPr sz="2000" b="1"/>
            </a:lvl1pPr>
          </a:lstStyle>
          <a:p>
            <a:r>
              <a:t>Title Text</a:t>
            </a:r>
          </a:p>
        </p:txBody>
      </p:sp>
      <p:sp>
        <p:nvSpPr>
          <p:cNvPr id="636" name="Shape 636"/>
          <p:cNvSpPr>
            <a:spLocks noGrp="1"/>
          </p:cNvSpPr>
          <p:nvPr>
            <p:ph type="pic" sz="half" idx="13"/>
          </p:nvPr>
        </p:nvSpPr>
        <p:spPr>
          <a:xfrm>
            <a:off x="1792298" y="459581"/>
            <a:ext cx="5486401" cy="3086101"/>
          </a:xfrm>
          <a:prstGeom prst="rect">
            <a:avLst/>
          </a:prstGeom>
        </p:spPr>
        <p:txBody>
          <a:bodyPr lIns="91411" rIns="91411">
            <a:noAutofit/>
          </a:bodyPr>
          <a:lstStyle/>
          <a:p>
            <a:endParaRPr/>
          </a:p>
        </p:txBody>
      </p:sp>
      <p:sp>
        <p:nvSpPr>
          <p:cNvPr id="637" name="Shape 637"/>
          <p:cNvSpPr>
            <a:spLocks noGrp="1"/>
          </p:cNvSpPr>
          <p:nvPr>
            <p:ph type="body" sz="quarter" idx="1"/>
          </p:nvPr>
        </p:nvSpPr>
        <p:spPr>
          <a:xfrm>
            <a:off x="1792298" y="4025510"/>
            <a:ext cx="5486401" cy="603648"/>
          </a:xfrm>
          <a:prstGeom prst="rect">
            <a:avLst/>
          </a:prstGeom>
        </p:spPr>
        <p:txBody>
          <a:bodyPr/>
          <a:lstStyle>
            <a:lvl1pPr marL="0" indent="0">
              <a:spcBef>
                <a:spcPts val="300"/>
              </a:spcBef>
              <a:buSzTx/>
              <a:buFontTx/>
              <a:buNone/>
              <a:defRPr sz="1400"/>
            </a:lvl1pPr>
            <a:lvl2pPr marL="0" indent="457034">
              <a:spcBef>
                <a:spcPts val="300"/>
              </a:spcBef>
              <a:buSzTx/>
              <a:buFontTx/>
              <a:buNone/>
              <a:defRPr sz="1400"/>
            </a:lvl2pPr>
            <a:lvl3pPr marL="0" indent="914085">
              <a:spcBef>
                <a:spcPts val="300"/>
              </a:spcBef>
              <a:buSzTx/>
              <a:buFontTx/>
              <a:buNone/>
              <a:defRPr sz="1400"/>
            </a:lvl3pPr>
            <a:lvl4pPr marL="0" indent="1371124">
              <a:spcBef>
                <a:spcPts val="300"/>
              </a:spcBef>
              <a:buSzTx/>
              <a:buFontTx/>
              <a:buNone/>
              <a:defRPr sz="1400"/>
            </a:lvl4pPr>
            <a:lvl5pPr marL="0" indent="1828169">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638" name="Shape 638"/>
          <p:cNvSpPr>
            <a:spLocks noGrp="1"/>
          </p:cNvSpPr>
          <p:nvPr>
            <p:ph type="sldNum" sz="quarter" idx="2"/>
          </p:nvPr>
        </p:nvSpPr>
        <p:spPr>
          <a:prstGeom prst="rect">
            <a:avLst/>
          </a:prstGeom>
        </p:spPr>
        <p:txBody>
          <a:bodyPr/>
          <a:lstStyle>
            <a:lvl1pPr defTabSz="457034"/>
          </a:lstStyle>
          <a:p>
            <a:fld id="{86CB4B4D-7CA3-9044-876B-883B54F8677D}" type="slidenum">
              <a:t>‹#›</a:t>
            </a:fld>
            <a:endParaRPr/>
          </a:p>
        </p:txBody>
      </p:sp>
    </p:spTree>
    <p:extLst>
      <p:ext uri="{BB962C8B-B14F-4D97-AF65-F5344CB8AC3E}">
        <p14:creationId xmlns:p14="http://schemas.microsoft.com/office/powerpoint/2010/main" val="3632636729"/>
      </p:ext>
    </p:extLst>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645" name="Shape 645"/>
          <p:cNvSpPr>
            <a:spLocks noGrp="1"/>
          </p:cNvSpPr>
          <p:nvPr>
            <p:ph type="title"/>
          </p:nvPr>
        </p:nvSpPr>
        <p:spPr>
          <a:prstGeom prst="rect">
            <a:avLst/>
          </a:prstGeom>
        </p:spPr>
        <p:txBody>
          <a:bodyPr/>
          <a:lstStyle/>
          <a:p>
            <a:r>
              <a:t>Title Text</a:t>
            </a:r>
          </a:p>
        </p:txBody>
      </p:sp>
      <p:sp>
        <p:nvSpPr>
          <p:cNvPr id="646" name="Shape 646"/>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47" name="Shape 647"/>
          <p:cNvSpPr>
            <a:spLocks noGrp="1"/>
          </p:cNvSpPr>
          <p:nvPr>
            <p:ph type="sldNum" sz="quarter" idx="2"/>
          </p:nvPr>
        </p:nvSpPr>
        <p:spPr>
          <a:prstGeom prst="rect">
            <a:avLst/>
          </a:prstGeom>
        </p:spPr>
        <p:txBody>
          <a:bodyPr/>
          <a:lstStyle>
            <a:lvl1pPr defTabSz="457034"/>
          </a:lstStyle>
          <a:p>
            <a:fld id="{86CB4B4D-7CA3-9044-876B-883B54F8677D}" type="slidenum">
              <a:t>‹#›</a:t>
            </a:fld>
            <a:endParaRPr/>
          </a:p>
        </p:txBody>
      </p:sp>
    </p:spTree>
    <p:extLst>
      <p:ext uri="{BB962C8B-B14F-4D97-AF65-F5344CB8AC3E}">
        <p14:creationId xmlns:p14="http://schemas.microsoft.com/office/powerpoint/2010/main" val="3985200788"/>
      </p:ext>
    </p:extLst>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654" name="Shape 654"/>
          <p:cNvSpPr>
            <a:spLocks noGrp="1"/>
          </p:cNvSpPr>
          <p:nvPr>
            <p:ph type="title"/>
          </p:nvPr>
        </p:nvSpPr>
        <p:spPr>
          <a:xfrm>
            <a:off x="6629400" y="154783"/>
            <a:ext cx="2057400" cy="3290889"/>
          </a:xfrm>
          <a:prstGeom prst="rect">
            <a:avLst/>
          </a:prstGeom>
        </p:spPr>
        <p:txBody>
          <a:bodyPr/>
          <a:lstStyle/>
          <a:p>
            <a:r>
              <a:t>Title Text</a:t>
            </a:r>
          </a:p>
        </p:txBody>
      </p:sp>
      <p:sp>
        <p:nvSpPr>
          <p:cNvPr id="655" name="Shape 655"/>
          <p:cNvSpPr>
            <a:spLocks noGrp="1"/>
          </p:cNvSpPr>
          <p:nvPr>
            <p:ph type="body" idx="1"/>
          </p:nvPr>
        </p:nvSpPr>
        <p:spPr>
          <a:xfrm>
            <a:off x="457200" y="154783"/>
            <a:ext cx="6019800" cy="3290889"/>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56" name="Shape 656"/>
          <p:cNvSpPr>
            <a:spLocks noGrp="1"/>
          </p:cNvSpPr>
          <p:nvPr>
            <p:ph type="sldNum" sz="quarter" idx="2"/>
          </p:nvPr>
        </p:nvSpPr>
        <p:spPr>
          <a:prstGeom prst="rect">
            <a:avLst/>
          </a:prstGeom>
        </p:spPr>
        <p:txBody>
          <a:bodyPr/>
          <a:lstStyle>
            <a:lvl1pPr defTabSz="457034"/>
          </a:lstStyle>
          <a:p>
            <a:fld id="{86CB4B4D-7CA3-9044-876B-883B54F8677D}" type="slidenum">
              <a:t>‹#›</a:t>
            </a:fld>
            <a:endParaRPr/>
          </a:p>
        </p:txBody>
      </p:sp>
    </p:spTree>
    <p:extLst>
      <p:ext uri="{BB962C8B-B14F-4D97-AF65-F5344CB8AC3E}">
        <p14:creationId xmlns:p14="http://schemas.microsoft.com/office/powerpoint/2010/main" val="2829703720"/>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type="tx">
  <p:cSld name="34_Section Header">
    <p:spTree>
      <p:nvGrpSpPr>
        <p:cNvPr id="1" name=""/>
        <p:cNvGrpSpPr/>
        <p:nvPr/>
      </p:nvGrpSpPr>
      <p:grpSpPr>
        <a:xfrm>
          <a:off x="0" y="0"/>
          <a:ext cx="0" cy="0"/>
          <a:chOff x="0" y="0"/>
          <a:chExt cx="0" cy="0"/>
        </a:xfrm>
      </p:grpSpPr>
      <p:sp>
        <p:nvSpPr>
          <p:cNvPr id="663" name="Shape 66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664" name="Shape 66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665" name="Shape 66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666" name="Shape 666"/>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67" name="Shape 667"/>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26546825"/>
      </p:ext>
    </p:extLst>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type="tx">
  <p:cSld name="35_Section Header">
    <p:spTree>
      <p:nvGrpSpPr>
        <p:cNvPr id="1" name=""/>
        <p:cNvGrpSpPr/>
        <p:nvPr/>
      </p:nvGrpSpPr>
      <p:grpSpPr>
        <a:xfrm>
          <a:off x="0" y="0"/>
          <a:ext cx="0" cy="0"/>
          <a:chOff x="0" y="0"/>
          <a:chExt cx="0" cy="0"/>
        </a:xfrm>
      </p:grpSpPr>
      <p:sp>
        <p:nvSpPr>
          <p:cNvPr id="674" name="Shape 674"/>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675" name="Shape 675"/>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676" name="Shape 676"/>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677" name="Shape 67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78" name="Shape 678"/>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17371368"/>
      </p:ext>
    </p:extLst>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type="tx">
  <p:cSld name="36_Section Header">
    <p:spTree>
      <p:nvGrpSpPr>
        <p:cNvPr id="1" name=""/>
        <p:cNvGrpSpPr/>
        <p:nvPr/>
      </p:nvGrpSpPr>
      <p:grpSpPr>
        <a:xfrm>
          <a:off x="0" y="0"/>
          <a:ext cx="0" cy="0"/>
          <a:chOff x="0" y="0"/>
          <a:chExt cx="0" cy="0"/>
        </a:xfrm>
      </p:grpSpPr>
      <p:sp>
        <p:nvSpPr>
          <p:cNvPr id="685" name="Shape 68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686" name="Shape 68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687" name="Shape 68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688" name="Shape 688"/>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89" name="Shape 689"/>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50478359"/>
      </p:ext>
    </p:extLst>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type="tx">
  <p:cSld name="37_Section Header">
    <p:spTree>
      <p:nvGrpSpPr>
        <p:cNvPr id="1" name=""/>
        <p:cNvGrpSpPr/>
        <p:nvPr/>
      </p:nvGrpSpPr>
      <p:grpSpPr>
        <a:xfrm>
          <a:off x="0" y="0"/>
          <a:ext cx="0" cy="0"/>
          <a:chOff x="0" y="0"/>
          <a:chExt cx="0" cy="0"/>
        </a:xfrm>
      </p:grpSpPr>
      <p:sp>
        <p:nvSpPr>
          <p:cNvPr id="696" name="Shape 696"/>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697" name="Shape 697"/>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698" name="Shape 698"/>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699" name="Shape 69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00" name="Shape 700"/>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64167287"/>
      </p:ext>
    </p:extLst>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type="tx">
  <p:cSld name="38_Section Header">
    <p:spTree>
      <p:nvGrpSpPr>
        <p:cNvPr id="1" name=""/>
        <p:cNvGrpSpPr/>
        <p:nvPr/>
      </p:nvGrpSpPr>
      <p:grpSpPr>
        <a:xfrm>
          <a:off x="0" y="0"/>
          <a:ext cx="0" cy="0"/>
          <a:chOff x="0" y="0"/>
          <a:chExt cx="0" cy="0"/>
        </a:xfrm>
      </p:grpSpPr>
      <p:sp>
        <p:nvSpPr>
          <p:cNvPr id="707" name="Shape 70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708" name="Shape 70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709" name="Shape 70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710" name="Shape 710"/>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11" name="Shape 711"/>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5169115"/>
      </p:ext>
    </p:extLst>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type="tx">
  <p:cSld name="39_Section Header">
    <p:spTree>
      <p:nvGrpSpPr>
        <p:cNvPr id="1" name=""/>
        <p:cNvGrpSpPr/>
        <p:nvPr/>
      </p:nvGrpSpPr>
      <p:grpSpPr>
        <a:xfrm>
          <a:off x="0" y="0"/>
          <a:ext cx="0" cy="0"/>
          <a:chOff x="0" y="0"/>
          <a:chExt cx="0" cy="0"/>
        </a:xfrm>
      </p:grpSpPr>
      <p:sp>
        <p:nvSpPr>
          <p:cNvPr id="718" name="Shape 718"/>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719" name="Shape 719"/>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720" name="Shape 720"/>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721" name="Shape 72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22" name="Shape 722"/>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92345074"/>
      </p:ext>
    </p:extLst>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type="tx">
  <p:cSld name="40_Section Header">
    <p:spTree>
      <p:nvGrpSpPr>
        <p:cNvPr id="1" name=""/>
        <p:cNvGrpSpPr/>
        <p:nvPr/>
      </p:nvGrpSpPr>
      <p:grpSpPr>
        <a:xfrm>
          <a:off x="0" y="0"/>
          <a:ext cx="0" cy="0"/>
          <a:chOff x="0" y="0"/>
          <a:chExt cx="0" cy="0"/>
        </a:xfrm>
      </p:grpSpPr>
      <p:sp>
        <p:nvSpPr>
          <p:cNvPr id="729" name="Shape 72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730" name="Shape 73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731" name="Shape 73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732" name="Shape 732"/>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33" name="Shape 733"/>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63802991"/>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38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a:endParaRPr lang="en-US" dirty="0">
              <a:solidFill>
                <a:prstClr val="black"/>
              </a:solidFill>
              <a:latin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a:solidFill>
                  <a:prstClr val="black">
                    <a:lumMod val="50000"/>
                    <a:lumOff val="50000"/>
                  </a:prstClr>
                </a:solidFill>
                <a:latin typeface="Calibri"/>
              </a:rPr>
              <a:t>www.mawc411www.mawc411.com.com</a:t>
            </a: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a:endParaRPr lang="en-US" dirty="0">
              <a:solidFill>
                <a:prstClr val="black"/>
              </a:solidFill>
              <a:latin typeface="Calibri"/>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30"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4413882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x">
  <p:cSld name="41_Section Header">
    <p:spTree>
      <p:nvGrpSpPr>
        <p:cNvPr id="1" name=""/>
        <p:cNvGrpSpPr/>
        <p:nvPr/>
      </p:nvGrpSpPr>
      <p:grpSpPr>
        <a:xfrm>
          <a:off x="0" y="0"/>
          <a:ext cx="0" cy="0"/>
          <a:chOff x="0" y="0"/>
          <a:chExt cx="0" cy="0"/>
        </a:xfrm>
      </p:grpSpPr>
      <p:sp>
        <p:nvSpPr>
          <p:cNvPr id="740" name="Shape 740"/>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741" name="Shape 741"/>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742" name="Shape 742"/>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743" name="Shape 74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4" name="Shape 744"/>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00493233"/>
      </p:ext>
    </p:extLst>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type="tx">
  <p:cSld name="42_Section Header">
    <p:spTree>
      <p:nvGrpSpPr>
        <p:cNvPr id="1" name=""/>
        <p:cNvGrpSpPr/>
        <p:nvPr/>
      </p:nvGrpSpPr>
      <p:grpSpPr>
        <a:xfrm>
          <a:off x="0" y="0"/>
          <a:ext cx="0" cy="0"/>
          <a:chOff x="0" y="0"/>
          <a:chExt cx="0" cy="0"/>
        </a:xfrm>
      </p:grpSpPr>
      <p:sp>
        <p:nvSpPr>
          <p:cNvPr id="751" name="Shape 75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752" name="Shape 75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753" name="Shape 75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754" name="Shape 754"/>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55" name="Shape 755"/>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63906348"/>
      </p:ext>
    </p:extLst>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type="tx">
  <p:cSld name="43_Section Header">
    <p:spTree>
      <p:nvGrpSpPr>
        <p:cNvPr id="1" name=""/>
        <p:cNvGrpSpPr/>
        <p:nvPr/>
      </p:nvGrpSpPr>
      <p:grpSpPr>
        <a:xfrm>
          <a:off x="0" y="0"/>
          <a:ext cx="0" cy="0"/>
          <a:chOff x="0" y="0"/>
          <a:chExt cx="0" cy="0"/>
        </a:xfrm>
      </p:grpSpPr>
      <p:sp>
        <p:nvSpPr>
          <p:cNvPr id="762" name="Shape 762"/>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763" name="Shape 763"/>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764" name="Shape 764"/>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765" name="Shape 76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6" name="Shape 766"/>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00152648"/>
      </p:ext>
    </p:extLst>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type="tx">
  <p:cSld name="44_Section Header">
    <p:spTree>
      <p:nvGrpSpPr>
        <p:cNvPr id="1" name=""/>
        <p:cNvGrpSpPr/>
        <p:nvPr/>
      </p:nvGrpSpPr>
      <p:grpSpPr>
        <a:xfrm>
          <a:off x="0" y="0"/>
          <a:ext cx="0" cy="0"/>
          <a:chOff x="0" y="0"/>
          <a:chExt cx="0" cy="0"/>
        </a:xfrm>
      </p:grpSpPr>
      <p:sp>
        <p:nvSpPr>
          <p:cNvPr id="773" name="Shape 77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774" name="Shape 77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775" name="Shape 77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776" name="Shape 776"/>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77" name="Shape 777"/>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50064949"/>
      </p:ext>
    </p:extLst>
  </p:cSld>
  <p:clrMapOvr>
    <a:masterClrMapping/>
  </p:clrMapOvr>
  <p:transition spd="med"/>
</p:sldLayout>
</file>

<file path=ppt/slideLayouts/slideLayout154.xml><?xml version="1.0" encoding="utf-8"?>
<p:sldLayout xmlns:a="http://schemas.openxmlformats.org/drawingml/2006/main" xmlns:r="http://schemas.openxmlformats.org/officeDocument/2006/relationships" xmlns:p="http://schemas.openxmlformats.org/presentationml/2006/main" type="tx">
  <p:cSld name="51_Section Header">
    <p:spTree>
      <p:nvGrpSpPr>
        <p:cNvPr id="1" name=""/>
        <p:cNvGrpSpPr/>
        <p:nvPr/>
      </p:nvGrpSpPr>
      <p:grpSpPr>
        <a:xfrm>
          <a:off x="0" y="0"/>
          <a:ext cx="0" cy="0"/>
          <a:chOff x="0" y="0"/>
          <a:chExt cx="0" cy="0"/>
        </a:xfrm>
      </p:grpSpPr>
      <p:sp>
        <p:nvSpPr>
          <p:cNvPr id="784" name="Shape 784"/>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785" name="Shape 785"/>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786" name="Shape 786"/>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787" name="Shape 78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88" name="Shape 788"/>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93757454"/>
      </p:ext>
    </p:extLst>
  </p:cSld>
  <p:clrMapOvr>
    <a:masterClrMapping/>
  </p:clrMapOvr>
  <p:transition spd="med"/>
</p:sldLayout>
</file>

<file path=ppt/slideLayouts/slideLayout155.xml><?xml version="1.0" encoding="utf-8"?>
<p:sldLayout xmlns:a="http://schemas.openxmlformats.org/drawingml/2006/main" xmlns:r="http://schemas.openxmlformats.org/officeDocument/2006/relationships" xmlns:p="http://schemas.openxmlformats.org/presentationml/2006/main" type="tx">
  <p:cSld name="52_Section Header">
    <p:spTree>
      <p:nvGrpSpPr>
        <p:cNvPr id="1" name=""/>
        <p:cNvGrpSpPr/>
        <p:nvPr/>
      </p:nvGrpSpPr>
      <p:grpSpPr>
        <a:xfrm>
          <a:off x="0" y="0"/>
          <a:ext cx="0" cy="0"/>
          <a:chOff x="0" y="0"/>
          <a:chExt cx="0" cy="0"/>
        </a:xfrm>
      </p:grpSpPr>
      <p:sp>
        <p:nvSpPr>
          <p:cNvPr id="795" name="Shape 79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796" name="Shape 79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797" name="Shape 79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798" name="Shape 798"/>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99" name="Shape 799"/>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31502390"/>
      </p:ext>
    </p:extLst>
  </p:cSld>
  <p:clrMapOvr>
    <a:masterClrMapping/>
  </p:clrMapOvr>
  <p:transition spd="med"/>
</p:sldLayout>
</file>

<file path=ppt/slideLayouts/slideLayout156.xml><?xml version="1.0" encoding="utf-8"?>
<p:sldLayout xmlns:a="http://schemas.openxmlformats.org/drawingml/2006/main" xmlns:r="http://schemas.openxmlformats.org/officeDocument/2006/relationships" xmlns:p="http://schemas.openxmlformats.org/presentationml/2006/main" type="tx">
  <p:cSld name="53_Section Header">
    <p:spTree>
      <p:nvGrpSpPr>
        <p:cNvPr id="1" name=""/>
        <p:cNvGrpSpPr/>
        <p:nvPr/>
      </p:nvGrpSpPr>
      <p:grpSpPr>
        <a:xfrm>
          <a:off x="0" y="0"/>
          <a:ext cx="0" cy="0"/>
          <a:chOff x="0" y="0"/>
          <a:chExt cx="0" cy="0"/>
        </a:xfrm>
      </p:grpSpPr>
      <p:sp>
        <p:nvSpPr>
          <p:cNvPr id="806" name="Shape 806"/>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807" name="Shape 807"/>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808" name="Shape 808"/>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809" name="Shape 80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10" name="Shape 810"/>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60620073"/>
      </p:ext>
    </p:extLst>
  </p:cSld>
  <p:clrMapOvr>
    <a:masterClrMapping/>
  </p:clrMapOvr>
  <p:transition spd="med"/>
</p:sldLayout>
</file>

<file path=ppt/slideLayouts/slideLayout157.xml><?xml version="1.0" encoding="utf-8"?>
<p:sldLayout xmlns:a="http://schemas.openxmlformats.org/drawingml/2006/main" xmlns:r="http://schemas.openxmlformats.org/officeDocument/2006/relationships" xmlns:p="http://schemas.openxmlformats.org/presentationml/2006/main" type="tx">
  <p:cSld name="54_Section Header">
    <p:spTree>
      <p:nvGrpSpPr>
        <p:cNvPr id="1" name=""/>
        <p:cNvGrpSpPr/>
        <p:nvPr/>
      </p:nvGrpSpPr>
      <p:grpSpPr>
        <a:xfrm>
          <a:off x="0" y="0"/>
          <a:ext cx="0" cy="0"/>
          <a:chOff x="0" y="0"/>
          <a:chExt cx="0" cy="0"/>
        </a:xfrm>
      </p:grpSpPr>
      <p:sp>
        <p:nvSpPr>
          <p:cNvPr id="817" name="Shape 81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818" name="Shape 81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819" name="Shape 81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820" name="Shape 820"/>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21" name="Shape 821"/>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35575041"/>
      </p:ext>
    </p:extLst>
  </p:cSld>
  <p:clrMapOvr>
    <a:masterClrMapping/>
  </p:clrMapOvr>
  <p:transition spd="med"/>
</p:sldLayout>
</file>

<file path=ppt/slideLayouts/slideLayout158.xml><?xml version="1.0" encoding="utf-8"?>
<p:sldLayout xmlns:a="http://schemas.openxmlformats.org/drawingml/2006/main" xmlns:r="http://schemas.openxmlformats.org/officeDocument/2006/relationships" xmlns:p="http://schemas.openxmlformats.org/presentationml/2006/main" type="tx">
  <p:cSld name="55_Section Header">
    <p:spTree>
      <p:nvGrpSpPr>
        <p:cNvPr id="1" name=""/>
        <p:cNvGrpSpPr/>
        <p:nvPr/>
      </p:nvGrpSpPr>
      <p:grpSpPr>
        <a:xfrm>
          <a:off x="0" y="0"/>
          <a:ext cx="0" cy="0"/>
          <a:chOff x="0" y="0"/>
          <a:chExt cx="0" cy="0"/>
        </a:xfrm>
      </p:grpSpPr>
      <p:sp>
        <p:nvSpPr>
          <p:cNvPr id="828" name="Shape 828"/>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829" name="Shape 829"/>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830" name="Shape 830"/>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831" name="Shape 83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32" name="Shape 832"/>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7568397"/>
      </p:ext>
    </p:extLst>
  </p:cSld>
  <p:clrMapOvr>
    <a:masterClrMapping/>
  </p:clrMapOvr>
  <p:transition spd="med"/>
</p:sldLayout>
</file>

<file path=ppt/slideLayouts/slideLayout159.xml><?xml version="1.0" encoding="utf-8"?>
<p:sldLayout xmlns:a="http://schemas.openxmlformats.org/drawingml/2006/main" xmlns:r="http://schemas.openxmlformats.org/officeDocument/2006/relationships" xmlns:p="http://schemas.openxmlformats.org/presentationml/2006/main" type="tx">
  <p:cSld name="56_Section Header">
    <p:spTree>
      <p:nvGrpSpPr>
        <p:cNvPr id="1" name=""/>
        <p:cNvGrpSpPr/>
        <p:nvPr/>
      </p:nvGrpSpPr>
      <p:grpSpPr>
        <a:xfrm>
          <a:off x="0" y="0"/>
          <a:ext cx="0" cy="0"/>
          <a:chOff x="0" y="0"/>
          <a:chExt cx="0" cy="0"/>
        </a:xfrm>
      </p:grpSpPr>
      <p:sp>
        <p:nvSpPr>
          <p:cNvPr id="839" name="Shape 83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840" name="Shape 84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841" name="Shape 84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842" name="Shape 842"/>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43" name="Shape 843"/>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54936044"/>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39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a:endParaRPr lang="en-US" dirty="0">
              <a:solidFill>
                <a:prstClr val="black"/>
              </a:solidFill>
              <a:latin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a:solidFill>
                  <a:prstClr val="black">
                    <a:lumMod val="50000"/>
                    <a:lumOff val="50000"/>
                  </a:prstClr>
                </a:solidFill>
                <a:latin typeface="Calibri"/>
              </a:rPr>
              <a:t>www.mawc411www.mawc411.com.com</a:t>
            </a: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a:endParaRPr lang="en-US" dirty="0">
              <a:solidFill>
                <a:prstClr val="black"/>
              </a:solidFill>
              <a:latin typeface="Calibri"/>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30"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2411872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x">
  <p:cSld name="57_Section Header">
    <p:spTree>
      <p:nvGrpSpPr>
        <p:cNvPr id="1" name=""/>
        <p:cNvGrpSpPr/>
        <p:nvPr/>
      </p:nvGrpSpPr>
      <p:grpSpPr>
        <a:xfrm>
          <a:off x="0" y="0"/>
          <a:ext cx="0" cy="0"/>
          <a:chOff x="0" y="0"/>
          <a:chExt cx="0" cy="0"/>
        </a:xfrm>
      </p:grpSpPr>
      <p:sp>
        <p:nvSpPr>
          <p:cNvPr id="850" name="Shape 850"/>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851" name="Shape 851"/>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852" name="Shape 852"/>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853" name="Shape 85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54" name="Shape 854"/>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26918659"/>
      </p:ext>
    </p:extLst>
  </p:cSld>
  <p:clrMapOvr>
    <a:masterClrMapping/>
  </p:clrMapOvr>
  <p:transition spd="med"/>
</p:sldLayout>
</file>

<file path=ppt/slideLayouts/slideLayout161.xml><?xml version="1.0" encoding="utf-8"?>
<p:sldLayout xmlns:a="http://schemas.openxmlformats.org/drawingml/2006/main" xmlns:r="http://schemas.openxmlformats.org/officeDocument/2006/relationships" xmlns:p="http://schemas.openxmlformats.org/presentationml/2006/main" type="tx">
  <p:cSld name="58_Section Header">
    <p:spTree>
      <p:nvGrpSpPr>
        <p:cNvPr id="1" name=""/>
        <p:cNvGrpSpPr/>
        <p:nvPr/>
      </p:nvGrpSpPr>
      <p:grpSpPr>
        <a:xfrm>
          <a:off x="0" y="0"/>
          <a:ext cx="0" cy="0"/>
          <a:chOff x="0" y="0"/>
          <a:chExt cx="0" cy="0"/>
        </a:xfrm>
      </p:grpSpPr>
      <p:sp>
        <p:nvSpPr>
          <p:cNvPr id="861" name="Shape 86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862" name="Shape 86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863" name="Shape 86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864" name="Shape 864"/>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65" name="Shape 865"/>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18944363"/>
      </p:ext>
    </p:extLst>
  </p:cSld>
  <p:clrMapOvr>
    <a:masterClrMapping/>
  </p:clrMapOvr>
  <p:transition spd="med"/>
</p:sldLayout>
</file>

<file path=ppt/slideLayouts/slideLayout162.xml><?xml version="1.0" encoding="utf-8"?>
<p:sldLayout xmlns:a="http://schemas.openxmlformats.org/drawingml/2006/main" xmlns:r="http://schemas.openxmlformats.org/officeDocument/2006/relationships" xmlns:p="http://schemas.openxmlformats.org/presentationml/2006/main" type="tx">
  <p:cSld name="59_Section Header">
    <p:spTree>
      <p:nvGrpSpPr>
        <p:cNvPr id="1" name=""/>
        <p:cNvGrpSpPr/>
        <p:nvPr/>
      </p:nvGrpSpPr>
      <p:grpSpPr>
        <a:xfrm>
          <a:off x="0" y="0"/>
          <a:ext cx="0" cy="0"/>
          <a:chOff x="0" y="0"/>
          <a:chExt cx="0" cy="0"/>
        </a:xfrm>
      </p:grpSpPr>
      <p:sp>
        <p:nvSpPr>
          <p:cNvPr id="872" name="Shape 872"/>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873" name="Shape 873"/>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874" name="Shape 874"/>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875" name="Shape 87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76" name="Shape 876"/>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44986118"/>
      </p:ext>
    </p:extLst>
  </p:cSld>
  <p:clrMapOvr>
    <a:masterClrMapping/>
  </p:clrMapOvr>
  <p:transition spd="med"/>
</p:sldLayout>
</file>

<file path=ppt/slideLayouts/slideLayout163.xml><?xml version="1.0" encoding="utf-8"?>
<p:sldLayout xmlns:a="http://schemas.openxmlformats.org/drawingml/2006/main" xmlns:r="http://schemas.openxmlformats.org/officeDocument/2006/relationships" xmlns:p="http://schemas.openxmlformats.org/presentationml/2006/main" type="tx">
  <p:cSld name="60_Section Header">
    <p:spTree>
      <p:nvGrpSpPr>
        <p:cNvPr id="1" name=""/>
        <p:cNvGrpSpPr/>
        <p:nvPr/>
      </p:nvGrpSpPr>
      <p:grpSpPr>
        <a:xfrm>
          <a:off x="0" y="0"/>
          <a:ext cx="0" cy="0"/>
          <a:chOff x="0" y="0"/>
          <a:chExt cx="0" cy="0"/>
        </a:xfrm>
      </p:grpSpPr>
      <p:sp>
        <p:nvSpPr>
          <p:cNvPr id="883" name="Shape 88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884" name="Shape 88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885" name="Shape 88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886" name="Shape 886"/>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87" name="Shape 887"/>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28733074"/>
      </p:ext>
    </p:extLst>
  </p:cSld>
  <p:clrMapOvr>
    <a:masterClrMapping/>
  </p:clrMapOvr>
  <p:transition spd="med"/>
</p:sldLayout>
</file>

<file path=ppt/slideLayouts/slideLayout164.xml><?xml version="1.0" encoding="utf-8"?>
<p:sldLayout xmlns:a="http://schemas.openxmlformats.org/drawingml/2006/main" xmlns:r="http://schemas.openxmlformats.org/officeDocument/2006/relationships" xmlns:p="http://schemas.openxmlformats.org/presentationml/2006/main" type="tx">
  <p:cSld name="61_Section Header">
    <p:spTree>
      <p:nvGrpSpPr>
        <p:cNvPr id="1" name=""/>
        <p:cNvGrpSpPr/>
        <p:nvPr/>
      </p:nvGrpSpPr>
      <p:grpSpPr>
        <a:xfrm>
          <a:off x="0" y="0"/>
          <a:ext cx="0" cy="0"/>
          <a:chOff x="0" y="0"/>
          <a:chExt cx="0" cy="0"/>
        </a:xfrm>
      </p:grpSpPr>
      <p:sp>
        <p:nvSpPr>
          <p:cNvPr id="894" name="Shape 894"/>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895" name="Shape 895"/>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896" name="Shape 896"/>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897" name="Shape 89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98" name="Shape 898"/>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32283341"/>
      </p:ext>
    </p:extLst>
  </p:cSld>
  <p:clrMapOvr>
    <a:masterClrMapping/>
  </p:clrMapOvr>
  <p:transition spd="med"/>
</p:sldLayout>
</file>

<file path=ppt/slideLayouts/slideLayout165.xml><?xml version="1.0" encoding="utf-8"?>
<p:sldLayout xmlns:a="http://schemas.openxmlformats.org/drawingml/2006/main" xmlns:r="http://schemas.openxmlformats.org/officeDocument/2006/relationships" xmlns:p="http://schemas.openxmlformats.org/presentationml/2006/main" type="tx">
  <p:cSld name="62_Section Header">
    <p:spTree>
      <p:nvGrpSpPr>
        <p:cNvPr id="1" name=""/>
        <p:cNvGrpSpPr/>
        <p:nvPr/>
      </p:nvGrpSpPr>
      <p:grpSpPr>
        <a:xfrm>
          <a:off x="0" y="0"/>
          <a:ext cx="0" cy="0"/>
          <a:chOff x="0" y="0"/>
          <a:chExt cx="0" cy="0"/>
        </a:xfrm>
      </p:grpSpPr>
      <p:sp>
        <p:nvSpPr>
          <p:cNvPr id="905" name="Shape 90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906" name="Shape 90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907" name="Shape 90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908" name="Shape 908"/>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09" name="Shape 909"/>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84523631"/>
      </p:ext>
    </p:extLst>
  </p:cSld>
  <p:clrMapOvr>
    <a:masterClrMapping/>
  </p:clrMapOvr>
  <p:transition spd="med"/>
</p:sldLayout>
</file>

<file path=ppt/slideLayouts/slideLayout166.xml><?xml version="1.0" encoding="utf-8"?>
<p:sldLayout xmlns:a="http://schemas.openxmlformats.org/drawingml/2006/main" xmlns:r="http://schemas.openxmlformats.org/officeDocument/2006/relationships" xmlns:p="http://schemas.openxmlformats.org/presentationml/2006/main" type="tx">
  <p:cSld name="63_Section Header">
    <p:spTree>
      <p:nvGrpSpPr>
        <p:cNvPr id="1" name=""/>
        <p:cNvGrpSpPr/>
        <p:nvPr/>
      </p:nvGrpSpPr>
      <p:grpSpPr>
        <a:xfrm>
          <a:off x="0" y="0"/>
          <a:ext cx="0" cy="0"/>
          <a:chOff x="0" y="0"/>
          <a:chExt cx="0" cy="0"/>
        </a:xfrm>
      </p:grpSpPr>
      <p:sp>
        <p:nvSpPr>
          <p:cNvPr id="916" name="Shape 916"/>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917" name="Shape 917"/>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918" name="Shape 918"/>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919" name="Shape 91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20" name="Shape 920"/>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59721790"/>
      </p:ext>
    </p:extLst>
  </p:cSld>
  <p:clrMapOvr>
    <a:masterClrMapping/>
  </p:clrMapOvr>
  <p:transition spd="med"/>
</p:sldLayout>
</file>

<file path=ppt/slideLayouts/slideLayout167.xml><?xml version="1.0" encoding="utf-8"?>
<p:sldLayout xmlns:a="http://schemas.openxmlformats.org/drawingml/2006/main" xmlns:r="http://schemas.openxmlformats.org/officeDocument/2006/relationships" xmlns:p="http://schemas.openxmlformats.org/presentationml/2006/main" type="tx">
  <p:cSld name="64_Section Header">
    <p:spTree>
      <p:nvGrpSpPr>
        <p:cNvPr id="1" name=""/>
        <p:cNvGrpSpPr/>
        <p:nvPr/>
      </p:nvGrpSpPr>
      <p:grpSpPr>
        <a:xfrm>
          <a:off x="0" y="0"/>
          <a:ext cx="0" cy="0"/>
          <a:chOff x="0" y="0"/>
          <a:chExt cx="0" cy="0"/>
        </a:xfrm>
      </p:grpSpPr>
      <p:sp>
        <p:nvSpPr>
          <p:cNvPr id="927" name="Shape 92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928" name="Shape 92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929" name="Shape 92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930" name="Shape 930"/>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31" name="Shape 931"/>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4476081"/>
      </p:ext>
    </p:extLst>
  </p:cSld>
  <p:clrMapOvr>
    <a:masterClrMapping/>
  </p:clrMapOvr>
  <p:transition spd="med"/>
</p:sldLayout>
</file>

<file path=ppt/slideLayouts/slideLayout168.xml><?xml version="1.0" encoding="utf-8"?>
<p:sldLayout xmlns:a="http://schemas.openxmlformats.org/drawingml/2006/main" xmlns:r="http://schemas.openxmlformats.org/officeDocument/2006/relationships" xmlns:p="http://schemas.openxmlformats.org/presentationml/2006/main" type="tx">
  <p:cSld name="65_Section Header">
    <p:spTree>
      <p:nvGrpSpPr>
        <p:cNvPr id="1" name=""/>
        <p:cNvGrpSpPr/>
        <p:nvPr/>
      </p:nvGrpSpPr>
      <p:grpSpPr>
        <a:xfrm>
          <a:off x="0" y="0"/>
          <a:ext cx="0" cy="0"/>
          <a:chOff x="0" y="0"/>
          <a:chExt cx="0" cy="0"/>
        </a:xfrm>
      </p:grpSpPr>
      <p:sp>
        <p:nvSpPr>
          <p:cNvPr id="938" name="Shape 938"/>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939" name="Shape 939"/>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940" name="Shape 940"/>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941" name="Shape 94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2" name="Shape 942"/>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0464766"/>
      </p:ext>
    </p:extLst>
  </p:cSld>
  <p:clrMapOvr>
    <a:masterClrMapping/>
  </p:clrMapOvr>
  <p:transition spd="med"/>
</p:sldLayout>
</file>

<file path=ppt/slideLayouts/slideLayout169.xml><?xml version="1.0" encoding="utf-8"?>
<p:sldLayout xmlns:a="http://schemas.openxmlformats.org/drawingml/2006/main" xmlns:r="http://schemas.openxmlformats.org/officeDocument/2006/relationships" xmlns:p="http://schemas.openxmlformats.org/presentationml/2006/main" type="tx">
  <p:cSld name="66_Section Header">
    <p:spTree>
      <p:nvGrpSpPr>
        <p:cNvPr id="1" name=""/>
        <p:cNvGrpSpPr/>
        <p:nvPr/>
      </p:nvGrpSpPr>
      <p:grpSpPr>
        <a:xfrm>
          <a:off x="0" y="0"/>
          <a:ext cx="0" cy="0"/>
          <a:chOff x="0" y="0"/>
          <a:chExt cx="0" cy="0"/>
        </a:xfrm>
      </p:grpSpPr>
      <p:sp>
        <p:nvSpPr>
          <p:cNvPr id="949" name="Shape 94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950" name="Shape 95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951" name="Shape 95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952" name="Shape 952"/>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53" name="Shape 953"/>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05722310"/>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40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a:endParaRPr lang="en-US" dirty="0">
              <a:solidFill>
                <a:prstClr val="black"/>
              </a:solidFill>
              <a:latin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a:solidFill>
                  <a:prstClr val="black">
                    <a:lumMod val="50000"/>
                    <a:lumOff val="50000"/>
                  </a:prstClr>
                </a:solidFill>
                <a:latin typeface="Calibri"/>
              </a:rPr>
              <a:t>www.mawc411www.mawc411.com.com</a:t>
            </a: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a:endParaRPr lang="en-US" dirty="0">
              <a:solidFill>
                <a:prstClr val="black"/>
              </a:solidFill>
              <a:latin typeface="Calibri"/>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30"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8614684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x">
  <p:cSld name="67_Section Header">
    <p:spTree>
      <p:nvGrpSpPr>
        <p:cNvPr id="1" name=""/>
        <p:cNvGrpSpPr/>
        <p:nvPr/>
      </p:nvGrpSpPr>
      <p:grpSpPr>
        <a:xfrm>
          <a:off x="0" y="0"/>
          <a:ext cx="0" cy="0"/>
          <a:chOff x="0" y="0"/>
          <a:chExt cx="0" cy="0"/>
        </a:xfrm>
      </p:grpSpPr>
      <p:sp>
        <p:nvSpPr>
          <p:cNvPr id="960" name="Shape 960"/>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961" name="Shape 961"/>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962" name="Shape 962"/>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963" name="Shape 96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64" name="Shape 964"/>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10270042"/>
      </p:ext>
    </p:extLst>
  </p:cSld>
  <p:clrMapOvr>
    <a:masterClrMapping/>
  </p:clrMapOvr>
  <p:transition spd="med"/>
</p:sldLayout>
</file>

<file path=ppt/slideLayouts/slideLayout171.xml><?xml version="1.0" encoding="utf-8"?>
<p:sldLayout xmlns:a="http://schemas.openxmlformats.org/drawingml/2006/main" xmlns:r="http://schemas.openxmlformats.org/officeDocument/2006/relationships" xmlns:p="http://schemas.openxmlformats.org/presentationml/2006/main" type="tx">
  <p:cSld name="68_Section Header">
    <p:spTree>
      <p:nvGrpSpPr>
        <p:cNvPr id="1" name=""/>
        <p:cNvGrpSpPr/>
        <p:nvPr/>
      </p:nvGrpSpPr>
      <p:grpSpPr>
        <a:xfrm>
          <a:off x="0" y="0"/>
          <a:ext cx="0" cy="0"/>
          <a:chOff x="0" y="0"/>
          <a:chExt cx="0" cy="0"/>
        </a:xfrm>
      </p:grpSpPr>
      <p:sp>
        <p:nvSpPr>
          <p:cNvPr id="971" name="Shape 97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972" name="Shape 97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973" name="Shape 97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974" name="Shape 974"/>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75" name="Shape 975"/>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5394651"/>
      </p:ext>
    </p:extLst>
  </p:cSld>
  <p:clrMapOvr>
    <a:masterClrMapping/>
  </p:clrMapOvr>
  <p:transition spd="med"/>
</p:sldLayout>
</file>

<file path=ppt/slideLayouts/slideLayout172.xml><?xml version="1.0" encoding="utf-8"?>
<p:sldLayout xmlns:a="http://schemas.openxmlformats.org/drawingml/2006/main" xmlns:r="http://schemas.openxmlformats.org/officeDocument/2006/relationships" xmlns:p="http://schemas.openxmlformats.org/presentationml/2006/main" type="tx">
  <p:cSld name="69_Section Header">
    <p:spTree>
      <p:nvGrpSpPr>
        <p:cNvPr id="1" name=""/>
        <p:cNvGrpSpPr/>
        <p:nvPr/>
      </p:nvGrpSpPr>
      <p:grpSpPr>
        <a:xfrm>
          <a:off x="0" y="0"/>
          <a:ext cx="0" cy="0"/>
          <a:chOff x="0" y="0"/>
          <a:chExt cx="0" cy="0"/>
        </a:xfrm>
      </p:grpSpPr>
      <p:sp>
        <p:nvSpPr>
          <p:cNvPr id="982" name="Shape 982"/>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983" name="Shape 983"/>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984" name="Shape 984"/>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985" name="Shape 98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86" name="Shape 986"/>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45703924"/>
      </p:ext>
    </p:extLst>
  </p:cSld>
  <p:clrMapOvr>
    <a:masterClrMapping/>
  </p:clrMapOvr>
  <p:transition spd="med"/>
</p:sldLayout>
</file>

<file path=ppt/slideLayouts/slideLayout173.xml><?xml version="1.0" encoding="utf-8"?>
<p:sldLayout xmlns:a="http://schemas.openxmlformats.org/drawingml/2006/main" xmlns:r="http://schemas.openxmlformats.org/officeDocument/2006/relationships" xmlns:p="http://schemas.openxmlformats.org/presentationml/2006/main" type="tx">
  <p:cSld name="70_Section Header">
    <p:spTree>
      <p:nvGrpSpPr>
        <p:cNvPr id="1" name=""/>
        <p:cNvGrpSpPr/>
        <p:nvPr/>
      </p:nvGrpSpPr>
      <p:grpSpPr>
        <a:xfrm>
          <a:off x="0" y="0"/>
          <a:ext cx="0" cy="0"/>
          <a:chOff x="0" y="0"/>
          <a:chExt cx="0" cy="0"/>
        </a:xfrm>
      </p:grpSpPr>
      <p:sp>
        <p:nvSpPr>
          <p:cNvPr id="993" name="Shape 99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994" name="Shape 99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995" name="Shape 99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996" name="Shape 996"/>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97" name="Shape 997"/>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59311197"/>
      </p:ext>
    </p:extLst>
  </p:cSld>
  <p:clrMapOvr>
    <a:masterClrMapping/>
  </p:clrMapOvr>
  <p:transition spd="med"/>
</p:sldLayout>
</file>

<file path=ppt/slideLayouts/slideLayout174.xml><?xml version="1.0" encoding="utf-8"?>
<p:sldLayout xmlns:a="http://schemas.openxmlformats.org/drawingml/2006/main" xmlns:r="http://schemas.openxmlformats.org/officeDocument/2006/relationships" xmlns:p="http://schemas.openxmlformats.org/presentationml/2006/main" type="tx">
  <p:cSld name="71_Section Header">
    <p:spTree>
      <p:nvGrpSpPr>
        <p:cNvPr id="1" name=""/>
        <p:cNvGrpSpPr/>
        <p:nvPr/>
      </p:nvGrpSpPr>
      <p:grpSpPr>
        <a:xfrm>
          <a:off x="0" y="0"/>
          <a:ext cx="0" cy="0"/>
          <a:chOff x="0" y="0"/>
          <a:chExt cx="0" cy="0"/>
        </a:xfrm>
      </p:grpSpPr>
      <p:sp>
        <p:nvSpPr>
          <p:cNvPr id="1004" name="Shape 1004"/>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005" name="Shape 1005"/>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006" name="Shape 1006"/>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007" name="Shape 100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08" name="Shape 1008"/>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32607404"/>
      </p:ext>
    </p:extLst>
  </p:cSld>
  <p:clrMapOvr>
    <a:masterClrMapping/>
  </p:clrMapOvr>
  <p:transition spd="med"/>
</p:sldLayout>
</file>

<file path=ppt/slideLayouts/slideLayout175.xml><?xml version="1.0" encoding="utf-8"?>
<p:sldLayout xmlns:a="http://schemas.openxmlformats.org/drawingml/2006/main" xmlns:r="http://schemas.openxmlformats.org/officeDocument/2006/relationships" xmlns:p="http://schemas.openxmlformats.org/presentationml/2006/main" type="tx">
  <p:cSld name="72_Section Header">
    <p:spTree>
      <p:nvGrpSpPr>
        <p:cNvPr id="1" name=""/>
        <p:cNvGrpSpPr/>
        <p:nvPr/>
      </p:nvGrpSpPr>
      <p:grpSpPr>
        <a:xfrm>
          <a:off x="0" y="0"/>
          <a:ext cx="0" cy="0"/>
          <a:chOff x="0" y="0"/>
          <a:chExt cx="0" cy="0"/>
        </a:xfrm>
      </p:grpSpPr>
      <p:sp>
        <p:nvSpPr>
          <p:cNvPr id="1015" name="Shape 101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016" name="Shape 101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017" name="Shape 101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018" name="Shape 1018"/>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19" name="Shape 1019"/>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60930050"/>
      </p:ext>
    </p:extLst>
  </p:cSld>
  <p:clrMapOvr>
    <a:masterClrMapping/>
  </p:clrMapOvr>
  <p:transition spd="med"/>
</p:sldLayout>
</file>

<file path=ppt/slideLayouts/slideLayout176.xml><?xml version="1.0" encoding="utf-8"?>
<p:sldLayout xmlns:a="http://schemas.openxmlformats.org/drawingml/2006/main" xmlns:r="http://schemas.openxmlformats.org/officeDocument/2006/relationships" xmlns:p="http://schemas.openxmlformats.org/presentationml/2006/main" type="tx">
  <p:cSld name="73_Section Header">
    <p:spTree>
      <p:nvGrpSpPr>
        <p:cNvPr id="1" name=""/>
        <p:cNvGrpSpPr/>
        <p:nvPr/>
      </p:nvGrpSpPr>
      <p:grpSpPr>
        <a:xfrm>
          <a:off x="0" y="0"/>
          <a:ext cx="0" cy="0"/>
          <a:chOff x="0" y="0"/>
          <a:chExt cx="0" cy="0"/>
        </a:xfrm>
      </p:grpSpPr>
      <p:sp>
        <p:nvSpPr>
          <p:cNvPr id="1026" name="Shape 1026"/>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027" name="Shape 1027"/>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028" name="Shape 1028"/>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029" name="Shape 102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0" name="Shape 1030"/>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51368432"/>
      </p:ext>
    </p:extLst>
  </p:cSld>
  <p:clrMapOvr>
    <a:masterClrMapping/>
  </p:clrMapOvr>
  <p:transition spd="med"/>
</p:sldLayout>
</file>

<file path=ppt/slideLayouts/slideLayout177.xml><?xml version="1.0" encoding="utf-8"?>
<p:sldLayout xmlns:a="http://schemas.openxmlformats.org/drawingml/2006/main" xmlns:r="http://schemas.openxmlformats.org/officeDocument/2006/relationships" xmlns:p="http://schemas.openxmlformats.org/presentationml/2006/main" type="tx">
  <p:cSld name="74_Section Header">
    <p:spTree>
      <p:nvGrpSpPr>
        <p:cNvPr id="1" name=""/>
        <p:cNvGrpSpPr/>
        <p:nvPr/>
      </p:nvGrpSpPr>
      <p:grpSpPr>
        <a:xfrm>
          <a:off x="0" y="0"/>
          <a:ext cx="0" cy="0"/>
          <a:chOff x="0" y="0"/>
          <a:chExt cx="0" cy="0"/>
        </a:xfrm>
      </p:grpSpPr>
      <p:sp>
        <p:nvSpPr>
          <p:cNvPr id="1037" name="Shape 103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038" name="Shape 103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039" name="Shape 103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040" name="Shape 1040"/>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41" name="Shape 1041"/>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97906783"/>
      </p:ext>
    </p:extLst>
  </p:cSld>
  <p:clrMapOvr>
    <a:masterClrMapping/>
  </p:clrMapOvr>
  <p:transition spd="med"/>
</p:sldLayout>
</file>

<file path=ppt/slideLayouts/slideLayout178.xml><?xml version="1.0" encoding="utf-8"?>
<p:sldLayout xmlns:a="http://schemas.openxmlformats.org/drawingml/2006/main" xmlns:r="http://schemas.openxmlformats.org/officeDocument/2006/relationships" xmlns:p="http://schemas.openxmlformats.org/presentationml/2006/main" type="tx">
  <p:cSld name="75_Section Header">
    <p:spTree>
      <p:nvGrpSpPr>
        <p:cNvPr id="1" name=""/>
        <p:cNvGrpSpPr/>
        <p:nvPr/>
      </p:nvGrpSpPr>
      <p:grpSpPr>
        <a:xfrm>
          <a:off x="0" y="0"/>
          <a:ext cx="0" cy="0"/>
          <a:chOff x="0" y="0"/>
          <a:chExt cx="0" cy="0"/>
        </a:xfrm>
      </p:grpSpPr>
      <p:sp>
        <p:nvSpPr>
          <p:cNvPr id="1048" name="Shape 1048"/>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049" name="Shape 1049"/>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050" name="Shape 1050"/>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051" name="Shape 105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52" name="Shape 1052"/>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41793161"/>
      </p:ext>
    </p:extLst>
  </p:cSld>
  <p:clrMapOvr>
    <a:masterClrMapping/>
  </p:clrMapOvr>
  <p:transition spd="med"/>
</p:sldLayout>
</file>

<file path=ppt/slideLayouts/slideLayout179.xml><?xml version="1.0" encoding="utf-8"?>
<p:sldLayout xmlns:a="http://schemas.openxmlformats.org/drawingml/2006/main" xmlns:r="http://schemas.openxmlformats.org/officeDocument/2006/relationships" xmlns:p="http://schemas.openxmlformats.org/presentationml/2006/main" type="tx">
  <p:cSld name="76_Section Header">
    <p:spTree>
      <p:nvGrpSpPr>
        <p:cNvPr id="1" name=""/>
        <p:cNvGrpSpPr/>
        <p:nvPr/>
      </p:nvGrpSpPr>
      <p:grpSpPr>
        <a:xfrm>
          <a:off x="0" y="0"/>
          <a:ext cx="0" cy="0"/>
          <a:chOff x="0" y="0"/>
          <a:chExt cx="0" cy="0"/>
        </a:xfrm>
      </p:grpSpPr>
      <p:sp>
        <p:nvSpPr>
          <p:cNvPr id="1059" name="Shape 105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060" name="Shape 106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061" name="Shape 106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062" name="Shape 1062"/>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63" name="Shape 1063"/>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96710506"/>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43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a:endParaRPr lang="en-US" dirty="0">
              <a:solidFill>
                <a:prstClr val="black"/>
              </a:solidFill>
              <a:latin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a:solidFill>
                  <a:prstClr val="black">
                    <a:lumMod val="50000"/>
                    <a:lumOff val="50000"/>
                  </a:prstClr>
                </a:solidFill>
                <a:latin typeface="Calibri"/>
              </a:rPr>
              <a:t>www.mawc411www.mawc411.com.com</a:t>
            </a: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a:endParaRPr lang="en-US" dirty="0">
              <a:solidFill>
                <a:prstClr val="black"/>
              </a:solidFill>
              <a:latin typeface="Calibri"/>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30"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8708102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x">
  <p:cSld name="77_Section Header">
    <p:spTree>
      <p:nvGrpSpPr>
        <p:cNvPr id="1" name=""/>
        <p:cNvGrpSpPr/>
        <p:nvPr/>
      </p:nvGrpSpPr>
      <p:grpSpPr>
        <a:xfrm>
          <a:off x="0" y="0"/>
          <a:ext cx="0" cy="0"/>
          <a:chOff x="0" y="0"/>
          <a:chExt cx="0" cy="0"/>
        </a:xfrm>
      </p:grpSpPr>
      <p:sp>
        <p:nvSpPr>
          <p:cNvPr id="1070" name="Shape 1070"/>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071" name="Shape 1071"/>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072" name="Shape 1072"/>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073" name="Shape 107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74" name="Shape 1074"/>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39133740"/>
      </p:ext>
    </p:extLst>
  </p:cSld>
  <p:clrMapOvr>
    <a:masterClrMapping/>
  </p:clrMapOvr>
  <p:transition spd="med"/>
</p:sldLayout>
</file>

<file path=ppt/slideLayouts/slideLayout181.xml><?xml version="1.0" encoding="utf-8"?>
<p:sldLayout xmlns:a="http://schemas.openxmlformats.org/drawingml/2006/main" xmlns:r="http://schemas.openxmlformats.org/officeDocument/2006/relationships" xmlns:p="http://schemas.openxmlformats.org/presentationml/2006/main" type="tx">
  <p:cSld name="78_Section Header">
    <p:spTree>
      <p:nvGrpSpPr>
        <p:cNvPr id="1" name=""/>
        <p:cNvGrpSpPr/>
        <p:nvPr/>
      </p:nvGrpSpPr>
      <p:grpSpPr>
        <a:xfrm>
          <a:off x="0" y="0"/>
          <a:ext cx="0" cy="0"/>
          <a:chOff x="0" y="0"/>
          <a:chExt cx="0" cy="0"/>
        </a:xfrm>
      </p:grpSpPr>
      <p:sp>
        <p:nvSpPr>
          <p:cNvPr id="1081" name="Shape 108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082" name="Shape 108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083" name="Shape 108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084" name="Shape 1084"/>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85" name="Shape 1085"/>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7324051"/>
      </p:ext>
    </p:extLst>
  </p:cSld>
  <p:clrMapOvr>
    <a:masterClrMapping/>
  </p:clrMapOvr>
  <p:transition spd="med"/>
</p:sldLayout>
</file>

<file path=ppt/slideLayouts/slideLayout182.xml><?xml version="1.0" encoding="utf-8"?>
<p:sldLayout xmlns:a="http://schemas.openxmlformats.org/drawingml/2006/main" xmlns:r="http://schemas.openxmlformats.org/officeDocument/2006/relationships" xmlns:p="http://schemas.openxmlformats.org/presentationml/2006/main" type="tx">
  <p:cSld name="79_Section Header">
    <p:spTree>
      <p:nvGrpSpPr>
        <p:cNvPr id="1" name=""/>
        <p:cNvGrpSpPr/>
        <p:nvPr/>
      </p:nvGrpSpPr>
      <p:grpSpPr>
        <a:xfrm>
          <a:off x="0" y="0"/>
          <a:ext cx="0" cy="0"/>
          <a:chOff x="0" y="0"/>
          <a:chExt cx="0" cy="0"/>
        </a:xfrm>
      </p:grpSpPr>
      <p:sp>
        <p:nvSpPr>
          <p:cNvPr id="1092" name="Shape 1092"/>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093" name="Shape 1093"/>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094" name="Shape 1094"/>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095" name="Shape 109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96" name="Shape 1096"/>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5108876"/>
      </p:ext>
    </p:extLst>
  </p:cSld>
  <p:clrMapOvr>
    <a:masterClrMapping/>
  </p:clrMapOvr>
  <p:transition spd="med"/>
</p:sldLayout>
</file>

<file path=ppt/slideLayouts/slideLayout183.xml><?xml version="1.0" encoding="utf-8"?>
<p:sldLayout xmlns:a="http://schemas.openxmlformats.org/drawingml/2006/main" xmlns:r="http://schemas.openxmlformats.org/officeDocument/2006/relationships" xmlns:p="http://schemas.openxmlformats.org/presentationml/2006/main" type="tx">
  <p:cSld name="80_Section Header">
    <p:spTree>
      <p:nvGrpSpPr>
        <p:cNvPr id="1" name=""/>
        <p:cNvGrpSpPr/>
        <p:nvPr/>
      </p:nvGrpSpPr>
      <p:grpSpPr>
        <a:xfrm>
          <a:off x="0" y="0"/>
          <a:ext cx="0" cy="0"/>
          <a:chOff x="0" y="0"/>
          <a:chExt cx="0" cy="0"/>
        </a:xfrm>
      </p:grpSpPr>
      <p:sp>
        <p:nvSpPr>
          <p:cNvPr id="1103" name="Shape 110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104" name="Shape 110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105" name="Shape 110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106" name="Shape 1106"/>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07" name="Shape 1107"/>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50110505"/>
      </p:ext>
    </p:extLst>
  </p:cSld>
  <p:clrMapOvr>
    <a:masterClrMapping/>
  </p:clrMapOvr>
  <p:transition spd="med"/>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46962E-458E-47A1-9E13-D5D24F4BA6F1}" type="datetimeFigureOut">
              <a:rPr lang="en-US" smtClean="0">
                <a:solidFill>
                  <a:prstClr val="black">
                    <a:tint val="75000"/>
                  </a:prstClr>
                </a:solidFill>
                <a:latin typeface="Calibri"/>
              </a:rPr>
              <a:pPr/>
              <a:t>10/5/2018</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4E927A1B-CB72-48DB-BED9-80C6EC6DC19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9328450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46962E-458E-47A1-9E13-D5D24F4BA6F1}" type="datetimeFigureOut">
              <a:rPr lang="en-US" smtClean="0">
                <a:solidFill>
                  <a:prstClr val="black">
                    <a:tint val="75000"/>
                  </a:prstClr>
                </a:solidFill>
              </a:rPr>
              <a:pPr/>
              <a:t>10/5/2018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E927A1B-CB72-48DB-BED9-80C6EC6DC1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698864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bwMode="auto">
          <a:xfrm>
            <a:off x="2717016" y="1233489"/>
            <a:ext cx="1358507" cy="42624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68574" tIns="34287" rIns="68574" bIns="34287" numCol="1" rtlCol="0" anchor="ctr" anchorCtr="0" compatLnSpc="1">
            <a:prstTxWarp prst="textNoShape">
              <a:avLst/>
            </a:prstTxWarp>
          </a:bodyPr>
          <a:lstStyle/>
          <a:p>
            <a:pPr algn="ctr" defTabSz="685546"/>
            <a:endParaRPr lang="en-US" sz="1725" dirty="0">
              <a:solidFill>
                <a:srgbClr val="FFFFFF">
                  <a:alpha val="99000"/>
                </a:srgbClr>
              </a:solidFill>
            </a:endParaRPr>
          </a:p>
        </p:txBody>
      </p:sp>
      <p:sp>
        <p:nvSpPr>
          <p:cNvPr id="2" name="Title 1"/>
          <p:cNvSpPr>
            <a:spLocks noGrp="1"/>
          </p:cNvSpPr>
          <p:nvPr>
            <p:ph type="ctrTitle" hasCustomPrompt="1"/>
          </p:nvPr>
        </p:nvSpPr>
        <p:spPr>
          <a:xfrm>
            <a:off x="727664" y="1699106"/>
            <a:ext cx="7683913" cy="1142623"/>
          </a:xfrm>
        </p:spPr>
        <p:txBody>
          <a:bodyPr anchor="ctr">
            <a:noAutofit/>
          </a:bodyPr>
          <a:lstStyle>
            <a:lvl1pPr>
              <a:lnSpc>
                <a:spcPct val="90000"/>
              </a:lnSpc>
              <a:defRPr sz="3600"/>
            </a:lvl1pPr>
          </a:lstStyle>
          <a:p>
            <a:r>
              <a:rPr lang="en-US" dirty="0"/>
              <a:t>Title of Presentation</a:t>
            </a:r>
          </a:p>
        </p:txBody>
      </p:sp>
      <p:sp>
        <p:nvSpPr>
          <p:cNvPr id="3" name="Subtitle 2"/>
          <p:cNvSpPr>
            <a:spLocks noGrp="1"/>
          </p:cNvSpPr>
          <p:nvPr>
            <p:ph type="subTitle" idx="1" hasCustomPrompt="1"/>
          </p:nvPr>
        </p:nvSpPr>
        <p:spPr>
          <a:xfrm>
            <a:off x="727663" y="3527907"/>
            <a:ext cx="7683914" cy="347441"/>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342872" indent="0" algn="ctr">
              <a:buNone/>
              <a:defRPr>
                <a:solidFill>
                  <a:schemeClr val="tx1">
                    <a:tint val="75000"/>
                  </a:schemeClr>
                </a:solidFill>
              </a:defRPr>
            </a:lvl2pPr>
            <a:lvl3pPr marL="685744" indent="0" algn="ctr">
              <a:buNone/>
              <a:defRPr>
                <a:solidFill>
                  <a:schemeClr val="tx1">
                    <a:tint val="75000"/>
                  </a:schemeClr>
                </a:solidFill>
              </a:defRPr>
            </a:lvl3pPr>
            <a:lvl4pPr marL="1028616" indent="0" algn="ctr">
              <a:buNone/>
              <a:defRPr>
                <a:solidFill>
                  <a:schemeClr val="tx1">
                    <a:tint val="75000"/>
                  </a:schemeClr>
                </a:solidFill>
              </a:defRPr>
            </a:lvl4pPr>
            <a:lvl5pPr marL="1371488" indent="0" algn="ctr">
              <a:buNone/>
              <a:defRPr>
                <a:solidFill>
                  <a:schemeClr val="tx1">
                    <a:tint val="75000"/>
                  </a:schemeClr>
                </a:solidFill>
              </a:defRPr>
            </a:lvl5pPr>
            <a:lvl6pPr marL="1714360" indent="0" algn="ctr">
              <a:buNone/>
              <a:defRPr>
                <a:solidFill>
                  <a:schemeClr val="tx1">
                    <a:tint val="75000"/>
                  </a:schemeClr>
                </a:solidFill>
              </a:defRPr>
            </a:lvl6pPr>
            <a:lvl7pPr marL="2057232" indent="0" algn="ctr">
              <a:buNone/>
              <a:defRPr>
                <a:solidFill>
                  <a:schemeClr val="tx1">
                    <a:tint val="75000"/>
                  </a:schemeClr>
                </a:solidFill>
              </a:defRPr>
            </a:lvl7pPr>
            <a:lvl8pPr marL="2400104" indent="0" algn="ctr">
              <a:buNone/>
              <a:defRPr>
                <a:solidFill>
                  <a:schemeClr val="tx1">
                    <a:tint val="75000"/>
                  </a:schemeClr>
                </a:solidFill>
              </a:defRPr>
            </a:lvl8pPr>
            <a:lvl9pPr marL="2742976" indent="0" algn="ctr">
              <a:buNone/>
              <a:defRPr>
                <a:solidFill>
                  <a:schemeClr val="tx1">
                    <a:tint val="75000"/>
                  </a:schemeClr>
                </a:solidFill>
              </a:defRPr>
            </a:lvl9pPr>
          </a:lstStyle>
          <a:p>
            <a:r>
              <a:rPr lang="en-US" dirty="0"/>
              <a:t>Name</a:t>
            </a:r>
          </a:p>
          <a:p>
            <a:r>
              <a:rPr lang="en-US" dirty="0"/>
              <a:t>Title</a:t>
            </a:r>
          </a:p>
          <a:p>
            <a:r>
              <a:rPr lang="en-US" dirty="0"/>
              <a:t>Company</a:t>
            </a:r>
          </a:p>
        </p:txBody>
      </p:sp>
      <p:pic>
        <p:nvPicPr>
          <p:cNvPr id="10" name="Picture 3" descr="E:\Duotone_02.pn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40613" t="78783" r="37784"/>
          <a:stretch/>
        </p:blipFill>
        <p:spPr bwMode="auto">
          <a:xfrm rot="10800000">
            <a:off x="4072997" y="1233485"/>
            <a:ext cx="771726" cy="426244"/>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6"/>
          <p:cNvSpPr>
            <a:spLocks noGrp="1"/>
          </p:cNvSpPr>
          <p:nvPr>
            <p:ph type="body" sz="quarter" idx="10" hasCustomPrompt="1"/>
          </p:nvPr>
        </p:nvSpPr>
        <p:spPr>
          <a:xfrm>
            <a:off x="2803757" y="1377976"/>
            <a:ext cx="1641654" cy="197362"/>
          </a:xfrm>
        </p:spPr>
        <p:txBody>
          <a:bodyPr/>
          <a:lstStyle>
            <a:lvl1pPr marL="0" indent="0">
              <a:buFont typeface="Arial" pitchFamily="34" charset="0"/>
              <a:buNone/>
              <a:defRPr sz="1425" b="0">
                <a:solidFill>
                  <a:srgbClr val="F09A1F"/>
                </a:solidFill>
              </a:defRPr>
            </a:lvl1pPr>
          </a:lstStyle>
          <a:p>
            <a:pPr lvl="0"/>
            <a:r>
              <a:rPr lang="en-US" dirty="0"/>
              <a:t>Session Code</a:t>
            </a:r>
          </a:p>
        </p:txBody>
      </p:sp>
    </p:spTree>
    <p:extLst>
      <p:ext uri="{BB962C8B-B14F-4D97-AF65-F5344CB8AC3E}">
        <p14:creationId xmlns:p14="http://schemas.microsoft.com/office/powerpoint/2010/main" val="2538216592"/>
      </p:ext>
    </p:extLst>
  </p:cSld>
  <p:clrMapOvr>
    <a:masterClrMapping/>
  </p:clrMapOvr>
  <p:transition>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799118" y="3657601"/>
            <a:ext cx="7683914" cy="1033983"/>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7500" b="0" i="1" u="none" strike="noStrike" kern="1200" cap="none" spc="-482" normalizeH="0" baseline="0" noProof="0" dirty="0" smtClean="0">
                <a:ln w="11430"/>
                <a:solidFill>
                  <a:schemeClr val="accent1">
                    <a:alpha val="99000"/>
                  </a:schemeClr>
                </a:solidFill>
                <a:effectLst/>
                <a:uLnTx/>
                <a:uFillTx/>
                <a:latin typeface="+mj-lt"/>
                <a:ea typeface="+mn-ea"/>
                <a:cs typeface="+mn-cs"/>
              </a:defRPr>
            </a:lvl1pPr>
          </a:lstStyle>
          <a:p>
            <a:pPr lvl="0"/>
            <a:r>
              <a:rPr lang="en-US" dirty="0"/>
              <a:t>click to…</a:t>
            </a:r>
          </a:p>
        </p:txBody>
      </p:sp>
      <p:sp>
        <p:nvSpPr>
          <p:cNvPr id="5" name="Title 1"/>
          <p:cNvSpPr>
            <a:spLocks noGrp="1"/>
          </p:cNvSpPr>
          <p:nvPr>
            <p:ph type="ctrTitle"/>
          </p:nvPr>
        </p:nvSpPr>
        <p:spPr>
          <a:xfrm>
            <a:off x="627623" y="1823270"/>
            <a:ext cx="6994362" cy="1142621"/>
          </a:xfrm>
        </p:spPr>
        <p:txBody>
          <a:bodyPr anchor="ctr" anchorCtr="0">
            <a:noAutofit/>
          </a:bodyPr>
          <a:lstStyle>
            <a:lvl1pPr>
              <a:lnSpc>
                <a:spcPct val="90000"/>
              </a:lnSpc>
              <a:defRPr sz="3600"/>
            </a:lvl1pPr>
          </a:lstStyle>
          <a:p>
            <a:r>
              <a:rPr lang="en-US"/>
              <a:t>Click to edit Master title style</a:t>
            </a:r>
            <a:endParaRPr lang="en-US" dirty="0"/>
          </a:p>
        </p:txBody>
      </p:sp>
      <p:sp>
        <p:nvSpPr>
          <p:cNvPr id="6" name="Subtitle 2"/>
          <p:cNvSpPr>
            <a:spLocks noGrp="1"/>
          </p:cNvSpPr>
          <p:nvPr>
            <p:ph type="subTitle" idx="1"/>
          </p:nvPr>
        </p:nvSpPr>
        <p:spPr>
          <a:xfrm>
            <a:off x="627623" y="3143252"/>
            <a:ext cx="6994364" cy="346249"/>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342872" indent="0" algn="ctr">
              <a:buNone/>
              <a:defRPr>
                <a:solidFill>
                  <a:schemeClr val="tx1">
                    <a:tint val="75000"/>
                  </a:schemeClr>
                </a:solidFill>
              </a:defRPr>
            </a:lvl2pPr>
            <a:lvl3pPr marL="685744" indent="0" algn="ctr">
              <a:buNone/>
              <a:defRPr>
                <a:solidFill>
                  <a:schemeClr val="tx1">
                    <a:tint val="75000"/>
                  </a:schemeClr>
                </a:solidFill>
              </a:defRPr>
            </a:lvl3pPr>
            <a:lvl4pPr marL="1028616" indent="0" algn="ctr">
              <a:buNone/>
              <a:defRPr>
                <a:solidFill>
                  <a:schemeClr val="tx1">
                    <a:tint val="75000"/>
                  </a:schemeClr>
                </a:solidFill>
              </a:defRPr>
            </a:lvl4pPr>
            <a:lvl5pPr marL="1371488" indent="0" algn="ctr">
              <a:buNone/>
              <a:defRPr>
                <a:solidFill>
                  <a:schemeClr val="tx1">
                    <a:tint val="75000"/>
                  </a:schemeClr>
                </a:solidFill>
              </a:defRPr>
            </a:lvl5pPr>
            <a:lvl6pPr marL="1714360" indent="0" algn="ctr">
              <a:buNone/>
              <a:defRPr>
                <a:solidFill>
                  <a:schemeClr val="tx1">
                    <a:tint val="75000"/>
                  </a:schemeClr>
                </a:solidFill>
              </a:defRPr>
            </a:lvl6pPr>
            <a:lvl7pPr marL="2057232" indent="0" algn="ctr">
              <a:buNone/>
              <a:defRPr>
                <a:solidFill>
                  <a:schemeClr val="tx1">
                    <a:tint val="75000"/>
                  </a:schemeClr>
                </a:solidFill>
              </a:defRPr>
            </a:lvl7pPr>
            <a:lvl8pPr marL="2400104" indent="0" algn="ctr">
              <a:buNone/>
              <a:defRPr>
                <a:solidFill>
                  <a:schemeClr val="tx1">
                    <a:tint val="75000"/>
                  </a:schemeClr>
                </a:solidFill>
              </a:defRPr>
            </a:lvl8pPr>
            <a:lvl9pPr marL="2742976"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296570750"/>
      </p:ext>
    </p:extLst>
  </p:cSld>
  <p:clrMapOvr>
    <a:masterClrMapping/>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3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7623" y="1841287"/>
            <a:ext cx="6994362" cy="1142621"/>
          </a:xfrm>
        </p:spPr>
        <p:txBody>
          <a:bodyPr anchor="ctr" anchorCtr="0">
            <a:noAutofit/>
          </a:bodyPr>
          <a:lstStyle>
            <a:lvl1pPr>
              <a:lnSpc>
                <a:spcPct val="90000"/>
              </a:lnSpc>
              <a:defRPr sz="3600"/>
            </a:lvl1pPr>
          </a:lstStyle>
          <a:p>
            <a:r>
              <a:rPr lang="en-US"/>
              <a:t>Click to edit Master title style</a:t>
            </a:r>
            <a:endParaRPr lang="en-US" dirty="0"/>
          </a:p>
        </p:txBody>
      </p:sp>
      <p:sp>
        <p:nvSpPr>
          <p:cNvPr id="3" name="Subtitle 2"/>
          <p:cNvSpPr>
            <a:spLocks noGrp="1"/>
          </p:cNvSpPr>
          <p:nvPr>
            <p:ph type="subTitle" idx="1"/>
          </p:nvPr>
        </p:nvSpPr>
        <p:spPr>
          <a:xfrm>
            <a:off x="627623" y="3141860"/>
            <a:ext cx="6994364" cy="346249"/>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342872" indent="0" algn="ctr">
              <a:buNone/>
              <a:defRPr>
                <a:solidFill>
                  <a:schemeClr val="tx1">
                    <a:tint val="75000"/>
                  </a:schemeClr>
                </a:solidFill>
              </a:defRPr>
            </a:lvl2pPr>
            <a:lvl3pPr marL="685744" indent="0" algn="ctr">
              <a:buNone/>
              <a:defRPr>
                <a:solidFill>
                  <a:schemeClr val="tx1">
                    <a:tint val="75000"/>
                  </a:schemeClr>
                </a:solidFill>
              </a:defRPr>
            </a:lvl3pPr>
            <a:lvl4pPr marL="1028616" indent="0" algn="ctr">
              <a:buNone/>
              <a:defRPr>
                <a:solidFill>
                  <a:schemeClr val="tx1">
                    <a:tint val="75000"/>
                  </a:schemeClr>
                </a:solidFill>
              </a:defRPr>
            </a:lvl4pPr>
            <a:lvl5pPr marL="1371488" indent="0" algn="ctr">
              <a:buNone/>
              <a:defRPr>
                <a:solidFill>
                  <a:schemeClr val="tx1">
                    <a:tint val="75000"/>
                  </a:schemeClr>
                </a:solidFill>
              </a:defRPr>
            </a:lvl5pPr>
            <a:lvl6pPr marL="1714360" indent="0" algn="ctr">
              <a:buNone/>
              <a:defRPr>
                <a:solidFill>
                  <a:schemeClr val="tx1">
                    <a:tint val="75000"/>
                  </a:schemeClr>
                </a:solidFill>
              </a:defRPr>
            </a:lvl6pPr>
            <a:lvl7pPr marL="2057232" indent="0" algn="ctr">
              <a:buNone/>
              <a:defRPr>
                <a:solidFill>
                  <a:schemeClr val="tx1">
                    <a:tint val="75000"/>
                  </a:schemeClr>
                </a:solidFill>
              </a:defRPr>
            </a:lvl7pPr>
            <a:lvl8pPr marL="2400104" indent="0" algn="ctr">
              <a:buNone/>
              <a:defRPr>
                <a:solidFill>
                  <a:schemeClr val="tx1">
                    <a:tint val="75000"/>
                  </a:schemeClr>
                </a:solidFill>
              </a:defRPr>
            </a:lvl8pPr>
            <a:lvl9pPr marL="2742976" indent="0" algn="ctr">
              <a:buNone/>
              <a:defRPr>
                <a:solidFill>
                  <a:schemeClr val="tx1">
                    <a:tint val="75000"/>
                  </a:schemeClr>
                </a:solidFill>
              </a:defRPr>
            </a:lvl9pPr>
          </a:lstStyle>
          <a:p>
            <a:r>
              <a:rPr lang="en-US"/>
              <a:t>Click to edit Master subtitle style</a:t>
            </a:r>
            <a:endParaRPr lang="en-US" dirty="0"/>
          </a:p>
        </p:txBody>
      </p:sp>
      <p:sp>
        <p:nvSpPr>
          <p:cNvPr id="4" name="Text Placeholder 6"/>
          <p:cNvSpPr>
            <a:spLocks noGrp="1"/>
          </p:cNvSpPr>
          <p:nvPr>
            <p:ph type="body" sz="quarter" idx="10" hasCustomPrompt="1"/>
          </p:nvPr>
        </p:nvSpPr>
        <p:spPr>
          <a:xfrm>
            <a:off x="799118" y="3657601"/>
            <a:ext cx="7683914" cy="1033983"/>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7500" b="0" i="1" u="none" strike="noStrike" kern="1200" cap="none" spc="-482" normalizeH="0" baseline="0" noProof="0" dirty="0" smtClean="0">
                <a:ln w="11430"/>
                <a:solidFill>
                  <a:schemeClr val="accent1">
                    <a:alpha val="99000"/>
                  </a:schemeClr>
                </a:solidFill>
                <a:effectLst/>
                <a:uLnTx/>
                <a:uFillTx/>
                <a:latin typeface="+mj-lt"/>
                <a:ea typeface="+mn-ea"/>
                <a:cs typeface="+mn-cs"/>
              </a:defRPr>
            </a:lvl1pPr>
          </a:lstStyle>
          <a:p>
            <a:pPr lvl="0"/>
            <a:r>
              <a:rPr lang="en-US" dirty="0"/>
              <a:t>click to…</a:t>
            </a:r>
          </a:p>
        </p:txBody>
      </p:sp>
    </p:spTree>
    <p:extLst>
      <p:ext uri="{BB962C8B-B14F-4D97-AF65-F5344CB8AC3E}">
        <p14:creationId xmlns:p14="http://schemas.microsoft.com/office/powerpoint/2010/main" val="4047664053"/>
      </p:ext>
    </p:extLst>
  </p:cSld>
  <p:clrMapOvr>
    <a:masterClrMapping/>
  </p:clrMapOvr>
  <p:transition>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2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7623" y="1831633"/>
            <a:ext cx="6994362" cy="1142621"/>
          </a:xfrm>
        </p:spPr>
        <p:txBody>
          <a:bodyPr anchor="ctr" anchorCtr="0">
            <a:noAutofit/>
          </a:bodyPr>
          <a:lstStyle>
            <a:lvl1pPr>
              <a:lnSpc>
                <a:spcPct val="90000"/>
              </a:lnSpc>
              <a:defRPr sz="3600"/>
            </a:lvl1pPr>
          </a:lstStyle>
          <a:p>
            <a:r>
              <a:rPr lang="en-US"/>
              <a:t>Click to edit Master title style</a:t>
            </a:r>
            <a:endParaRPr lang="en-US" dirty="0"/>
          </a:p>
        </p:txBody>
      </p:sp>
      <p:sp>
        <p:nvSpPr>
          <p:cNvPr id="3" name="Subtitle 2"/>
          <p:cNvSpPr>
            <a:spLocks noGrp="1"/>
          </p:cNvSpPr>
          <p:nvPr>
            <p:ph type="subTitle" idx="1"/>
          </p:nvPr>
        </p:nvSpPr>
        <p:spPr>
          <a:xfrm>
            <a:off x="627623" y="3143252"/>
            <a:ext cx="6994364" cy="346249"/>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342872" indent="0" algn="ctr">
              <a:buNone/>
              <a:defRPr>
                <a:solidFill>
                  <a:schemeClr val="tx1">
                    <a:tint val="75000"/>
                  </a:schemeClr>
                </a:solidFill>
              </a:defRPr>
            </a:lvl2pPr>
            <a:lvl3pPr marL="685744" indent="0" algn="ctr">
              <a:buNone/>
              <a:defRPr>
                <a:solidFill>
                  <a:schemeClr val="tx1">
                    <a:tint val="75000"/>
                  </a:schemeClr>
                </a:solidFill>
              </a:defRPr>
            </a:lvl3pPr>
            <a:lvl4pPr marL="1028616" indent="0" algn="ctr">
              <a:buNone/>
              <a:defRPr>
                <a:solidFill>
                  <a:schemeClr val="tx1">
                    <a:tint val="75000"/>
                  </a:schemeClr>
                </a:solidFill>
              </a:defRPr>
            </a:lvl4pPr>
            <a:lvl5pPr marL="1371488" indent="0" algn="ctr">
              <a:buNone/>
              <a:defRPr>
                <a:solidFill>
                  <a:schemeClr val="tx1">
                    <a:tint val="75000"/>
                  </a:schemeClr>
                </a:solidFill>
              </a:defRPr>
            </a:lvl5pPr>
            <a:lvl6pPr marL="1714360" indent="0" algn="ctr">
              <a:buNone/>
              <a:defRPr>
                <a:solidFill>
                  <a:schemeClr val="tx1">
                    <a:tint val="75000"/>
                  </a:schemeClr>
                </a:solidFill>
              </a:defRPr>
            </a:lvl6pPr>
            <a:lvl7pPr marL="2057232" indent="0" algn="ctr">
              <a:buNone/>
              <a:defRPr>
                <a:solidFill>
                  <a:schemeClr val="tx1">
                    <a:tint val="75000"/>
                  </a:schemeClr>
                </a:solidFill>
              </a:defRPr>
            </a:lvl7pPr>
            <a:lvl8pPr marL="2400104" indent="0" algn="ctr">
              <a:buNone/>
              <a:defRPr>
                <a:solidFill>
                  <a:schemeClr val="tx1">
                    <a:tint val="75000"/>
                  </a:schemeClr>
                </a:solidFill>
              </a:defRPr>
            </a:lvl8pPr>
            <a:lvl9pPr marL="2742976" indent="0" algn="ctr">
              <a:buNone/>
              <a:defRPr>
                <a:solidFill>
                  <a:schemeClr val="tx1">
                    <a:tint val="75000"/>
                  </a:schemeClr>
                </a:solidFill>
              </a:defRPr>
            </a:lvl9pPr>
          </a:lstStyle>
          <a:p>
            <a:r>
              <a:rPr lang="en-US"/>
              <a:t>Click to edit Master subtitle style</a:t>
            </a:r>
            <a:endParaRPr lang="en-US" dirty="0"/>
          </a:p>
        </p:txBody>
      </p:sp>
      <p:sp>
        <p:nvSpPr>
          <p:cNvPr id="5" name="Text Placeholder 6"/>
          <p:cNvSpPr>
            <a:spLocks noGrp="1"/>
          </p:cNvSpPr>
          <p:nvPr>
            <p:ph type="body" sz="quarter" idx="10" hasCustomPrompt="1"/>
          </p:nvPr>
        </p:nvSpPr>
        <p:spPr>
          <a:xfrm>
            <a:off x="799118" y="3657601"/>
            <a:ext cx="7683914" cy="1033983"/>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7500" b="0" i="1" u="none" strike="noStrike" kern="1200" cap="none" spc="-482" normalizeH="0" baseline="0" noProof="0" dirty="0" smtClean="0">
                <a:ln w="11430"/>
                <a:solidFill>
                  <a:schemeClr val="accent1">
                    <a:alpha val="99000"/>
                  </a:schemeClr>
                </a:solidFill>
                <a:effectLst/>
                <a:uLnTx/>
                <a:uFillTx/>
                <a:latin typeface="+mj-lt"/>
                <a:ea typeface="+mn-ea"/>
                <a:cs typeface="+mn-cs"/>
              </a:defRPr>
            </a:lvl1pPr>
          </a:lstStyle>
          <a:p>
            <a:pPr lvl="0"/>
            <a:r>
              <a:rPr lang="en-US" dirty="0"/>
              <a:t>click to…</a:t>
            </a:r>
          </a:p>
        </p:txBody>
      </p:sp>
    </p:spTree>
    <p:extLst>
      <p:ext uri="{BB962C8B-B14F-4D97-AF65-F5344CB8AC3E}">
        <p14:creationId xmlns:p14="http://schemas.microsoft.com/office/powerpoint/2010/main" val="256111108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4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580822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4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7623" y="1831633"/>
            <a:ext cx="6994362" cy="1142621"/>
          </a:xfrm>
        </p:spPr>
        <p:txBody>
          <a:bodyPr anchor="ctr" anchorCtr="0">
            <a:noAutofit/>
          </a:bodyPr>
          <a:lstStyle>
            <a:lvl1pPr>
              <a:lnSpc>
                <a:spcPct val="90000"/>
              </a:lnSpc>
              <a:defRPr sz="3600"/>
            </a:lvl1pPr>
          </a:lstStyle>
          <a:p>
            <a:r>
              <a:rPr lang="en-US"/>
              <a:t>Click to edit Master title style</a:t>
            </a:r>
            <a:endParaRPr lang="en-US" dirty="0"/>
          </a:p>
        </p:txBody>
      </p:sp>
      <p:sp>
        <p:nvSpPr>
          <p:cNvPr id="3" name="Subtitle 2"/>
          <p:cNvSpPr>
            <a:spLocks noGrp="1"/>
          </p:cNvSpPr>
          <p:nvPr>
            <p:ph type="subTitle" idx="1"/>
          </p:nvPr>
        </p:nvSpPr>
        <p:spPr>
          <a:xfrm>
            <a:off x="627623" y="3143252"/>
            <a:ext cx="6994364" cy="346249"/>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342872" indent="0" algn="ctr">
              <a:buNone/>
              <a:defRPr>
                <a:solidFill>
                  <a:schemeClr val="tx1">
                    <a:tint val="75000"/>
                  </a:schemeClr>
                </a:solidFill>
              </a:defRPr>
            </a:lvl2pPr>
            <a:lvl3pPr marL="685744" indent="0" algn="ctr">
              <a:buNone/>
              <a:defRPr>
                <a:solidFill>
                  <a:schemeClr val="tx1">
                    <a:tint val="75000"/>
                  </a:schemeClr>
                </a:solidFill>
              </a:defRPr>
            </a:lvl3pPr>
            <a:lvl4pPr marL="1028616" indent="0" algn="ctr">
              <a:buNone/>
              <a:defRPr>
                <a:solidFill>
                  <a:schemeClr val="tx1">
                    <a:tint val="75000"/>
                  </a:schemeClr>
                </a:solidFill>
              </a:defRPr>
            </a:lvl4pPr>
            <a:lvl5pPr marL="1371488" indent="0" algn="ctr">
              <a:buNone/>
              <a:defRPr>
                <a:solidFill>
                  <a:schemeClr val="tx1">
                    <a:tint val="75000"/>
                  </a:schemeClr>
                </a:solidFill>
              </a:defRPr>
            </a:lvl5pPr>
            <a:lvl6pPr marL="1714360" indent="0" algn="ctr">
              <a:buNone/>
              <a:defRPr>
                <a:solidFill>
                  <a:schemeClr val="tx1">
                    <a:tint val="75000"/>
                  </a:schemeClr>
                </a:solidFill>
              </a:defRPr>
            </a:lvl6pPr>
            <a:lvl7pPr marL="2057232" indent="0" algn="ctr">
              <a:buNone/>
              <a:defRPr>
                <a:solidFill>
                  <a:schemeClr val="tx1">
                    <a:tint val="75000"/>
                  </a:schemeClr>
                </a:solidFill>
              </a:defRPr>
            </a:lvl7pPr>
            <a:lvl8pPr marL="2400104" indent="0" algn="ctr">
              <a:buNone/>
              <a:defRPr>
                <a:solidFill>
                  <a:schemeClr val="tx1">
                    <a:tint val="75000"/>
                  </a:schemeClr>
                </a:solidFill>
              </a:defRPr>
            </a:lvl8pPr>
            <a:lvl9pPr marL="2742976" indent="0" algn="ctr">
              <a:buNone/>
              <a:defRPr>
                <a:solidFill>
                  <a:schemeClr val="tx1">
                    <a:tint val="75000"/>
                  </a:schemeClr>
                </a:solidFill>
              </a:defRPr>
            </a:lvl9pPr>
          </a:lstStyle>
          <a:p>
            <a:r>
              <a:rPr lang="en-US"/>
              <a:t>Click to edit Master subtitle style</a:t>
            </a:r>
            <a:endParaRPr lang="en-US" dirty="0"/>
          </a:p>
        </p:txBody>
      </p:sp>
      <p:sp>
        <p:nvSpPr>
          <p:cNvPr id="5" name="Text Placeholder 6"/>
          <p:cNvSpPr>
            <a:spLocks noGrp="1"/>
          </p:cNvSpPr>
          <p:nvPr>
            <p:ph type="body" sz="quarter" idx="10" hasCustomPrompt="1"/>
          </p:nvPr>
        </p:nvSpPr>
        <p:spPr>
          <a:xfrm>
            <a:off x="799118" y="3657601"/>
            <a:ext cx="7683914" cy="1033983"/>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7500" b="0" i="1" u="none" strike="noStrike" kern="1200" cap="none" spc="-482" normalizeH="0" baseline="0" noProof="0" dirty="0" smtClean="0">
                <a:ln w="11430"/>
                <a:solidFill>
                  <a:schemeClr val="accent1">
                    <a:alpha val="99000"/>
                  </a:schemeClr>
                </a:solidFill>
                <a:effectLst/>
                <a:uLnTx/>
                <a:uFillTx/>
                <a:latin typeface="+mj-lt"/>
                <a:ea typeface="+mn-ea"/>
                <a:cs typeface="+mn-cs"/>
              </a:defRPr>
            </a:lvl1pPr>
          </a:lstStyle>
          <a:p>
            <a:pPr lvl="0"/>
            <a:r>
              <a:rPr lang="en-US" dirty="0"/>
              <a:t>click to…</a:t>
            </a:r>
          </a:p>
        </p:txBody>
      </p:sp>
    </p:spTree>
    <p:extLst>
      <p:ext uri="{BB962C8B-B14F-4D97-AF65-F5344CB8AC3E}">
        <p14:creationId xmlns:p14="http://schemas.microsoft.com/office/powerpoint/2010/main" val="74446732"/>
      </p:ext>
    </p:extLst>
  </p:cSld>
  <p:clrMapOvr>
    <a:masterClrMapping/>
  </p:clrMapOvr>
  <p:transitio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5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7623" y="1831633"/>
            <a:ext cx="6994362" cy="1142621"/>
          </a:xfrm>
        </p:spPr>
        <p:txBody>
          <a:bodyPr anchor="ctr" anchorCtr="0">
            <a:noAutofit/>
          </a:bodyPr>
          <a:lstStyle>
            <a:lvl1pPr>
              <a:lnSpc>
                <a:spcPct val="90000"/>
              </a:lnSpc>
              <a:defRPr sz="3600"/>
            </a:lvl1pPr>
          </a:lstStyle>
          <a:p>
            <a:r>
              <a:rPr lang="en-US"/>
              <a:t>Click to edit Master title style</a:t>
            </a:r>
            <a:endParaRPr lang="en-US" dirty="0"/>
          </a:p>
        </p:txBody>
      </p:sp>
      <p:sp>
        <p:nvSpPr>
          <p:cNvPr id="3" name="Subtitle 2"/>
          <p:cNvSpPr>
            <a:spLocks noGrp="1"/>
          </p:cNvSpPr>
          <p:nvPr>
            <p:ph type="subTitle" idx="1"/>
          </p:nvPr>
        </p:nvSpPr>
        <p:spPr>
          <a:xfrm>
            <a:off x="627623" y="3143252"/>
            <a:ext cx="6994364" cy="346249"/>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342872" indent="0" algn="ctr">
              <a:buNone/>
              <a:defRPr>
                <a:solidFill>
                  <a:schemeClr val="tx1">
                    <a:tint val="75000"/>
                  </a:schemeClr>
                </a:solidFill>
              </a:defRPr>
            </a:lvl2pPr>
            <a:lvl3pPr marL="685744" indent="0" algn="ctr">
              <a:buNone/>
              <a:defRPr>
                <a:solidFill>
                  <a:schemeClr val="tx1">
                    <a:tint val="75000"/>
                  </a:schemeClr>
                </a:solidFill>
              </a:defRPr>
            </a:lvl3pPr>
            <a:lvl4pPr marL="1028616" indent="0" algn="ctr">
              <a:buNone/>
              <a:defRPr>
                <a:solidFill>
                  <a:schemeClr val="tx1">
                    <a:tint val="75000"/>
                  </a:schemeClr>
                </a:solidFill>
              </a:defRPr>
            </a:lvl4pPr>
            <a:lvl5pPr marL="1371488" indent="0" algn="ctr">
              <a:buNone/>
              <a:defRPr>
                <a:solidFill>
                  <a:schemeClr val="tx1">
                    <a:tint val="75000"/>
                  </a:schemeClr>
                </a:solidFill>
              </a:defRPr>
            </a:lvl5pPr>
            <a:lvl6pPr marL="1714360" indent="0" algn="ctr">
              <a:buNone/>
              <a:defRPr>
                <a:solidFill>
                  <a:schemeClr val="tx1">
                    <a:tint val="75000"/>
                  </a:schemeClr>
                </a:solidFill>
              </a:defRPr>
            </a:lvl6pPr>
            <a:lvl7pPr marL="2057232" indent="0" algn="ctr">
              <a:buNone/>
              <a:defRPr>
                <a:solidFill>
                  <a:schemeClr val="tx1">
                    <a:tint val="75000"/>
                  </a:schemeClr>
                </a:solidFill>
              </a:defRPr>
            </a:lvl7pPr>
            <a:lvl8pPr marL="2400104" indent="0" algn="ctr">
              <a:buNone/>
              <a:defRPr>
                <a:solidFill>
                  <a:schemeClr val="tx1">
                    <a:tint val="75000"/>
                  </a:schemeClr>
                </a:solidFill>
              </a:defRPr>
            </a:lvl8pPr>
            <a:lvl9pPr marL="2742976" indent="0" algn="ctr">
              <a:buNone/>
              <a:defRPr>
                <a:solidFill>
                  <a:schemeClr val="tx1">
                    <a:tint val="75000"/>
                  </a:schemeClr>
                </a:solidFill>
              </a:defRPr>
            </a:lvl9pPr>
          </a:lstStyle>
          <a:p>
            <a:r>
              <a:rPr lang="en-US"/>
              <a:t>Click to edit Master subtitle style</a:t>
            </a:r>
            <a:endParaRPr lang="en-US" dirty="0"/>
          </a:p>
        </p:txBody>
      </p:sp>
      <p:sp>
        <p:nvSpPr>
          <p:cNvPr id="5" name="Text Placeholder 6"/>
          <p:cNvSpPr>
            <a:spLocks noGrp="1"/>
          </p:cNvSpPr>
          <p:nvPr>
            <p:ph type="body" sz="quarter" idx="10" hasCustomPrompt="1"/>
          </p:nvPr>
        </p:nvSpPr>
        <p:spPr>
          <a:xfrm>
            <a:off x="799118" y="3657601"/>
            <a:ext cx="7683914" cy="1033983"/>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7500" b="0" i="1" u="none" strike="noStrike" kern="1200" cap="none" spc="-482" normalizeH="0" baseline="0" noProof="0" dirty="0" smtClean="0">
                <a:ln w="11430"/>
                <a:solidFill>
                  <a:schemeClr val="accent1">
                    <a:alpha val="99000"/>
                  </a:schemeClr>
                </a:solidFill>
                <a:effectLst/>
                <a:uLnTx/>
                <a:uFillTx/>
                <a:latin typeface="+mj-lt"/>
                <a:ea typeface="+mn-ea"/>
                <a:cs typeface="+mn-cs"/>
              </a:defRPr>
            </a:lvl1pPr>
          </a:lstStyle>
          <a:p>
            <a:pPr lvl="0"/>
            <a:r>
              <a:rPr lang="en-US" dirty="0"/>
              <a:t>click to…</a:t>
            </a:r>
          </a:p>
        </p:txBody>
      </p:sp>
    </p:spTree>
    <p:extLst>
      <p:ext uri="{BB962C8B-B14F-4D97-AF65-F5344CB8AC3E}">
        <p14:creationId xmlns:p14="http://schemas.microsoft.com/office/powerpoint/2010/main" val="603856192"/>
      </p:ext>
    </p:extLst>
  </p:cSld>
  <p:clrMapOvr>
    <a:masterClrMapping/>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6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7623" y="1831633"/>
            <a:ext cx="6994362" cy="1142621"/>
          </a:xfrm>
        </p:spPr>
        <p:txBody>
          <a:bodyPr anchor="ctr" anchorCtr="0">
            <a:noAutofit/>
          </a:bodyPr>
          <a:lstStyle>
            <a:lvl1pPr>
              <a:lnSpc>
                <a:spcPct val="90000"/>
              </a:lnSpc>
              <a:defRPr sz="3600"/>
            </a:lvl1pPr>
          </a:lstStyle>
          <a:p>
            <a:r>
              <a:rPr lang="en-US"/>
              <a:t>Click to edit Master title style</a:t>
            </a:r>
            <a:endParaRPr lang="en-US" dirty="0"/>
          </a:p>
        </p:txBody>
      </p:sp>
      <p:sp>
        <p:nvSpPr>
          <p:cNvPr id="3" name="Subtitle 2"/>
          <p:cNvSpPr>
            <a:spLocks noGrp="1"/>
          </p:cNvSpPr>
          <p:nvPr>
            <p:ph type="subTitle" idx="1"/>
          </p:nvPr>
        </p:nvSpPr>
        <p:spPr>
          <a:xfrm>
            <a:off x="627623" y="3143252"/>
            <a:ext cx="6994364" cy="346249"/>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342872" indent="0" algn="ctr">
              <a:buNone/>
              <a:defRPr>
                <a:solidFill>
                  <a:schemeClr val="tx1">
                    <a:tint val="75000"/>
                  </a:schemeClr>
                </a:solidFill>
              </a:defRPr>
            </a:lvl2pPr>
            <a:lvl3pPr marL="685744" indent="0" algn="ctr">
              <a:buNone/>
              <a:defRPr>
                <a:solidFill>
                  <a:schemeClr val="tx1">
                    <a:tint val="75000"/>
                  </a:schemeClr>
                </a:solidFill>
              </a:defRPr>
            </a:lvl3pPr>
            <a:lvl4pPr marL="1028616" indent="0" algn="ctr">
              <a:buNone/>
              <a:defRPr>
                <a:solidFill>
                  <a:schemeClr val="tx1">
                    <a:tint val="75000"/>
                  </a:schemeClr>
                </a:solidFill>
              </a:defRPr>
            </a:lvl4pPr>
            <a:lvl5pPr marL="1371488" indent="0" algn="ctr">
              <a:buNone/>
              <a:defRPr>
                <a:solidFill>
                  <a:schemeClr val="tx1">
                    <a:tint val="75000"/>
                  </a:schemeClr>
                </a:solidFill>
              </a:defRPr>
            </a:lvl5pPr>
            <a:lvl6pPr marL="1714360" indent="0" algn="ctr">
              <a:buNone/>
              <a:defRPr>
                <a:solidFill>
                  <a:schemeClr val="tx1">
                    <a:tint val="75000"/>
                  </a:schemeClr>
                </a:solidFill>
              </a:defRPr>
            </a:lvl6pPr>
            <a:lvl7pPr marL="2057232" indent="0" algn="ctr">
              <a:buNone/>
              <a:defRPr>
                <a:solidFill>
                  <a:schemeClr val="tx1">
                    <a:tint val="75000"/>
                  </a:schemeClr>
                </a:solidFill>
              </a:defRPr>
            </a:lvl7pPr>
            <a:lvl8pPr marL="2400104" indent="0" algn="ctr">
              <a:buNone/>
              <a:defRPr>
                <a:solidFill>
                  <a:schemeClr val="tx1">
                    <a:tint val="75000"/>
                  </a:schemeClr>
                </a:solidFill>
              </a:defRPr>
            </a:lvl8pPr>
            <a:lvl9pPr marL="2742976" indent="0" algn="ctr">
              <a:buNone/>
              <a:defRPr>
                <a:solidFill>
                  <a:schemeClr val="tx1">
                    <a:tint val="75000"/>
                  </a:schemeClr>
                </a:solidFill>
              </a:defRPr>
            </a:lvl9pPr>
          </a:lstStyle>
          <a:p>
            <a:r>
              <a:rPr lang="en-US"/>
              <a:t>Click to edit Master subtitle style</a:t>
            </a:r>
            <a:endParaRPr lang="en-US" dirty="0"/>
          </a:p>
        </p:txBody>
      </p:sp>
      <p:sp>
        <p:nvSpPr>
          <p:cNvPr id="5" name="Text Placeholder 6"/>
          <p:cNvSpPr>
            <a:spLocks noGrp="1"/>
          </p:cNvSpPr>
          <p:nvPr>
            <p:ph type="body" sz="quarter" idx="10" hasCustomPrompt="1"/>
          </p:nvPr>
        </p:nvSpPr>
        <p:spPr>
          <a:xfrm>
            <a:off x="799118" y="3657601"/>
            <a:ext cx="7683914" cy="1033983"/>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7500" b="0" i="1" u="none" strike="noStrike" kern="1200" cap="none" spc="-482" normalizeH="0" baseline="0" noProof="0" dirty="0" smtClean="0">
                <a:ln w="11430"/>
                <a:solidFill>
                  <a:schemeClr val="accent1">
                    <a:alpha val="99000"/>
                  </a:schemeClr>
                </a:solidFill>
                <a:effectLst/>
                <a:uLnTx/>
                <a:uFillTx/>
                <a:latin typeface="+mj-lt"/>
                <a:ea typeface="+mn-ea"/>
                <a:cs typeface="+mn-cs"/>
              </a:defRPr>
            </a:lvl1pPr>
          </a:lstStyle>
          <a:p>
            <a:pPr lvl="0"/>
            <a:r>
              <a:rPr lang="en-US" dirty="0"/>
              <a:t>click to…</a:t>
            </a:r>
          </a:p>
        </p:txBody>
      </p:sp>
    </p:spTree>
    <p:extLst>
      <p:ext uri="{BB962C8B-B14F-4D97-AF65-F5344CB8AC3E}">
        <p14:creationId xmlns:p14="http://schemas.microsoft.com/office/powerpoint/2010/main" val="1577403239"/>
      </p:ext>
    </p:extLst>
  </p:cSld>
  <p:clrMapOvr>
    <a:masterClrMapping/>
  </p:clrMapOvr>
  <p:transitio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9437" y="171452"/>
            <a:ext cx="8363938" cy="457049"/>
          </a:xfrm>
        </p:spPr>
        <p:txBody>
          <a:bodyPr/>
          <a:lstStyle>
            <a:lvl1pPr>
              <a:defRPr/>
            </a:lvl1pPr>
          </a:lstStyle>
          <a:p>
            <a:r>
              <a:rPr lang="en-US"/>
              <a:t>Click to edit Master title style</a:t>
            </a:r>
            <a:endParaRPr lang="en-US" dirty="0"/>
          </a:p>
        </p:txBody>
      </p:sp>
      <p:sp>
        <p:nvSpPr>
          <p:cNvPr id="5" name="Text Placeholder 4"/>
          <p:cNvSpPr>
            <a:spLocks noGrp="1"/>
          </p:cNvSpPr>
          <p:nvPr>
            <p:ph type="body" sz="quarter" idx="10"/>
          </p:nvPr>
        </p:nvSpPr>
        <p:spPr>
          <a:xfrm>
            <a:off x="389437" y="1085851"/>
            <a:ext cx="8363938" cy="15004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47307567"/>
      </p:ext>
    </p:extLst>
  </p:cSld>
  <p:clrMapOvr>
    <a:masterClrMapping/>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9437" y="171452"/>
            <a:ext cx="8363938" cy="457049"/>
          </a:xfrm>
        </p:spPr>
        <p:txBody>
          <a:bodyPr/>
          <a:lstStyle>
            <a:lvl1pPr>
              <a:defRPr/>
            </a:lvl1pPr>
          </a:lstStyle>
          <a:p>
            <a:r>
              <a:rPr lang="en-US"/>
              <a:t>Click to edit Master title style</a:t>
            </a:r>
            <a:endParaRPr lang="en-US" dirty="0"/>
          </a:p>
        </p:txBody>
      </p:sp>
      <p:sp>
        <p:nvSpPr>
          <p:cNvPr id="5" name="Text Placeholder 4"/>
          <p:cNvSpPr>
            <a:spLocks noGrp="1"/>
          </p:cNvSpPr>
          <p:nvPr>
            <p:ph type="body" sz="quarter" idx="10"/>
          </p:nvPr>
        </p:nvSpPr>
        <p:spPr>
          <a:xfrm>
            <a:off x="389437" y="1085849"/>
            <a:ext cx="8363938" cy="1500411"/>
          </a:xfrm>
        </p:spPr>
        <p:txBody>
          <a:bodyPr/>
          <a:lstStyle>
            <a:lvl1pPr marL="345266" indent="-345266">
              <a:buFontTx/>
              <a:buBlip>
                <a:blip r:embed="rId3"/>
              </a:buBlip>
              <a:defRPr/>
            </a:lvl1pPr>
            <a:lvl2pPr marL="641721" indent="-296454">
              <a:buFontTx/>
              <a:buBlip>
                <a:blip r:embed="rId3"/>
              </a:buBlip>
              <a:defRPr/>
            </a:lvl2pPr>
            <a:lvl3pPr marL="944127" indent="-302406">
              <a:buFontTx/>
              <a:buBlip>
                <a:blip r:embed="rId3"/>
              </a:buBlip>
              <a:defRPr/>
            </a:lvl3pPr>
            <a:lvl4pPr marL="1203672" indent="-259546">
              <a:buFontTx/>
              <a:buBlip>
                <a:blip r:embed="rId3"/>
              </a:buBlip>
              <a:defRPr/>
            </a:lvl4pPr>
            <a:lvl5pPr marL="1456074" indent="-252402">
              <a:buFontTx/>
              <a:buBlip>
                <a:blip r:embed="rId3"/>
              </a:buBlip>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8983135"/>
      </p:ext>
    </p:extLst>
  </p:cSld>
  <p:clrMapOvr>
    <a:masterClrMapping/>
  </p:clrMapOvr>
  <p:transitio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389437" y="1085849"/>
            <a:ext cx="8363938" cy="1500411"/>
          </a:xfrm>
        </p:spPr>
        <p:txBody>
          <a:bodyPr/>
          <a:lstStyle>
            <a:lvl1pPr marL="345266" indent="-345266">
              <a:lnSpc>
                <a:spcPct val="90000"/>
              </a:lnSpc>
              <a:buFontTx/>
              <a:buBlip>
                <a:blip r:embed="rId2"/>
              </a:buBlip>
              <a:defRPr/>
            </a:lvl1pPr>
            <a:lvl2pPr marL="641721" indent="-296454">
              <a:lnSpc>
                <a:spcPct val="90000"/>
              </a:lnSpc>
              <a:buFontTx/>
              <a:buBlip>
                <a:blip r:embed="rId2"/>
              </a:buBlip>
              <a:defRPr/>
            </a:lvl2pPr>
            <a:lvl3pPr marL="944127" indent="-302406">
              <a:lnSpc>
                <a:spcPct val="90000"/>
              </a:lnSpc>
              <a:buFontTx/>
              <a:buBlip>
                <a:blip r:embed="rId2"/>
              </a:buBlip>
              <a:defRPr/>
            </a:lvl3pPr>
            <a:lvl4pPr marL="1203672" indent="-259546">
              <a:lnSpc>
                <a:spcPct val="90000"/>
              </a:lnSpc>
              <a:buFontTx/>
              <a:buBlip>
                <a:blip r:embed="rId2"/>
              </a:buBlip>
              <a:defRPr/>
            </a:lvl4pPr>
            <a:lvl5pPr marL="1456074" indent="-252402">
              <a:lnSpc>
                <a:spcPct val="90000"/>
              </a:lnSpc>
              <a:buFontTx/>
              <a:buBlip>
                <a:blip r:embed="rId2"/>
              </a:buBlip>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28448163"/>
      </p:ext>
    </p:extLst>
  </p:cSld>
  <p:clrMapOvr>
    <a:masterClrMapping/>
  </p:clrMapOvr>
  <p:transitio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Content Placeholder 2"/>
          <p:cNvSpPr>
            <a:spLocks noGrp="1"/>
          </p:cNvSpPr>
          <p:nvPr>
            <p:ph sz="half" idx="1"/>
          </p:nvPr>
        </p:nvSpPr>
        <p:spPr>
          <a:xfrm>
            <a:off x="389436" y="1085852"/>
            <a:ext cx="4115872" cy="1323439"/>
          </a:xfrm>
        </p:spPr>
        <p:txBody>
          <a:bodyPr/>
          <a:lstStyle>
            <a:lvl1pPr marL="254972" indent="-254972">
              <a:lnSpc>
                <a:spcPct val="90000"/>
              </a:lnSpc>
              <a:buFontTx/>
              <a:buBlip>
                <a:blip r:embed="rId2"/>
              </a:buBlip>
              <a:defRPr sz="2100"/>
            </a:lvl1pPr>
            <a:lvl2pPr marL="504983" indent="-244058">
              <a:lnSpc>
                <a:spcPct val="90000"/>
              </a:lnSpc>
              <a:buFontTx/>
              <a:buBlip>
                <a:blip r:embed="rId2"/>
              </a:buBlip>
              <a:defRPr sz="1800"/>
            </a:lvl2pPr>
            <a:lvl3pPr marL="715309" indent="-216279">
              <a:lnSpc>
                <a:spcPct val="90000"/>
              </a:lnSpc>
              <a:buFontTx/>
              <a:buBlip>
                <a:blip r:embed="rId2"/>
              </a:buBlip>
              <a:defRPr sz="1500"/>
            </a:lvl3pPr>
            <a:lvl4pPr marL="920675" indent="-205366">
              <a:lnSpc>
                <a:spcPct val="90000"/>
              </a:lnSpc>
              <a:buFontTx/>
              <a:buBlip>
                <a:blip r:embed="rId2"/>
              </a:buBlip>
              <a:defRPr sz="1425"/>
            </a:lvl4pPr>
            <a:lvl5pPr marL="1136954" indent="-210326">
              <a:lnSpc>
                <a:spcPct val="90000"/>
              </a:lnSpc>
              <a:buFontTx/>
              <a:buBlip>
                <a:blip r:embed="rId2"/>
              </a:buBlip>
              <a:defRPr sz="1425"/>
            </a:lvl5pPr>
            <a:lvl6pPr>
              <a:defRPr sz="1425"/>
            </a:lvl6pPr>
            <a:lvl7pPr>
              <a:defRPr sz="1425"/>
            </a:lvl7pPr>
            <a:lvl8pPr>
              <a:defRPr sz="1425"/>
            </a:lvl8pPr>
            <a:lvl9pPr>
              <a:defRPr sz="14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37502" y="1085852"/>
            <a:ext cx="4115872" cy="1323439"/>
          </a:xfrm>
        </p:spPr>
        <p:txBody>
          <a:bodyPr/>
          <a:lstStyle>
            <a:lvl1pPr marL="260924" indent="-260924">
              <a:lnSpc>
                <a:spcPct val="90000"/>
              </a:lnSpc>
              <a:buFontTx/>
              <a:buBlip>
                <a:blip r:embed="rId2"/>
              </a:buBlip>
              <a:defRPr sz="2100"/>
            </a:lvl1pPr>
            <a:lvl2pPr marL="504983" indent="-254972">
              <a:lnSpc>
                <a:spcPct val="90000"/>
              </a:lnSpc>
              <a:buFontTx/>
              <a:buBlip>
                <a:blip r:embed="rId2"/>
              </a:buBlip>
              <a:defRPr sz="1800"/>
            </a:lvl2pPr>
            <a:lvl3pPr marL="721262" indent="-227192">
              <a:lnSpc>
                <a:spcPct val="90000"/>
              </a:lnSpc>
              <a:buFontTx/>
              <a:buBlip>
                <a:blip r:embed="rId2"/>
              </a:buBlip>
              <a:defRPr sz="1500"/>
            </a:lvl3pPr>
            <a:lvl4pPr marL="920675" indent="-199414">
              <a:lnSpc>
                <a:spcPct val="90000"/>
              </a:lnSpc>
              <a:buFontTx/>
              <a:buBlip>
                <a:blip r:embed="rId2"/>
              </a:buBlip>
              <a:defRPr sz="1425"/>
            </a:lvl4pPr>
            <a:lvl5pPr marL="1136954" indent="-205366">
              <a:lnSpc>
                <a:spcPct val="90000"/>
              </a:lnSpc>
              <a:buFontTx/>
              <a:buBlip>
                <a:blip r:embed="rId2"/>
              </a:buBlip>
              <a:defRPr sz="1425"/>
            </a:lvl5pPr>
            <a:lvl6pPr>
              <a:defRPr sz="1425"/>
            </a:lvl6pPr>
            <a:lvl7pPr>
              <a:defRPr sz="1425"/>
            </a:lvl7pPr>
            <a:lvl8pPr>
              <a:defRPr sz="1425"/>
            </a:lvl8pPr>
            <a:lvl9pPr>
              <a:defRPr sz="14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91815887"/>
      </p:ext>
    </p:extLst>
  </p:cSld>
  <p:clrMapOvr>
    <a:masterClrMapping/>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389436" y="1055205"/>
            <a:ext cx="4115872" cy="263149"/>
          </a:xfrm>
        </p:spPr>
        <p:txBody>
          <a:bodyPr anchor="b"/>
          <a:lstStyle>
            <a:lvl1pPr marL="0" indent="0">
              <a:lnSpc>
                <a:spcPct val="90000"/>
              </a:lnSpc>
              <a:spcBef>
                <a:spcPts val="0"/>
              </a:spcBef>
              <a:buNone/>
              <a:defRPr sz="1875" b="1"/>
            </a:lvl1pPr>
            <a:lvl2pPr marL="342872" indent="0">
              <a:buNone/>
              <a:defRPr sz="1500" b="1"/>
            </a:lvl2pPr>
            <a:lvl3pPr marL="685744" indent="0">
              <a:buNone/>
              <a:defRPr sz="1425" b="1"/>
            </a:lvl3pPr>
            <a:lvl4pPr marL="1028616" indent="0">
              <a:buNone/>
              <a:defRPr sz="1200" b="1"/>
            </a:lvl4pPr>
            <a:lvl5pPr marL="1371488" indent="0">
              <a:buNone/>
              <a:defRPr sz="1200" b="1"/>
            </a:lvl5pPr>
            <a:lvl6pPr marL="1714360" indent="0">
              <a:buNone/>
              <a:defRPr sz="1200" b="1"/>
            </a:lvl6pPr>
            <a:lvl7pPr marL="2057232" indent="0">
              <a:buNone/>
              <a:defRPr sz="1200" b="1"/>
            </a:lvl7pPr>
            <a:lvl8pPr marL="2400104" indent="0">
              <a:buNone/>
              <a:defRPr sz="1200" b="1"/>
            </a:lvl8pPr>
            <a:lvl9pPr marL="2742976" indent="0">
              <a:buNone/>
              <a:defRPr sz="1200" b="1"/>
            </a:lvl9pPr>
          </a:lstStyle>
          <a:p>
            <a:pPr lvl="0"/>
            <a:r>
              <a:rPr lang="en-US"/>
              <a:t>Click to edit Master text styles</a:t>
            </a:r>
          </a:p>
        </p:txBody>
      </p:sp>
      <p:sp>
        <p:nvSpPr>
          <p:cNvPr id="4" name="Content Placeholder 3"/>
          <p:cNvSpPr>
            <a:spLocks noGrp="1"/>
          </p:cNvSpPr>
          <p:nvPr>
            <p:ph sz="half" idx="2"/>
          </p:nvPr>
        </p:nvSpPr>
        <p:spPr>
          <a:xfrm>
            <a:off x="381001" y="1600202"/>
            <a:ext cx="4114800" cy="1166473"/>
          </a:xfrm>
        </p:spPr>
        <p:txBody>
          <a:bodyPr/>
          <a:lstStyle>
            <a:lvl1pPr marL="211319" indent="-211319">
              <a:buFontTx/>
              <a:buBlip>
                <a:blip r:embed="rId2"/>
              </a:buBlip>
              <a:defRPr sz="1725"/>
            </a:lvl1pPr>
            <a:lvl2pPr marL="421646" indent="-199414">
              <a:buFontTx/>
              <a:buBlip>
                <a:blip r:embed="rId2"/>
              </a:buBlip>
              <a:defRPr sz="1500"/>
            </a:lvl2pPr>
            <a:lvl3pPr marL="610146" indent="-182548">
              <a:buFontTx/>
              <a:buBlip>
                <a:blip r:embed="rId2"/>
              </a:buBlip>
              <a:defRPr sz="1425"/>
            </a:lvl3pPr>
            <a:lvl4pPr marL="787733" indent="-171635">
              <a:buFontTx/>
              <a:buBlip>
                <a:blip r:embed="rId2"/>
              </a:buBlip>
              <a:defRPr sz="1275"/>
            </a:lvl4pPr>
            <a:lvl5pPr marL="959367" indent="-154769">
              <a:buFontTx/>
              <a:buBlip>
                <a:blip r:embed="rId2"/>
              </a:buBlip>
              <a:defRPr sz="1275"/>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37502" y="1055205"/>
            <a:ext cx="4115872" cy="263149"/>
          </a:xfrm>
        </p:spPr>
        <p:txBody>
          <a:bodyPr anchor="b"/>
          <a:lstStyle>
            <a:lvl1pPr marL="0" indent="0">
              <a:lnSpc>
                <a:spcPct val="90000"/>
              </a:lnSpc>
              <a:spcBef>
                <a:spcPts val="0"/>
              </a:spcBef>
              <a:buNone/>
              <a:defRPr sz="1875" b="1"/>
            </a:lvl1pPr>
            <a:lvl2pPr marL="342872" indent="0">
              <a:buNone/>
              <a:defRPr sz="1500" b="1"/>
            </a:lvl2pPr>
            <a:lvl3pPr marL="685744" indent="0">
              <a:buNone/>
              <a:defRPr sz="1425" b="1"/>
            </a:lvl3pPr>
            <a:lvl4pPr marL="1028616" indent="0">
              <a:buNone/>
              <a:defRPr sz="1200" b="1"/>
            </a:lvl4pPr>
            <a:lvl5pPr marL="1371488" indent="0">
              <a:buNone/>
              <a:defRPr sz="1200" b="1"/>
            </a:lvl5pPr>
            <a:lvl6pPr marL="1714360" indent="0">
              <a:buNone/>
              <a:defRPr sz="1200" b="1"/>
            </a:lvl6pPr>
            <a:lvl7pPr marL="2057232" indent="0">
              <a:buNone/>
              <a:defRPr sz="1200" b="1"/>
            </a:lvl7pPr>
            <a:lvl8pPr marL="2400104" indent="0">
              <a:buNone/>
              <a:defRPr sz="1200" b="1"/>
            </a:lvl8pPr>
            <a:lvl9pPr marL="2742976"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37502" y="1600202"/>
            <a:ext cx="4115872" cy="1183964"/>
          </a:xfrm>
        </p:spPr>
        <p:txBody>
          <a:bodyPr/>
          <a:lstStyle>
            <a:lvl1pPr marL="222231" indent="-222231">
              <a:buFontTx/>
              <a:buBlip>
                <a:blip r:embed="rId2"/>
              </a:buBlip>
              <a:defRPr sz="1725"/>
            </a:lvl1pPr>
            <a:lvl2pPr marL="427598" indent="-205366">
              <a:buFontTx/>
              <a:buBlip>
                <a:blip r:embed="rId2"/>
              </a:buBlip>
              <a:defRPr sz="1500"/>
            </a:lvl2pPr>
            <a:lvl3pPr marL="616098" indent="-183540">
              <a:buFontTx/>
              <a:buBlip>
                <a:blip r:embed="rId2"/>
              </a:buBlip>
              <a:defRPr sz="1425"/>
            </a:lvl3pPr>
            <a:lvl4pPr marL="787733" indent="-177587">
              <a:buFontTx/>
              <a:buBlip>
                <a:blip r:embed="rId2"/>
              </a:buBlip>
              <a:defRPr sz="1275"/>
            </a:lvl4pPr>
            <a:lvl5pPr marL="959367" indent="-165682">
              <a:buFontTx/>
              <a:buBlip>
                <a:blip r:embed="rId2"/>
              </a:buBlip>
              <a:defRPr sz="1275"/>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49246906"/>
      </p:ext>
    </p:extLst>
  </p:cSld>
  <p:clrMapOvr>
    <a:masterClrMapping/>
  </p:clrMapOvr>
  <p:transitio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2130744429"/>
      </p:ext>
    </p:extLst>
  </p:cSld>
  <p:clrMapOvr>
    <a:masterClrMapping/>
  </p:clrMapOvr>
  <p:transitio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517760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10/5/2018</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9881813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51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651225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199134"/>
      </p:ext>
    </p:extLst>
  </p:cSld>
  <p:clrMapOvr>
    <a:masterClrMapping/>
  </p:clrMapOvr>
  <p:transition>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1_WALKIN - Prints in GRAYSCALE">
    <p:bg bwMode="ltGray">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5378196"/>
      </p:ext>
    </p:extLst>
  </p:cSld>
  <p:clrMapOvr>
    <a:masterClrMapping/>
  </p:clrMapOvr>
  <p:transition>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MS Tag Slide">
    <p:spTree>
      <p:nvGrpSpPr>
        <p:cNvPr id="1" name=""/>
        <p:cNvGrpSpPr/>
        <p:nvPr/>
      </p:nvGrpSpPr>
      <p:grpSpPr>
        <a:xfrm>
          <a:off x="0" y="0"/>
          <a:ext cx="0" cy="0"/>
          <a:chOff x="0" y="0"/>
          <a:chExt cx="0" cy="0"/>
        </a:xfrm>
      </p:grpSpPr>
      <p:pic>
        <p:nvPicPr>
          <p:cNvPr id="12" name="Picture 3" descr="E:\Duotone_02.png"/>
          <p:cNvPicPr>
            <a:picLocks noChangeAspect="1" noChangeArrowheads="1"/>
          </p:cNvPicPr>
          <p:nvPr userDrawn="1"/>
        </p:nvPicPr>
        <p:blipFill rotWithShape="1">
          <a:blip r:embed="rId2" cstate="screen">
            <a:extLst>
              <a:ext uri="{28A0092B-C50C-407E-A947-70E740481C1C}">
                <a14:useLocalDpi xmlns:a14="http://schemas.microsoft.com/office/drawing/2010/main" val="0"/>
              </a:ext>
            </a:extLst>
          </a:blip>
          <a:srcRect r="4297"/>
          <a:stretch/>
        </p:blipFill>
        <p:spPr bwMode="auto">
          <a:xfrm flipH="1">
            <a:off x="1" y="0"/>
            <a:ext cx="8753373"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Picture Placeholder 3"/>
          <p:cNvSpPr>
            <a:spLocks noGrp="1"/>
          </p:cNvSpPr>
          <p:nvPr>
            <p:ph type="pic" sz="quarter" idx="10"/>
          </p:nvPr>
        </p:nvSpPr>
        <p:spPr>
          <a:xfrm>
            <a:off x="4539755" y="1456485"/>
            <a:ext cx="3086904" cy="332399"/>
          </a:xfrm>
        </p:spPr>
        <p:txBody>
          <a:bodyPr/>
          <a:lstStyle>
            <a:lvl1pPr marL="0" indent="0" algn="ctr">
              <a:buFont typeface="Arial" pitchFamily="34" charset="0"/>
              <a:buNone/>
              <a:defRPr/>
            </a:lvl1pPr>
          </a:lstStyle>
          <a:p>
            <a:endParaRPr lang="en-US" dirty="0"/>
          </a:p>
        </p:txBody>
      </p:sp>
      <p:grpSp>
        <p:nvGrpSpPr>
          <p:cNvPr id="5" name="Group 4"/>
          <p:cNvGrpSpPr/>
          <p:nvPr userDrawn="1"/>
        </p:nvGrpSpPr>
        <p:grpSpPr>
          <a:xfrm>
            <a:off x="659079" y="4227803"/>
            <a:ext cx="1702409" cy="741180"/>
            <a:chOff x="8941983" y="3690298"/>
            <a:chExt cx="2594343" cy="1129797"/>
          </a:xfrm>
          <a:effectLst>
            <a:reflection blurRad="6350" stA="11000" endPos="15000" dist="101600" dir="5400000" sy="-100000" algn="bl" rotWithShape="0"/>
          </a:effectLst>
        </p:grpSpPr>
        <p:sp>
          <p:nvSpPr>
            <p:cNvPr id="6" name="Rectangle 5"/>
            <p:cNvSpPr/>
            <p:nvPr/>
          </p:nvSpPr>
          <p:spPr bwMode="auto">
            <a:xfrm>
              <a:off x="8941983" y="4426691"/>
              <a:ext cx="2594343" cy="393404"/>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548640" tIns="45718" rIns="91436" bIns="45718" numCol="1" rtlCol="0" anchor="ctr" anchorCtr="0" compatLnSpc="1">
              <a:prstTxWarp prst="textNoShape">
                <a:avLst/>
              </a:prstTxWarp>
            </a:bodyPr>
            <a:lstStyle/>
            <a:p>
              <a:pPr defTabSz="685546" fontAlgn="base">
                <a:spcBef>
                  <a:spcPct val="0"/>
                </a:spcBef>
                <a:spcAft>
                  <a:spcPct val="0"/>
                </a:spcAft>
              </a:pPr>
              <a:endParaRPr lang="en-US" sz="1725" b="1" dirty="0">
                <a:gradFill>
                  <a:gsLst>
                    <a:gs pos="0">
                      <a:srgbClr val="FFFFFF"/>
                    </a:gs>
                    <a:gs pos="100000">
                      <a:srgbClr val="FFFFFF"/>
                    </a:gs>
                  </a:gsLst>
                  <a:lin ang="5400000" scaled="0"/>
                </a:gradFill>
                <a:latin typeface="Segoe Condensed" pitchFamily="34" charset="0"/>
              </a:endParaRPr>
            </a:p>
          </p:txBody>
        </p:sp>
        <p:pic>
          <p:nvPicPr>
            <p:cNvPr id="7" name="Picture 3" descr="\\SFP\Work\White_Whale\7-20753_TechEd_Keynote\Walk_In_Deck\Format\e_Keynote_Walkin_-_TechEd_NA_2011_2011415182315.jpe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t="68897"/>
            <a:stretch/>
          </p:blipFill>
          <p:spPr bwMode="auto">
            <a:xfrm>
              <a:off x="8943772" y="3690298"/>
              <a:ext cx="2589196" cy="744036"/>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p:cNvSpPr txBox="1"/>
          <p:nvPr userDrawn="1"/>
        </p:nvSpPr>
        <p:spPr>
          <a:xfrm>
            <a:off x="127521" y="118853"/>
            <a:ext cx="2339484" cy="2077492"/>
          </a:xfrm>
          <a:prstGeom prst="rect">
            <a:avLst/>
          </a:prstGeom>
          <a:noFill/>
        </p:spPr>
        <p:txBody>
          <a:bodyPr wrap="square" lIns="0" tIns="0" rIns="0" bIns="0" rtlCol="0">
            <a:spAutoFit/>
          </a:bodyPr>
          <a:lstStyle/>
          <a:p>
            <a:pPr defTabSz="685744"/>
            <a:r>
              <a:rPr lang="zh" sz="2700" b="1" i="0" dirty="0" smtClean="0">
                <a:solidFill>
                  <a:srgbClr val="000000"/>
                </a:solidFill>
                <a:ea typeface="Microsoft YaHei UI" panose="020B0503020204020204" pitchFamily="34" charset="-122"/>
              </a:rPr>
              <a:t>Scan the Tag </a:t>
            </a:r>
            <a:r>
              <a:rPr lang="en" sz="2700" dirty="0" smtClean="0"/>
              <a:t/>
            </a:r>
            <a:br>
              <a:rPr lang="en" sz="2700" dirty="0" smtClean="0"/>
            </a:br>
            <a:r>
              <a:rPr lang="zh" sz="2700" b="0" i="0" dirty="0" smtClean="0">
                <a:solidFill>
                  <a:srgbClr val="000000"/>
                </a:solidFill>
                <a:ea typeface="Microsoft YaHei UI" panose="020B0503020204020204" pitchFamily="34" charset="-122"/>
              </a:rPr>
              <a:t>to evaluate this session now on </a:t>
            </a:r>
            <a:r>
              <a:rPr lang="zh" sz="2700" b="1" i="0" dirty="0" smtClean="0">
                <a:solidFill>
                  <a:srgbClr val="000000"/>
                </a:solidFill>
                <a:ea typeface="Microsoft YaHei UI" panose="020B0503020204020204" pitchFamily="34" charset="-122"/>
              </a:rPr>
              <a:t>myTech•Ed Mobile</a:t>
            </a:r>
          </a:p>
        </p:txBody>
      </p:sp>
      <p:sp>
        <p:nvSpPr>
          <p:cNvPr id="9" name="Isosceles Triangle 8"/>
          <p:cNvSpPr/>
          <p:nvPr userDrawn="1"/>
        </p:nvSpPr>
        <p:spPr bwMode="auto">
          <a:xfrm rot="16200000">
            <a:off x="2238074" y="2253293"/>
            <a:ext cx="3098491" cy="1504874"/>
          </a:xfrm>
          <a:prstGeom prst="triangle">
            <a:avLst>
              <a:gd name="adj" fmla="val 50000"/>
            </a:avLst>
          </a:prstGeom>
          <a:gradFill flip="none" rotWithShape="1">
            <a:gsLst>
              <a:gs pos="0">
                <a:schemeClr val="tx1">
                  <a:alpha val="0"/>
                </a:schemeClr>
              </a:gs>
              <a:gs pos="80000">
                <a:schemeClr val="tx1"/>
              </a:gs>
              <a:gs pos="100000">
                <a:schemeClr val="accent1">
                  <a:alpha val="72000"/>
                </a:schemeClr>
              </a:gs>
            </a:gsLst>
            <a:lin ang="16200000" scaled="1"/>
            <a:tileRect/>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68574" tIns="34287" rIns="68574" bIns="34287" numCol="1" rtlCol="0" anchor="ctr" anchorCtr="0" compatLnSpc="1">
            <a:prstTxWarp prst="textNoShape">
              <a:avLst/>
            </a:prstTxWarp>
          </a:bodyPr>
          <a:lstStyle/>
          <a:p>
            <a:pPr algn="ctr" defTabSz="685546"/>
            <a:endParaRPr lang="en-US" sz="1725" dirty="0">
              <a:solidFill>
                <a:srgbClr val="FFFFFF">
                  <a:alpha val="99000"/>
                </a:srgbClr>
              </a:solidFill>
            </a:endParaRPr>
          </a:p>
        </p:txBody>
      </p:sp>
      <p:pic>
        <p:nvPicPr>
          <p:cNvPr id="10" name="Picture 7" descr="\\adisvr2\Shared\ADI_Projects\Microsoft\MS_10-01098_SpeechTek_Template_&amp;_Slides\ADI_Art\Working_Art\winphone2.png"/>
          <p:cNvPicPr>
            <a:picLocks noChangeAspect="1" noChangeArrowheads="1"/>
          </p:cNvPicPr>
          <p:nvPr userDrawn="1"/>
        </p:nvPicPr>
        <p:blipFill>
          <a:blip r:embed="rId4" cstate="email">
            <a:extLst>
              <a:ext uri="{28A0092B-C50C-407E-A947-70E740481C1C}">
                <a14:useLocalDpi xmlns:a14="http://schemas.microsoft.com/office/drawing/2010/main" val="0"/>
              </a:ext>
            </a:extLst>
          </a:blip>
          <a:srcRect/>
          <a:stretch>
            <a:fillRect/>
          </a:stretch>
        </p:blipFill>
        <p:spPr bwMode="auto">
          <a:xfrm>
            <a:off x="2360908" y="2077234"/>
            <a:ext cx="1017755" cy="1981985"/>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6401682" y="372893"/>
            <a:ext cx="1703913" cy="608621"/>
          </a:xfrm>
          <a:prstGeom prst="rect">
            <a:avLst/>
          </a:prstGeom>
        </p:spPr>
      </p:pic>
    </p:spTree>
    <p:extLst>
      <p:ext uri="{BB962C8B-B14F-4D97-AF65-F5344CB8AC3E}">
        <p14:creationId xmlns:p14="http://schemas.microsoft.com/office/powerpoint/2010/main" val="3663088165"/>
      </p:ext>
    </p:extLst>
  </p:cSld>
  <p:clrMapOvr>
    <a:masterClrMapping/>
  </p:clrMapOvr>
  <p:transition>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a:t>Click to edit Master title style</a:t>
            </a:r>
            <a:endParaRPr lang="en-US" dirty="0"/>
          </a:p>
        </p:txBody>
      </p:sp>
      <p:sp>
        <p:nvSpPr>
          <p:cNvPr id="6" name="Text Placeholder 5"/>
          <p:cNvSpPr>
            <a:spLocks noGrp="1"/>
          </p:cNvSpPr>
          <p:nvPr>
            <p:ph type="body" sz="quarter" idx="10"/>
          </p:nvPr>
        </p:nvSpPr>
        <p:spPr bwMode="white">
          <a:xfrm>
            <a:off x="389437" y="1085851"/>
            <a:ext cx="8363938" cy="150041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7843457"/>
      </p:ext>
    </p:extLst>
  </p:cSld>
  <p:clrMapOvr>
    <a:masterClrMapping/>
  </p:clrMapOvr>
  <p:transition>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417">
                      <a:srgbClr val="FFFFFF"/>
                    </a:gs>
                    <a:gs pos="100000">
                      <a:srgbClr val="FFFFFF"/>
                    </a:gs>
                  </a:gsLst>
                  <a:lin ang="5400000" scaled="0"/>
                </a:gradFill>
              </a:defRPr>
            </a:lvl1pPr>
          </a:lstStyle>
          <a:p>
            <a:r>
              <a:rPr lang="en-US"/>
              <a:t>Click to edit Master title style</a:t>
            </a:r>
            <a:endParaRPr lang="en-US" dirty="0"/>
          </a:p>
        </p:txBody>
      </p:sp>
      <p:sp>
        <p:nvSpPr>
          <p:cNvPr id="6" name="Text Placeholder 5"/>
          <p:cNvSpPr>
            <a:spLocks noGrp="1"/>
          </p:cNvSpPr>
          <p:nvPr>
            <p:ph type="body" sz="quarter" idx="10"/>
          </p:nvPr>
        </p:nvSpPr>
        <p:spPr bwMode="white">
          <a:xfrm>
            <a:off x="389437" y="1085851"/>
            <a:ext cx="8363938" cy="150041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6"/>
          <p:cNvSpPr>
            <a:spLocks noGrp="1"/>
          </p:cNvSpPr>
          <p:nvPr>
            <p:ph type="body" sz="quarter" idx="11"/>
          </p:nvPr>
        </p:nvSpPr>
        <p:spPr>
          <a:xfrm>
            <a:off x="2" y="4679158"/>
            <a:ext cx="9144001" cy="464344"/>
          </a:xfrm>
          <a:solidFill>
            <a:srgbClr val="FFFF99"/>
          </a:solidFill>
        </p:spPr>
        <p:txBody>
          <a:bodyPr wrap="square" lIns="152388" tIns="76193" rIns="152388" bIns="76193" anchor="b" anchorCtr="0">
            <a:noAutofit/>
          </a:bodyPr>
          <a:lstStyle>
            <a:lvl1pPr algn="r">
              <a:buFont typeface="Arial" pitchFamily="34" charset="0"/>
              <a:buNone/>
              <a:defRPr spc="-38" baseline="0">
                <a:gradFill>
                  <a:gsLst>
                    <a:gs pos="0">
                      <a:srgbClr val="000000"/>
                    </a:gs>
                    <a:gs pos="100000">
                      <a:srgbClr val="000000"/>
                    </a:gs>
                  </a:gsLst>
                  <a:lin ang="5400000" scaled="0"/>
                </a:gradFill>
                <a:effectLst/>
                <a:latin typeface="Segoe UI" pitchFamily="34" charset="0"/>
              </a:defRPr>
            </a:lvl1pPr>
          </a:lstStyle>
          <a:p>
            <a:pPr lvl="0"/>
            <a:r>
              <a:rPr lang="en-US"/>
              <a:t>Click to edit Master text styles</a:t>
            </a:r>
          </a:p>
        </p:txBody>
      </p:sp>
    </p:spTree>
    <p:extLst>
      <p:ext uri="{BB962C8B-B14F-4D97-AF65-F5344CB8AC3E}">
        <p14:creationId xmlns:p14="http://schemas.microsoft.com/office/powerpoint/2010/main" val="4059941075"/>
      </p:ext>
    </p:extLst>
  </p:cSld>
  <p:clrMapOvr>
    <a:masterClrMapping/>
  </p:clrMapOvr>
  <p:transition>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1" y="171450"/>
            <a:ext cx="8382000" cy="457049"/>
          </a:xfrm>
        </p:spPr>
        <p:txBody>
          <a:bodyPr/>
          <a:lstStyle>
            <a:lvl1pPr>
              <a:defRPr>
                <a:latin typeface="Segoe Light" pitchFamily="34" charset="0"/>
              </a:defRPr>
            </a:lvl1pPr>
          </a:lstStyle>
          <a:p>
            <a:r>
              <a:rPr lang="en-US"/>
              <a:t>Click to edit Master title style</a:t>
            </a:r>
            <a:endParaRPr lang="en-US" dirty="0"/>
          </a:p>
        </p:txBody>
      </p:sp>
      <p:sp>
        <p:nvSpPr>
          <p:cNvPr id="5" name="Text Placeholder 4"/>
          <p:cNvSpPr>
            <a:spLocks noGrp="1"/>
          </p:cNvSpPr>
          <p:nvPr>
            <p:ph type="body" sz="quarter" idx="10"/>
          </p:nvPr>
        </p:nvSpPr>
        <p:spPr>
          <a:xfrm>
            <a:off x="381001" y="741762"/>
            <a:ext cx="8382000" cy="1711622"/>
          </a:xfrm>
        </p:spPr>
        <p:txBody>
          <a:bodyPr/>
          <a:lstStyle>
            <a:lvl1pPr>
              <a:defRPr sz="2550">
                <a:latin typeface="Segoe Light" pitchFamily="34" charset="0"/>
              </a:defRPr>
            </a:lvl1pPr>
            <a:lvl2pPr>
              <a:defRPr sz="2400">
                <a:latin typeface="Segoe Light" pitchFamily="34" charset="0"/>
              </a:defRPr>
            </a:lvl2pPr>
            <a:lvl3pPr>
              <a:defRPr>
                <a:latin typeface="Segoe Light" pitchFamily="34" charset="0"/>
              </a:defRPr>
            </a:lvl3pPr>
            <a:lvl4pPr>
              <a:defRPr sz="2025">
                <a:latin typeface="Segoe Light" pitchFamily="34" charset="0"/>
              </a:defRPr>
            </a:lvl4pPr>
            <a:lvl5pPr>
              <a:defRPr sz="1800">
                <a:latin typeface="Segoe Light"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58136112"/>
      </p:ext>
    </p:extLst>
  </p:cSld>
  <p:clrMapOvr>
    <a:masterClrMapping/>
  </p:clrMapOvr>
  <p:transition>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30"/>
            <a:ext cx="6858000" cy="1241822"/>
          </a:xfrm>
        </p:spPr>
        <p:txBody>
          <a:bodyPr/>
          <a:lstStyle>
            <a:lvl1pPr marL="0" indent="0" algn="ctr">
              <a:buNone/>
              <a:defRPr sz="1800"/>
            </a:lvl1pPr>
            <a:lvl2pPr marL="342389" indent="0" algn="ctr">
              <a:buNone/>
              <a:defRPr sz="1500"/>
            </a:lvl2pPr>
            <a:lvl3pPr marL="684787" indent="0" algn="ctr">
              <a:buNone/>
              <a:defRPr sz="1425"/>
            </a:lvl3pPr>
            <a:lvl4pPr marL="1027179" indent="0" algn="ctr">
              <a:buNone/>
              <a:defRPr sz="1200"/>
            </a:lvl4pPr>
            <a:lvl5pPr marL="1369572" indent="0" algn="ctr">
              <a:buNone/>
              <a:defRPr sz="1200"/>
            </a:lvl5pPr>
            <a:lvl6pPr marL="1711977" indent="0" algn="ctr">
              <a:buNone/>
              <a:defRPr sz="1200"/>
            </a:lvl6pPr>
            <a:lvl7pPr marL="2054357" indent="0" algn="ctr">
              <a:buNone/>
              <a:defRPr sz="1200"/>
            </a:lvl7pPr>
            <a:lvl8pPr marL="2396741" indent="0" algn="ctr">
              <a:buNone/>
              <a:defRPr sz="1200"/>
            </a:lvl8pPr>
            <a:lvl9pPr marL="2739124"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09C8FD0-8411-F04A-A3E6-5228CF0AF7B5}" type="datetimeFigureOut">
              <a:rPr lang="en-US" smtClean="0">
                <a:solidFill>
                  <a:prstClr val="black">
                    <a:tint val="75000"/>
                  </a:prstClr>
                </a:solidFill>
              </a:rPr>
              <a:pPr/>
              <a:t>10/5/2018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72929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9C8FD0-8411-F04A-A3E6-5228CF0AF7B5}" type="datetimeFigureOut">
              <a:rPr lang="en-US" smtClean="0">
                <a:solidFill>
                  <a:prstClr val="black">
                    <a:tint val="75000"/>
                  </a:prstClr>
                </a:solidFill>
              </a:rPr>
              <a:pPr/>
              <a:t>10/5/2018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990315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28"/>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100"/>
            <a:ext cx="7886700" cy="1125140"/>
          </a:xfrm>
        </p:spPr>
        <p:txBody>
          <a:bodyPr/>
          <a:lstStyle>
            <a:lvl1pPr marL="0" indent="0">
              <a:buNone/>
              <a:defRPr sz="1800">
                <a:solidFill>
                  <a:schemeClr val="tx1">
                    <a:tint val="75000"/>
                  </a:schemeClr>
                </a:solidFill>
              </a:defRPr>
            </a:lvl1pPr>
            <a:lvl2pPr marL="342389" indent="0">
              <a:buNone/>
              <a:defRPr sz="1500">
                <a:solidFill>
                  <a:schemeClr val="tx1">
                    <a:tint val="75000"/>
                  </a:schemeClr>
                </a:solidFill>
              </a:defRPr>
            </a:lvl2pPr>
            <a:lvl3pPr marL="684787" indent="0">
              <a:buNone/>
              <a:defRPr sz="1425">
                <a:solidFill>
                  <a:schemeClr val="tx1">
                    <a:tint val="75000"/>
                  </a:schemeClr>
                </a:solidFill>
              </a:defRPr>
            </a:lvl3pPr>
            <a:lvl4pPr marL="1027179" indent="0">
              <a:buNone/>
              <a:defRPr sz="1200">
                <a:solidFill>
                  <a:schemeClr val="tx1">
                    <a:tint val="75000"/>
                  </a:schemeClr>
                </a:solidFill>
              </a:defRPr>
            </a:lvl4pPr>
            <a:lvl5pPr marL="1369572" indent="0">
              <a:buNone/>
              <a:defRPr sz="1200">
                <a:solidFill>
                  <a:schemeClr val="tx1">
                    <a:tint val="75000"/>
                  </a:schemeClr>
                </a:solidFill>
              </a:defRPr>
            </a:lvl5pPr>
            <a:lvl6pPr marL="1711977" indent="0">
              <a:buNone/>
              <a:defRPr sz="1200">
                <a:solidFill>
                  <a:schemeClr val="tx1">
                    <a:tint val="75000"/>
                  </a:schemeClr>
                </a:solidFill>
              </a:defRPr>
            </a:lvl6pPr>
            <a:lvl7pPr marL="2054357" indent="0">
              <a:buNone/>
              <a:defRPr sz="1200">
                <a:solidFill>
                  <a:schemeClr val="tx1">
                    <a:tint val="75000"/>
                  </a:schemeClr>
                </a:solidFill>
              </a:defRPr>
            </a:lvl7pPr>
            <a:lvl8pPr marL="2396741" indent="0">
              <a:buNone/>
              <a:defRPr sz="1200">
                <a:solidFill>
                  <a:schemeClr val="tx1">
                    <a:tint val="75000"/>
                  </a:schemeClr>
                </a:solidFill>
              </a:defRPr>
            </a:lvl8pPr>
            <a:lvl9pPr marL="2739124"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9C8FD0-8411-F04A-A3E6-5228CF0AF7B5}" type="datetimeFigureOut">
              <a:rPr lang="en-US" smtClean="0">
                <a:solidFill>
                  <a:prstClr val="black">
                    <a:tint val="75000"/>
                  </a:prstClr>
                </a:solidFill>
              </a:rPr>
              <a:pPr/>
              <a:t>10/5/2018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305216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9C8FD0-8411-F04A-A3E6-5228CF0AF7B5}" type="datetimeFigureOut">
              <a:rPr lang="en-US" smtClean="0">
                <a:solidFill>
                  <a:prstClr val="black">
                    <a:tint val="75000"/>
                  </a:prstClr>
                </a:solidFill>
              </a:rPr>
              <a:pPr/>
              <a:t>10/5/2018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30891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2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7417327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52"/>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389" indent="0">
              <a:buNone/>
              <a:defRPr sz="1500" b="1"/>
            </a:lvl2pPr>
            <a:lvl3pPr marL="684787" indent="0">
              <a:buNone/>
              <a:defRPr sz="1425" b="1"/>
            </a:lvl3pPr>
            <a:lvl4pPr marL="1027179" indent="0">
              <a:buNone/>
              <a:defRPr sz="1200" b="1"/>
            </a:lvl4pPr>
            <a:lvl5pPr marL="1369572" indent="0">
              <a:buNone/>
              <a:defRPr sz="1200" b="1"/>
            </a:lvl5pPr>
            <a:lvl6pPr marL="1711977" indent="0">
              <a:buNone/>
              <a:defRPr sz="1200" b="1"/>
            </a:lvl6pPr>
            <a:lvl7pPr marL="2054357" indent="0">
              <a:buNone/>
              <a:defRPr sz="1200" b="1"/>
            </a:lvl7pPr>
            <a:lvl8pPr marL="2396741" indent="0">
              <a:buNone/>
              <a:defRPr sz="1200" b="1"/>
            </a:lvl8pPr>
            <a:lvl9pPr marL="2739124"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389" indent="0">
              <a:buNone/>
              <a:defRPr sz="1500" b="1"/>
            </a:lvl2pPr>
            <a:lvl3pPr marL="684787" indent="0">
              <a:buNone/>
              <a:defRPr sz="1425" b="1"/>
            </a:lvl3pPr>
            <a:lvl4pPr marL="1027179" indent="0">
              <a:buNone/>
              <a:defRPr sz="1200" b="1"/>
            </a:lvl4pPr>
            <a:lvl5pPr marL="1369572" indent="0">
              <a:buNone/>
              <a:defRPr sz="1200" b="1"/>
            </a:lvl5pPr>
            <a:lvl6pPr marL="1711977" indent="0">
              <a:buNone/>
              <a:defRPr sz="1200" b="1"/>
            </a:lvl6pPr>
            <a:lvl7pPr marL="2054357" indent="0">
              <a:buNone/>
              <a:defRPr sz="1200" b="1"/>
            </a:lvl7pPr>
            <a:lvl8pPr marL="2396741" indent="0">
              <a:buNone/>
              <a:defRPr sz="1200" b="1"/>
            </a:lvl8pPr>
            <a:lvl9pPr marL="2739124"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9C8FD0-8411-F04A-A3E6-5228CF0AF7B5}" type="datetimeFigureOut">
              <a:rPr lang="en-US" smtClean="0">
                <a:solidFill>
                  <a:prstClr val="black">
                    <a:tint val="75000"/>
                  </a:prstClr>
                </a:solidFill>
              </a:rPr>
              <a:pPr/>
              <a:t>10/5/2018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822992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9C8FD0-8411-F04A-A3E6-5228CF0AF7B5}" type="datetimeFigureOut">
              <a:rPr lang="en-US" smtClean="0">
                <a:solidFill>
                  <a:prstClr val="black">
                    <a:tint val="75000"/>
                  </a:prstClr>
                </a:solidFill>
              </a:rPr>
              <a:pPr/>
              <a:t>10/5/2018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265631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9C8FD0-8411-F04A-A3E6-5228CF0AF7B5}" type="datetimeFigureOut">
              <a:rPr lang="en-US" smtClean="0">
                <a:solidFill>
                  <a:prstClr val="black">
                    <a:tint val="75000"/>
                  </a:prstClr>
                </a:solidFill>
              </a:rPr>
              <a:pPr/>
              <a:t>10/5/2018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004950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1"/>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90"/>
            <a:ext cx="4629150" cy="365522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389" indent="0">
              <a:buNone/>
              <a:defRPr sz="1125"/>
            </a:lvl2pPr>
            <a:lvl3pPr marL="684787" indent="0">
              <a:buNone/>
              <a:defRPr sz="900"/>
            </a:lvl3pPr>
            <a:lvl4pPr marL="1027179" indent="0">
              <a:buNone/>
              <a:defRPr sz="825"/>
            </a:lvl4pPr>
            <a:lvl5pPr marL="1369572" indent="0">
              <a:buNone/>
              <a:defRPr sz="825"/>
            </a:lvl5pPr>
            <a:lvl6pPr marL="1711977" indent="0">
              <a:buNone/>
              <a:defRPr sz="825"/>
            </a:lvl6pPr>
            <a:lvl7pPr marL="2054357" indent="0">
              <a:buNone/>
              <a:defRPr sz="825"/>
            </a:lvl7pPr>
            <a:lvl8pPr marL="2396741" indent="0">
              <a:buNone/>
              <a:defRPr sz="825"/>
            </a:lvl8pPr>
            <a:lvl9pPr marL="2739124" indent="0">
              <a:buNone/>
              <a:defRPr sz="825"/>
            </a:lvl9pPr>
          </a:lstStyle>
          <a:p>
            <a:pPr lvl="0"/>
            <a:r>
              <a:rPr lang="en-US"/>
              <a:t>Click to edit Master text styles</a:t>
            </a:r>
          </a:p>
        </p:txBody>
      </p:sp>
      <p:sp>
        <p:nvSpPr>
          <p:cNvPr id="5" name="Date Placeholder 4"/>
          <p:cNvSpPr>
            <a:spLocks noGrp="1"/>
          </p:cNvSpPr>
          <p:nvPr>
            <p:ph type="dt" sz="half" idx="10"/>
          </p:nvPr>
        </p:nvSpPr>
        <p:spPr/>
        <p:txBody>
          <a:bodyPr/>
          <a:lstStyle/>
          <a:p>
            <a:fld id="{E09C8FD0-8411-F04A-A3E6-5228CF0AF7B5}" type="datetimeFigureOut">
              <a:rPr lang="en-US" smtClean="0">
                <a:solidFill>
                  <a:prstClr val="black">
                    <a:tint val="75000"/>
                  </a:prstClr>
                </a:solidFill>
              </a:rPr>
              <a:pPr/>
              <a:t>10/5/2018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708250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1"/>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90"/>
            <a:ext cx="4629150" cy="3655220"/>
          </a:xfrm>
        </p:spPr>
        <p:txBody>
          <a:bodyPr/>
          <a:lstStyle>
            <a:lvl1pPr marL="0" indent="0">
              <a:buNone/>
              <a:defRPr sz="2400"/>
            </a:lvl1pPr>
            <a:lvl2pPr marL="342389" indent="0">
              <a:buNone/>
              <a:defRPr sz="2100"/>
            </a:lvl2pPr>
            <a:lvl3pPr marL="684787" indent="0">
              <a:buNone/>
              <a:defRPr sz="1800"/>
            </a:lvl3pPr>
            <a:lvl4pPr marL="1027179" indent="0">
              <a:buNone/>
              <a:defRPr sz="1500"/>
            </a:lvl4pPr>
            <a:lvl5pPr marL="1369572" indent="0">
              <a:buNone/>
              <a:defRPr sz="1500"/>
            </a:lvl5pPr>
            <a:lvl6pPr marL="1711977" indent="0">
              <a:buNone/>
              <a:defRPr sz="1500"/>
            </a:lvl6pPr>
            <a:lvl7pPr marL="2054357" indent="0">
              <a:buNone/>
              <a:defRPr sz="1500"/>
            </a:lvl7pPr>
            <a:lvl8pPr marL="2396741" indent="0">
              <a:buNone/>
              <a:defRPr sz="1500"/>
            </a:lvl8pPr>
            <a:lvl9pPr marL="2739124" indent="0">
              <a:buNone/>
              <a:defRPr sz="1500"/>
            </a:lvl9pPr>
          </a:lstStyle>
          <a:p>
            <a:endParaRPr lang="en-US"/>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389" indent="0">
              <a:buNone/>
              <a:defRPr sz="1125"/>
            </a:lvl2pPr>
            <a:lvl3pPr marL="684787" indent="0">
              <a:buNone/>
              <a:defRPr sz="900"/>
            </a:lvl3pPr>
            <a:lvl4pPr marL="1027179" indent="0">
              <a:buNone/>
              <a:defRPr sz="825"/>
            </a:lvl4pPr>
            <a:lvl5pPr marL="1369572" indent="0">
              <a:buNone/>
              <a:defRPr sz="825"/>
            </a:lvl5pPr>
            <a:lvl6pPr marL="1711977" indent="0">
              <a:buNone/>
              <a:defRPr sz="825"/>
            </a:lvl6pPr>
            <a:lvl7pPr marL="2054357" indent="0">
              <a:buNone/>
              <a:defRPr sz="825"/>
            </a:lvl7pPr>
            <a:lvl8pPr marL="2396741" indent="0">
              <a:buNone/>
              <a:defRPr sz="825"/>
            </a:lvl8pPr>
            <a:lvl9pPr marL="2739124" indent="0">
              <a:buNone/>
              <a:defRPr sz="825"/>
            </a:lvl9pPr>
          </a:lstStyle>
          <a:p>
            <a:pPr lvl="0"/>
            <a:r>
              <a:rPr lang="en-US"/>
              <a:t>Click to edit Master text styles</a:t>
            </a:r>
          </a:p>
        </p:txBody>
      </p:sp>
      <p:sp>
        <p:nvSpPr>
          <p:cNvPr id="5" name="Date Placeholder 4"/>
          <p:cNvSpPr>
            <a:spLocks noGrp="1"/>
          </p:cNvSpPr>
          <p:nvPr>
            <p:ph type="dt" sz="half" idx="10"/>
          </p:nvPr>
        </p:nvSpPr>
        <p:spPr/>
        <p:txBody>
          <a:bodyPr/>
          <a:lstStyle/>
          <a:p>
            <a:fld id="{E09C8FD0-8411-F04A-A3E6-5228CF0AF7B5}" type="datetimeFigureOut">
              <a:rPr lang="en-US" smtClean="0">
                <a:solidFill>
                  <a:prstClr val="black">
                    <a:tint val="75000"/>
                  </a:prstClr>
                </a:solidFill>
              </a:rPr>
              <a:pPr/>
              <a:t>10/5/2018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986142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9C8FD0-8411-F04A-A3E6-5228CF0AF7B5}" type="datetimeFigureOut">
              <a:rPr lang="en-US" smtClean="0">
                <a:solidFill>
                  <a:prstClr val="black">
                    <a:tint val="75000"/>
                  </a:prstClr>
                </a:solidFill>
              </a:rPr>
              <a:pPr/>
              <a:t>10/5/2018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199891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66"/>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273866"/>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9C8FD0-8411-F04A-A3E6-5228CF0AF7B5}" type="datetimeFigureOut">
              <a:rPr lang="en-US" smtClean="0">
                <a:solidFill>
                  <a:prstClr val="black">
                    <a:tint val="75000"/>
                  </a:prstClr>
                </a:solidFill>
              </a:rPr>
              <a:pPr/>
              <a:t>10/5/2018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095854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2223061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6011610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378"/>
            <a:fld id="{BFCE6273-A319-479D-9063-91E74A0B2C54}" type="datetimeFigureOut">
              <a:rPr lang="en-US" smtClean="0">
                <a:solidFill>
                  <a:prstClr val="black">
                    <a:tint val="75000"/>
                  </a:prstClr>
                </a:solidFill>
              </a:rPr>
              <a:pPr defTabSz="914378"/>
              <a:t>10/5/2018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378"/>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8"/>
            <a:fld id="{76335ADA-BCDA-4F8F-8D46-03EB2091062D}" type="slidenum">
              <a:rPr lang="en-US" smtClean="0">
                <a:solidFill>
                  <a:prstClr val="black">
                    <a:tint val="75000"/>
                  </a:prstClr>
                </a:solidFill>
              </a:rPr>
              <a:pPr defTabSz="914378"/>
              <a:t>‹#›</a:t>
            </a:fld>
            <a:endParaRPr lang="en-US" dirty="0">
              <a:solidFill>
                <a:prstClr val="black">
                  <a:tint val="75000"/>
                </a:prstClr>
              </a:solidFill>
            </a:endParaRPr>
          </a:p>
        </p:txBody>
      </p:sp>
    </p:spTree>
    <p:extLst>
      <p:ext uri="{BB962C8B-B14F-4D97-AF65-F5344CB8AC3E}">
        <p14:creationId xmlns:p14="http://schemas.microsoft.com/office/powerpoint/2010/main" val="42368437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0F404-9582-4C7B-A94B-B5C5226C3C9A}"/>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BF5ADDD-03A2-4AA6-8D90-37CE74A4401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50EEE8E8-A745-4C09-899E-DB85E38A7557}"/>
              </a:ext>
            </a:extLst>
          </p:cNvPr>
          <p:cNvSpPr>
            <a:spLocks noGrp="1"/>
          </p:cNvSpPr>
          <p:nvPr>
            <p:ph type="dt" sz="half" idx="10"/>
          </p:nvPr>
        </p:nvSpPr>
        <p:spPr/>
        <p:txBody>
          <a:bodyPr/>
          <a:lstStyle/>
          <a:p>
            <a:fld id="{66F98711-EE74-4E22-A63C-72B36ED64C2E}" type="datetimeFigureOut">
              <a:rPr lang="en-US" smtClean="0"/>
              <a:t>10/5/2018</a:t>
            </a:fld>
            <a:endParaRPr lang="en-US"/>
          </a:p>
        </p:txBody>
      </p:sp>
      <p:sp>
        <p:nvSpPr>
          <p:cNvPr id="5" name="Footer Placeholder 4">
            <a:extLst>
              <a:ext uri="{FF2B5EF4-FFF2-40B4-BE49-F238E27FC236}">
                <a16:creationId xmlns:a16="http://schemas.microsoft.com/office/drawing/2014/main" id="{7B6DC68B-0B12-4F87-BCAE-B5C61B49B7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5A706A-F6E2-4190-88AE-F5E2276126B7}"/>
              </a:ext>
            </a:extLst>
          </p:cNvPr>
          <p:cNvSpPr>
            <a:spLocks noGrp="1"/>
          </p:cNvSpPr>
          <p:nvPr>
            <p:ph type="sldNum" sz="quarter" idx="12"/>
          </p:nvPr>
        </p:nvSpPr>
        <p:spPr/>
        <p:txBody>
          <a:bodyPr/>
          <a:lstStyle/>
          <a:p>
            <a:fld id="{1D637DCF-0B5A-4E73-A42E-7564D3CFB299}" type="slidenum">
              <a:rPr lang="en-US" smtClean="0"/>
              <a:t>‹#›</a:t>
            </a:fld>
            <a:endParaRPr lang="en-US"/>
          </a:p>
        </p:txBody>
      </p:sp>
    </p:spTree>
    <p:extLst>
      <p:ext uri="{BB962C8B-B14F-4D97-AF65-F5344CB8AC3E}">
        <p14:creationId xmlns:p14="http://schemas.microsoft.com/office/powerpoint/2010/main" val="4787190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8384596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5401235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00605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3797617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6722819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7948383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6652444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4222364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userDrawn="1">
  <p:cSld name="35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31"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2975196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userDrawn="1">
  <p:cSld name="38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31"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146575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DBA6B-0409-4AE0-A990-398385C236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070413-AAA8-4F53-81AB-DBF683FEF5A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87909E-B3D9-4428-A81C-14FF71DEAF02}"/>
              </a:ext>
            </a:extLst>
          </p:cNvPr>
          <p:cNvSpPr>
            <a:spLocks noGrp="1"/>
          </p:cNvSpPr>
          <p:nvPr>
            <p:ph type="dt" sz="half" idx="10"/>
          </p:nvPr>
        </p:nvSpPr>
        <p:spPr/>
        <p:txBody>
          <a:bodyPr/>
          <a:lstStyle/>
          <a:p>
            <a:fld id="{66F98711-EE74-4E22-A63C-72B36ED64C2E}" type="datetimeFigureOut">
              <a:rPr lang="en-US" smtClean="0"/>
              <a:t>10/5/2018</a:t>
            </a:fld>
            <a:endParaRPr lang="en-US"/>
          </a:p>
        </p:txBody>
      </p:sp>
      <p:sp>
        <p:nvSpPr>
          <p:cNvPr id="5" name="Footer Placeholder 4">
            <a:extLst>
              <a:ext uri="{FF2B5EF4-FFF2-40B4-BE49-F238E27FC236}">
                <a16:creationId xmlns:a16="http://schemas.microsoft.com/office/drawing/2014/main" id="{8CAA4D05-8BBF-48FE-AD16-8E5C89A7B9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EE25DF-78E3-4833-89C7-B5352580EDE3}"/>
              </a:ext>
            </a:extLst>
          </p:cNvPr>
          <p:cNvSpPr>
            <a:spLocks noGrp="1"/>
          </p:cNvSpPr>
          <p:nvPr>
            <p:ph type="sldNum" sz="quarter" idx="12"/>
          </p:nvPr>
        </p:nvSpPr>
        <p:spPr/>
        <p:txBody>
          <a:bodyPr/>
          <a:lstStyle/>
          <a:p>
            <a:fld id="{1D637DCF-0B5A-4E73-A42E-7564D3CFB299}" type="slidenum">
              <a:rPr lang="en-US" smtClean="0"/>
              <a:t>‹#›</a:t>
            </a:fld>
            <a:endParaRPr lang="en-US"/>
          </a:p>
        </p:txBody>
      </p:sp>
    </p:spTree>
    <p:extLst>
      <p:ext uri="{BB962C8B-B14F-4D97-AF65-F5344CB8AC3E}">
        <p14:creationId xmlns:p14="http://schemas.microsoft.com/office/powerpoint/2010/main" val="339839185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userDrawn="1">
  <p:cSld name="39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31"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251379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userDrawn="1">
  <p:cSld name="40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31"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0137571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userDrawn="1">
  <p:cSld name="41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31"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6472165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userDrawn="1">
  <p:cSld name="43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31"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2380776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1_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865866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2_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645032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3_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489766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4_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017011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userDrawn="1">
  <p:cSld name="5_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199060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6_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38890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A6A86-0CA4-41E6-8CFD-C40896C81C51}"/>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C35A4CE2-208E-43B1-93ED-5B97654210A7}"/>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3C6C49B-DC2D-446B-B5B2-4D91E785B525}"/>
              </a:ext>
            </a:extLst>
          </p:cNvPr>
          <p:cNvSpPr>
            <a:spLocks noGrp="1"/>
          </p:cNvSpPr>
          <p:nvPr>
            <p:ph type="dt" sz="half" idx="10"/>
          </p:nvPr>
        </p:nvSpPr>
        <p:spPr/>
        <p:txBody>
          <a:bodyPr/>
          <a:lstStyle/>
          <a:p>
            <a:fld id="{66F98711-EE74-4E22-A63C-72B36ED64C2E}" type="datetimeFigureOut">
              <a:rPr lang="en-US" smtClean="0"/>
              <a:t>10/5/2018</a:t>
            </a:fld>
            <a:endParaRPr lang="en-US"/>
          </a:p>
        </p:txBody>
      </p:sp>
      <p:sp>
        <p:nvSpPr>
          <p:cNvPr id="5" name="Footer Placeholder 4">
            <a:extLst>
              <a:ext uri="{FF2B5EF4-FFF2-40B4-BE49-F238E27FC236}">
                <a16:creationId xmlns:a16="http://schemas.microsoft.com/office/drawing/2014/main" id="{5C3C2EC2-98F2-45BD-8ECD-79B82FA1E5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9D5AA8-94DF-4FA5-AC98-B825A932482B}"/>
              </a:ext>
            </a:extLst>
          </p:cNvPr>
          <p:cNvSpPr>
            <a:spLocks noGrp="1"/>
          </p:cNvSpPr>
          <p:nvPr>
            <p:ph type="sldNum" sz="quarter" idx="12"/>
          </p:nvPr>
        </p:nvSpPr>
        <p:spPr/>
        <p:txBody>
          <a:bodyPr/>
          <a:lstStyle/>
          <a:p>
            <a:fld id="{1D637DCF-0B5A-4E73-A42E-7564D3CFB299}" type="slidenum">
              <a:rPr lang="en-US" smtClean="0"/>
              <a:t>‹#›</a:t>
            </a:fld>
            <a:endParaRPr lang="en-US"/>
          </a:p>
        </p:txBody>
      </p:sp>
    </p:spTree>
    <p:extLst>
      <p:ext uri="{BB962C8B-B14F-4D97-AF65-F5344CB8AC3E}">
        <p14:creationId xmlns:p14="http://schemas.microsoft.com/office/powerpoint/2010/main" val="101721739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7_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999511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8_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391706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userDrawn="1">
  <p:cSld name="9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31"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6903609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userDrawn="1">
  <p:cSld name="10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31"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4524856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userDrawn="1">
  <p:cSld name="11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31"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3637971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userDrawn="1">
  <p:cSld name="12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31"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3360617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userDrawn="1">
  <p:cSld name="13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31"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3199866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userDrawn="1">
  <p:cSld name="14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31"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3937592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userDrawn="1">
  <p:cSld name="15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31"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5909047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userDrawn="1">
  <p:cSld name="16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31"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529447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9F763-12F2-425B-834A-0271EA5116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A0EDF7-E268-48A8-A755-24A40131FB19}"/>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9A332A-151D-4D69-9318-42268223E354}"/>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F77515C-F0EF-469B-A12A-6C49FD82C5E4}"/>
              </a:ext>
            </a:extLst>
          </p:cNvPr>
          <p:cNvSpPr>
            <a:spLocks noGrp="1"/>
          </p:cNvSpPr>
          <p:nvPr>
            <p:ph type="dt" sz="half" idx="10"/>
          </p:nvPr>
        </p:nvSpPr>
        <p:spPr/>
        <p:txBody>
          <a:bodyPr/>
          <a:lstStyle/>
          <a:p>
            <a:fld id="{66F98711-EE74-4E22-A63C-72B36ED64C2E}" type="datetimeFigureOut">
              <a:rPr lang="en-US" smtClean="0"/>
              <a:t>10/5/2018</a:t>
            </a:fld>
            <a:endParaRPr lang="en-US"/>
          </a:p>
        </p:txBody>
      </p:sp>
      <p:sp>
        <p:nvSpPr>
          <p:cNvPr id="6" name="Footer Placeholder 5">
            <a:extLst>
              <a:ext uri="{FF2B5EF4-FFF2-40B4-BE49-F238E27FC236}">
                <a16:creationId xmlns:a16="http://schemas.microsoft.com/office/drawing/2014/main" id="{3584AF48-5D46-4C41-8988-5FCAC24860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0FA471-C217-4A69-BA07-CEB38219427F}"/>
              </a:ext>
            </a:extLst>
          </p:cNvPr>
          <p:cNvSpPr>
            <a:spLocks noGrp="1"/>
          </p:cNvSpPr>
          <p:nvPr>
            <p:ph type="sldNum" sz="quarter" idx="12"/>
          </p:nvPr>
        </p:nvSpPr>
        <p:spPr/>
        <p:txBody>
          <a:bodyPr/>
          <a:lstStyle/>
          <a:p>
            <a:fld id="{1D637DCF-0B5A-4E73-A42E-7564D3CFB299}" type="slidenum">
              <a:rPr lang="en-US" smtClean="0"/>
              <a:t>‹#›</a:t>
            </a:fld>
            <a:endParaRPr lang="en-US"/>
          </a:p>
        </p:txBody>
      </p:sp>
    </p:spTree>
    <p:extLst>
      <p:ext uri="{BB962C8B-B14F-4D97-AF65-F5344CB8AC3E}">
        <p14:creationId xmlns:p14="http://schemas.microsoft.com/office/powerpoint/2010/main" val="240839744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userDrawn="1">
  <p:cSld name="17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31"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9484581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userDrawn="1">
  <p:cSld name="18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31"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2920887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userDrawn="1">
  <p:cSld name="19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31"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0401077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userDrawn="1">
  <p:cSld name="20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31"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7320122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userDrawn="1">
  <p:cSld name="21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31"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4469152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userDrawn="1">
  <p:cSld name="22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31"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1810813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userDrawn="1">
  <p:cSld name="23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31"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6691476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userDrawn="1">
  <p:cSld name="24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31"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9330972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userDrawn="1">
  <p:cSld name="25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31"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625222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userDrawn="1">
  <p:cSld name="26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31"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632181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9CEA5-2238-45FE-B388-A67B471C9FA2}"/>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AABFD6AE-8652-4383-AC34-2DB326107027}"/>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389E7810-5E45-4A0D-8F5F-DF9997710F8C}"/>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8B3F97E-7176-45D7-A749-35F2A731E926}"/>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0C4D3B86-93DB-46B7-AEAC-6E1315A0950F}"/>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75E3D64-FB77-4110-8AE7-70EA74130362}"/>
              </a:ext>
            </a:extLst>
          </p:cNvPr>
          <p:cNvSpPr>
            <a:spLocks noGrp="1"/>
          </p:cNvSpPr>
          <p:nvPr>
            <p:ph type="dt" sz="half" idx="10"/>
          </p:nvPr>
        </p:nvSpPr>
        <p:spPr/>
        <p:txBody>
          <a:bodyPr/>
          <a:lstStyle/>
          <a:p>
            <a:fld id="{66F98711-EE74-4E22-A63C-72B36ED64C2E}" type="datetimeFigureOut">
              <a:rPr lang="en-US" smtClean="0"/>
              <a:t>10/5/2018</a:t>
            </a:fld>
            <a:endParaRPr lang="en-US"/>
          </a:p>
        </p:txBody>
      </p:sp>
      <p:sp>
        <p:nvSpPr>
          <p:cNvPr id="8" name="Footer Placeholder 7">
            <a:extLst>
              <a:ext uri="{FF2B5EF4-FFF2-40B4-BE49-F238E27FC236}">
                <a16:creationId xmlns:a16="http://schemas.microsoft.com/office/drawing/2014/main" id="{4D660F5F-0508-436E-9D18-BC1F744E286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B1693DE-7B49-4A28-A8AB-ACE7B4B64390}"/>
              </a:ext>
            </a:extLst>
          </p:cNvPr>
          <p:cNvSpPr>
            <a:spLocks noGrp="1"/>
          </p:cNvSpPr>
          <p:nvPr>
            <p:ph type="sldNum" sz="quarter" idx="12"/>
          </p:nvPr>
        </p:nvSpPr>
        <p:spPr/>
        <p:txBody>
          <a:bodyPr/>
          <a:lstStyle/>
          <a:p>
            <a:fld id="{1D637DCF-0B5A-4E73-A42E-7564D3CFB299}" type="slidenum">
              <a:rPr lang="en-US" smtClean="0"/>
              <a:t>‹#›</a:t>
            </a:fld>
            <a:endParaRPr lang="en-US"/>
          </a:p>
        </p:txBody>
      </p:sp>
    </p:spTree>
    <p:extLst>
      <p:ext uri="{BB962C8B-B14F-4D97-AF65-F5344CB8AC3E}">
        <p14:creationId xmlns:p14="http://schemas.microsoft.com/office/powerpoint/2010/main" val="194056491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userDrawn="1">
  <p:cSld name="27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31"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5977933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userDrawn="1">
  <p:cSld name="28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31"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058049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userDrawn="1">
  <p:cSld name="29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31"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3394300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userDrawn="1">
  <p:cSld name="30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31"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3215842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userDrawn="1">
  <p:cSld name="31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31"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1747845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userDrawn="1">
  <p:cSld name="32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31"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6847254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userDrawn="1">
  <p:cSld name="33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31"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6972362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userDrawn="1">
  <p:cSld name="34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31"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1093941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userDrawn="1">
  <p:cSld name="42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31"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9233416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userDrawn="1">
  <p:cSld name="44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31"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720185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39BEA-92F3-4928-8D5D-8A0AAE5C1A1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BC660E2-6246-4213-80FD-146C5B8314A3}"/>
              </a:ext>
            </a:extLst>
          </p:cNvPr>
          <p:cNvSpPr>
            <a:spLocks noGrp="1"/>
          </p:cNvSpPr>
          <p:nvPr>
            <p:ph type="dt" sz="half" idx="10"/>
          </p:nvPr>
        </p:nvSpPr>
        <p:spPr/>
        <p:txBody>
          <a:bodyPr/>
          <a:lstStyle/>
          <a:p>
            <a:fld id="{66F98711-EE74-4E22-A63C-72B36ED64C2E}" type="datetimeFigureOut">
              <a:rPr lang="en-US" smtClean="0"/>
              <a:t>10/5/2018</a:t>
            </a:fld>
            <a:endParaRPr lang="en-US"/>
          </a:p>
        </p:txBody>
      </p:sp>
      <p:sp>
        <p:nvSpPr>
          <p:cNvPr id="4" name="Footer Placeholder 3">
            <a:extLst>
              <a:ext uri="{FF2B5EF4-FFF2-40B4-BE49-F238E27FC236}">
                <a16:creationId xmlns:a16="http://schemas.microsoft.com/office/drawing/2014/main" id="{78681696-E994-47CD-ABDC-3DBAC7A2203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0417F2D-CFA3-4012-8836-9DC77BFB8662}"/>
              </a:ext>
            </a:extLst>
          </p:cNvPr>
          <p:cNvSpPr>
            <a:spLocks noGrp="1"/>
          </p:cNvSpPr>
          <p:nvPr>
            <p:ph type="sldNum" sz="quarter" idx="12"/>
          </p:nvPr>
        </p:nvSpPr>
        <p:spPr/>
        <p:txBody>
          <a:bodyPr/>
          <a:lstStyle/>
          <a:p>
            <a:fld id="{1D637DCF-0B5A-4E73-A42E-7564D3CFB299}" type="slidenum">
              <a:rPr lang="en-US" smtClean="0"/>
              <a:t>‹#›</a:t>
            </a:fld>
            <a:endParaRPr lang="en-US"/>
          </a:p>
        </p:txBody>
      </p:sp>
    </p:spTree>
    <p:extLst>
      <p:ext uri="{BB962C8B-B14F-4D97-AF65-F5344CB8AC3E}">
        <p14:creationId xmlns:p14="http://schemas.microsoft.com/office/powerpoint/2010/main" val="1290127236"/>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userDrawn="1">
  <p:cSld name="45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31"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9071489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userDrawn="1">
  <p:cSld name="46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31"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0077292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userDrawn="1">
  <p:cSld name="47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31"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0465116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userDrawn="1">
  <p:cSld name="48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31"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8029445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userDrawn="1">
  <p:cSld name="49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31"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0776094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userDrawn="1">
  <p:cSld name="50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31"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2948826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userDrawn="1">
  <p:cSld name="51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31"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9507174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userDrawn="1">
  <p:cSld name="52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31"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0374533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userDrawn="1">
  <p:cSld name="53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31"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3298288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userDrawn="1">
  <p:cSld name="54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31"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885866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BD6469-0211-465F-BA85-234EFC8102B4}"/>
              </a:ext>
            </a:extLst>
          </p:cNvPr>
          <p:cNvSpPr>
            <a:spLocks noGrp="1"/>
          </p:cNvSpPr>
          <p:nvPr>
            <p:ph type="dt" sz="half" idx="10"/>
          </p:nvPr>
        </p:nvSpPr>
        <p:spPr/>
        <p:txBody>
          <a:bodyPr/>
          <a:lstStyle/>
          <a:p>
            <a:fld id="{66F98711-EE74-4E22-A63C-72B36ED64C2E}" type="datetimeFigureOut">
              <a:rPr lang="en-US" smtClean="0"/>
              <a:t>10/5/2018</a:t>
            </a:fld>
            <a:endParaRPr lang="en-US"/>
          </a:p>
        </p:txBody>
      </p:sp>
      <p:sp>
        <p:nvSpPr>
          <p:cNvPr id="3" name="Footer Placeholder 2">
            <a:extLst>
              <a:ext uri="{FF2B5EF4-FFF2-40B4-BE49-F238E27FC236}">
                <a16:creationId xmlns:a16="http://schemas.microsoft.com/office/drawing/2014/main" id="{AA576507-9EE9-4716-9A3B-AB053868001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36FBBAF-B43F-492F-8BB0-D573B0DCE711}"/>
              </a:ext>
            </a:extLst>
          </p:cNvPr>
          <p:cNvSpPr>
            <a:spLocks noGrp="1"/>
          </p:cNvSpPr>
          <p:nvPr>
            <p:ph type="sldNum" sz="quarter" idx="12"/>
          </p:nvPr>
        </p:nvSpPr>
        <p:spPr/>
        <p:txBody>
          <a:bodyPr/>
          <a:lstStyle/>
          <a:p>
            <a:fld id="{1D637DCF-0B5A-4E73-A42E-7564D3CFB299}" type="slidenum">
              <a:rPr lang="en-US" smtClean="0"/>
              <a:t>‹#›</a:t>
            </a:fld>
            <a:endParaRPr lang="en-US"/>
          </a:p>
        </p:txBody>
      </p:sp>
    </p:spTree>
    <p:extLst>
      <p:ext uri="{BB962C8B-B14F-4D97-AF65-F5344CB8AC3E}">
        <p14:creationId xmlns:p14="http://schemas.microsoft.com/office/powerpoint/2010/main" val="259608477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userDrawn="1">
  <p:cSld name="55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31"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1387448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6"/>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2850986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6187588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330520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9939978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4"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4"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377923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00025087"/>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3265753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4"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5"/>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4" y="1076328"/>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1566864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dirty="0"/>
          </a:p>
        </p:txBody>
      </p:sp>
      <p:sp>
        <p:nvSpPr>
          <p:cNvPr id="4" name="Text Placeholder 3"/>
          <p:cNvSpPr>
            <a:spLocks noGrp="1"/>
          </p:cNvSpPr>
          <p:nvPr>
            <p:ph type="body" sz="half" idx="2"/>
          </p:nvPr>
        </p:nvSpPr>
        <p:spPr>
          <a:xfrm>
            <a:off x="1792288" y="4025510"/>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323869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747B8-CF3B-46C1-9768-EA98A858C608}"/>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93FF8806-C60D-4C55-B126-5AB04F8BDD7C}"/>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A7FEF1-47F8-4DCC-BA07-83BF5BBBF2A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EA5B072B-CFC1-47C4-9E50-CBE66D295042}"/>
              </a:ext>
            </a:extLst>
          </p:cNvPr>
          <p:cNvSpPr>
            <a:spLocks noGrp="1"/>
          </p:cNvSpPr>
          <p:nvPr>
            <p:ph type="dt" sz="half" idx="10"/>
          </p:nvPr>
        </p:nvSpPr>
        <p:spPr/>
        <p:txBody>
          <a:bodyPr/>
          <a:lstStyle/>
          <a:p>
            <a:fld id="{66F98711-EE74-4E22-A63C-72B36ED64C2E}" type="datetimeFigureOut">
              <a:rPr lang="en-US" smtClean="0"/>
              <a:t>10/5/2018</a:t>
            </a:fld>
            <a:endParaRPr lang="en-US"/>
          </a:p>
        </p:txBody>
      </p:sp>
      <p:sp>
        <p:nvSpPr>
          <p:cNvPr id="6" name="Footer Placeholder 5">
            <a:extLst>
              <a:ext uri="{FF2B5EF4-FFF2-40B4-BE49-F238E27FC236}">
                <a16:creationId xmlns:a16="http://schemas.microsoft.com/office/drawing/2014/main" id="{E250F201-2A54-4C66-8712-895BDBEFCD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042E65-BB61-4551-905E-9414C728BBF7}"/>
              </a:ext>
            </a:extLst>
          </p:cNvPr>
          <p:cNvSpPr>
            <a:spLocks noGrp="1"/>
          </p:cNvSpPr>
          <p:nvPr>
            <p:ph type="sldNum" sz="quarter" idx="12"/>
          </p:nvPr>
        </p:nvSpPr>
        <p:spPr/>
        <p:txBody>
          <a:bodyPr/>
          <a:lstStyle/>
          <a:p>
            <a:fld id="{1D637DCF-0B5A-4E73-A42E-7564D3CFB299}" type="slidenum">
              <a:rPr lang="en-US" smtClean="0"/>
              <a:t>‹#›</a:t>
            </a:fld>
            <a:endParaRPr lang="en-US"/>
          </a:p>
        </p:txBody>
      </p:sp>
    </p:spTree>
    <p:extLst>
      <p:ext uri="{BB962C8B-B14F-4D97-AF65-F5344CB8AC3E}">
        <p14:creationId xmlns:p14="http://schemas.microsoft.com/office/powerpoint/2010/main" val="92511220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6575768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42590106"/>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userDrawn="1">
  <p:cSld name="2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70345420"/>
      </p:ext>
    </p:extLst>
  </p:cSld>
  <p:clrMapOvr>
    <a:masterClrMapping/>
  </p:clrMapOvr>
  <p:timing>
    <p:tnLst>
      <p:par>
        <p:cTn id="1" dur="indefinite" restart="never" nodeType="tmRoot"/>
      </p:par>
    </p:tnLst>
  </p:timing>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userDrawn="1">
  <p:cSld name="3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98535357"/>
      </p:ext>
    </p:extLst>
  </p:cSld>
  <p:clrMapOvr>
    <a:masterClrMapping/>
  </p:clrMapOvr>
  <p:timing>
    <p:tnLst>
      <p:par>
        <p:cTn id="1" dur="indefinite" restart="never" nodeType="tmRoot"/>
      </p:par>
    </p:tnLst>
  </p:timing>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userDrawn="1">
  <p:cSld name="4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89934442"/>
      </p:ext>
    </p:extLst>
  </p:cSld>
  <p:clrMapOvr>
    <a:masterClrMapping/>
  </p:clrMapOvr>
  <p:timing>
    <p:tnLst>
      <p:par>
        <p:cTn id="1" dur="indefinite" restart="never" nodeType="tmRoot"/>
      </p:par>
    </p:tnLst>
  </p:timing>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userDrawn="1">
  <p:cSld name="5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08856757"/>
      </p:ext>
    </p:extLst>
  </p:cSld>
  <p:clrMapOvr>
    <a:masterClrMapping/>
  </p:clrMapOvr>
  <p:timing>
    <p:tnLst>
      <p:par>
        <p:cTn id="1" dur="indefinite" restart="never" nodeType="tmRoot"/>
      </p:par>
    </p:tnLst>
  </p:timing>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userDrawn="1">
  <p:cSld name="6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90538913"/>
      </p:ext>
    </p:extLst>
  </p:cSld>
  <p:clrMapOvr>
    <a:masterClrMapping/>
  </p:clrMapOvr>
  <p:timing>
    <p:tnLst>
      <p:par>
        <p:cTn id="1" dur="indefinite" restart="never" nodeType="tmRoot"/>
      </p:par>
    </p:tnLst>
  </p:timing>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userDrawn="1">
  <p:cSld name="7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32536240"/>
      </p:ext>
    </p:extLst>
  </p:cSld>
  <p:clrMapOvr>
    <a:masterClrMapping/>
  </p:clrMapOvr>
  <p:timing>
    <p:tnLst>
      <p:par>
        <p:cTn id="1" dur="indefinite" restart="never" nodeType="tmRoot"/>
      </p:par>
    </p:tnLst>
  </p:timing>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userDrawn="1">
  <p:cSld name="8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69834386"/>
      </p:ext>
    </p:extLst>
  </p:cSld>
  <p:clrMapOvr>
    <a:masterClrMapping/>
  </p:clrMapOvr>
  <p:timing>
    <p:tnLst>
      <p:par>
        <p:cTn id="1" dur="indefinite" restart="never" nodeType="tmRoot"/>
      </p:par>
    </p:tnLst>
  </p:timing>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userDrawn="1">
  <p:cSld name="9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484750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50819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F6272-B394-48A0-8BEE-C48BFD9F1F9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1E80B3D-678C-4C96-A4CC-704DA7F325FD}"/>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B6D605F5-C609-4EE3-A07D-EC9C1CB7F684}"/>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5A3013A9-5996-459C-9540-72AD5DBB0234}"/>
              </a:ext>
            </a:extLst>
          </p:cNvPr>
          <p:cNvSpPr>
            <a:spLocks noGrp="1"/>
          </p:cNvSpPr>
          <p:nvPr>
            <p:ph type="dt" sz="half" idx="10"/>
          </p:nvPr>
        </p:nvSpPr>
        <p:spPr/>
        <p:txBody>
          <a:bodyPr/>
          <a:lstStyle/>
          <a:p>
            <a:fld id="{66F98711-EE74-4E22-A63C-72B36ED64C2E}" type="datetimeFigureOut">
              <a:rPr lang="en-US" smtClean="0"/>
              <a:t>10/5/2018</a:t>
            </a:fld>
            <a:endParaRPr lang="en-US"/>
          </a:p>
        </p:txBody>
      </p:sp>
      <p:sp>
        <p:nvSpPr>
          <p:cNvPr id="6" name="Footer Placeholder 5">
            <a:extLst>
              <a:ext uri="{FF2B5EF4-FFF2-40B4-BE49-F238E27FC236}">
                <a16:creationId xmlns:a16="http://schemas.microsoft.com/office/drawing/2014/main" id="{3F57A110-21F1-48C9-85AC-80D248BFF4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E4F213-9472-4CBA-8406-265C0D5FEDB1}"/>
              </a:ext>
            </a:extLst>
          </p:cNvPr>
          <p:cNvSpPr>
            <a:spLocks noGrp="1"/>
          </p:cNvSpPr>
          <p:nvPr>
            <p:ph type="sldNum" sz="quarter" idx="12"/>
          </p:nvPr>
        </p:nvSpPr>
        <p:spPr/>
        <p:txBody>
          <a:bodyPr/>
          <a:lstStyle/>
          <a:p>
            <a:fld id="{1D637DCF-0B5A-4E73-A42E-7564D3CFB299}" type="slidenum">
              <a:rPr lang="en-US" smtClean="0"/>
              <a:t>‹#›</a:t>
            </a:fld>
            <a:endParaRPr lang="en-US"/>
          </a:p>
        </p:txBody>
      </p:sp>
    </p:spTree>
    <p:extLst>
      <p:ext uri="{BB962C8B-B14F-4D97-AF65-F5344CB8AC3E}">
        <p14:creationId xmlns:p14="http://schemas.microsoft.com/office/powerpoint/2010/main" val="328898541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userDrawn="1">
  <p:cSld name="10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0457012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userDrawn="1">
  <p:cSld name="11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0447712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userDrawn="1">
  <p:cSld name="12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31470847"/>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userDrawn="1">
  <p:cSld name="13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45877719"/>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userDrawn="1">
  <p:cSld name="14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55174016"/>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userDrawn="1">
  <p:cSld name="15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19136496"/>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userDrawn="1">
  <p:cSld name="16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64632416"/>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userDrawn="1">
  <p:cSld name="17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057492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userDrawn="1">
  <p:cSld name="18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98124239"/>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userDrawn="1">
  <p:cSld name="19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088860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6E428-63AF-40DD-B07E-5705B00AEAD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7D3B126-5120-4148-8783-A9ED6AD608F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25C013-1C3D-4F68-AAC5-C1D8507017D7}"/>
              </a:ext>
            </a:extLst>
          </p:cNvPr>
          <p:cNvSpPr>
            <a:spLocks noGrp="1"/>
          </p:cNvSpPr>
          <p:nvPr>
            <p:ph type="dt" sz="half" idx="10"/>
          </p:nvPr>
        </p:nvSpPr>
        <p:spPr/>
        <p:txBody>
          <a:bodyPr/>
          <a:lstStyle/>
          <a:p>
            <a:fld id="{66F98711-EE74-4E22-A63C-72B36ED64C2E}" type="datetimeFigureOut">
              <a:rPr lang="en-US" smtClean="0"/>
              <a:t>10/5/2018</a:t>
            </a:fld>
            <a:endParaRPr lang="en-US"/>
          </a:p>
        </p:txBody>
      </p:sp>
      <p:sp>
        <p:nvSpPr>
          <p:cNvPr id="5" name="Footer Placeholder 4">
            <a:extLst>
              <a:ext uri="{FF2B5EF4-FFF2-40B4-BE49-F238E27FC236}">
                <a16:creationId xmlns:a16="http://schemas.microsoft.com/office/drawing/2014/main" id="{877C37FE-276E-4E61-8C9F-AF9D74AEDC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E49FEA-D5E9-4CC4-8BF2-0B86404E4C55}"/>
              </a:ext>
            </a:extLst>
          </p:cNvPr>
          <p:cNvSpPr>
            <a:spLocks noGrp="1"/>
          </p:cNvSpPr>
          <p:nvPr>
            <p:ph type="sldNum" sz="quarter" idx="12"/>
          </p:nvPr>
        </p:nvSpPr>
        <p:spPr/>
        <p:txBody>
          <a:bodyPr/>
          <a:lstStyle/>
          <a:p>
            <a:fld id="{1D637DCF-0B5A-4E73-A42E-7564D3CFB299}" type="slidenum">
              <a:rPr lang="en-US" smtClean="0"/>
              <a:t>‹#›</a:t>
            </a:fld>
            <a:endParaRPr lang="en-US"/>
          </a:p>
        </p:txBody>
      </p:sp>
    </p:spTree>
    <p:extLst>
      <p:ext uri="{BB962C8B-B14F-4D97-AF65-F5344CB8AC3E}">
        <p14:creationId xmlns:p14="http://schemas.microsoft.com/office/powerpoint/2010/main" val="314475850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userDrawn="1">
  <p:cSld name="20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41774712"/>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userDrawn="1">
  <p:cSld name="21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17746131"/>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userDrawn="1">
  <p:cSld name="22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58863696"/>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userDrawn="1">
  <p:cSld name="23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43574949"/>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userDrawn="1">
  <p:cSld name="24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8080708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userDrawn="1">
  <p:cSld name="25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80667442"/>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userDrawn="1">
  <p:cSld name="26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41620293"/>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userDrawn="1">
  <p:cSld name="27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73251642"/>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userDrawn="1">
  <p:cSld name="28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24872312"/>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userDrawn="1">
  <p:cSld name="29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270997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83BF97-1A1A-4E29-AEE6-B69267965DC3}"/>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EAF518-8BF1-4FD1-A5AD-D311A32E03C2}"/>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95158D-9B28-4718-A0D7-1130B4DF26CE}"/>
              </a:ext>
            </a:extLst>
          </p:cNvPr>
          <p:cNvSpPr>
            <a:spLocks noGrp="1"/>
          </p:cNvSpPr>
          <p:nvPr>
            <p:ph type="dt" sz="half" idx="10"/>
          </p:nvPr>
        </p:nvSpPr>
        <p:spPr/>
        <p:txBody>
          <a:bodyPr/>
          <a:lstStyle/>
          <a:p>
            <a:fld id="{66F98711-EE74-4E22-A63C-72B36ED64C2E}" type="datetimeFigureOut">
              <a:rPr lang="en-US" smtClean="0"/>
              <a:t>10/5/2018</a:t>
            </a:fld>
            <a:endParaRPr lang="en-US"/>
          </a:p>
        </p:txBody>
      </p:sp>
      <p:sp>
        <p:nvSpPr>
          <p:cNvPr id="5" name="Footer Placeholder 4">
            <a:extLst>
              <a:ext uri="{FF2B5EF4-FFF2-40B4-BE49-F238E27FC236}">
                <a16:creationId xmlns:a16="http://schemas.microsoft.com/office/drawing/2014/main" id="{1BF2E781-402D-4674-9A58-C746D314B0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A94625-38CD-4211-AF40-7DC8D1AF5924}"/>
              </a:ext>
            </a:extLst>
          </p:cNvPr>
          <p:cNvSpPr>
            <a:spLocks noGrp="1"/>
          </p:cNvSpPr>
          <p:nvPr>
            <p:ph type="sldNum" sz="quarter" idx="12"/>
          </p:nvPr>
        </p:nvSpPr>
        <p:spPr/>
        <p:txBody>
          <a:bodyPr/>
          <a:lstStyle/>
          <a:p>
            <a:fld id="{1D637DCF-0B5A-4E73-A42E-7564D3CFB299}" type="slidenum">
              <a:rPr lang="en-US" smtClean="0"/>
              <a:t>‹#›</a:t>
            </a:fld>
            <a:endParaRPr lang="en-US"/>
          </a:p>
        </p:txBody>
      </p:sp>
    </p:spTree>
    <p:extLst>
      <p:ext uri="{BB962C8B-B14F-4D97-AF65-F5344CB8AC3E}">
        <p14:creationId xmlns:p14="http://schemas.microsoft.com/office/powerpoint/2010/main" val="2522568730"/>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userDrawn="1">
  <p:cSld name="30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17826799"/>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userDrawn="1">
  <p:cSld name="31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14333340"/>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userDrawn="1">
  <p:cSld name="32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15051469"/>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userDrawn="1">
  <p:cSld name="33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08056891"/>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userDrawn="1">
  <p:cSld name="45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3826875"/>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userDrawn="1">
  <p:cSld name="46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53728420"/>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userDrawn="1">
  <p:cSld name="47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57021682"/>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userDrawn="1">
  <p:cSld name="48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11346674"/>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userDrawn="1">
  <p:cSld name="49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83863603"/>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userDrawn="1">
  <p:cSld name="50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495173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789" indent="0" algn="ctr">
              <a:buNone/>
              <a:defRPr>
                <a:solidFill>
                  <a:schemeClr val="tx1">
                    <a:tint val="75000"/>
                  </a:schemeClr>
                </a:solidFill>
              </a:defRPr>
            </a:lvl2pPr>
            <a:lvl3pPr marL="913577" indent="0" algn="ctr">
              <a:buNone/>
              <a:defRPr>
                <a:solidFill>
                  <a:schemeClr val="tx1">
                    <a:tint val="75000"/>
                  </a:schemeClr>
                </a:solidFill>
              </a:defRPr>
            </a:lvl3pPr>
            <a:lvl4pPr marL="1370366" indent="0" algn="ctr">
              <a:buNone/>
              <a:defRPr>
                <a:solidFill>
                  <a:schemeClr val="tx1">
                    <a:tint val="75000"/>
                  </a:schemeClr>
                </a:solidFill>
              </a:defRPr>
            </a:lvl4pPr>
            <a:lvl5pPr marL="1827154" indent="0" algn="ctr">
              <a:buNone/>
              <a:defRPr>
                <a:solidFill>
                  <a:schemeClr val="tx1">
                    <a:tint val="75000"/>
                  </a:schemeClr>
                </a:solidFill>
              </a:defRPr>
            </a:lvl5pPr>
            <a:lvl6pPr marL="2283943" indent="0" algn="ctr">
              <a:buNone/>
              <a:defRPr>
                <a:solidFill>
                  <a:schemeClr val="tx1">
                    <a:tint val="75000"/>
                  </a:schemeClr>
                </a:solidFill>
              </a:defRPr>
            </a:lvl6pPr>
            <a:lvl7pPr marL="2740731" indent="0" algn="ctr">
              <a:buNone/>
              <a:defRPr>
                <a:solidFill>
                  <a:schemeClr val="tx1">
                    <a:tint val="75000"/>
                  </a:schemeClr>
                </a:solidFill>
              </a:defRPr>
            </a:lvl7pPr>
            <a:lvl8pPr marL="3197520" indent="0" algn="ctr">
              <a:buNone/>
              <a:defRPr>
                <a:solidFill>
                  <a:schemeClr val="tx1">
                    <a:tint val="75000"/>
                  </a:schemeClr>
                </a:solidFill>
              </a:defRPr>
            </a:lvl8pPr>
            <a:lvl9pPr marL="365430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10/5/2018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81546753"/>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6060035"/>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1597825"/>
            <a:ext cx="7772400" cy="1102520"/>
          </a:xfrm>
          <a:prstGeom prst="rect">
            <a:avLst/>
          </a:prstGeom>
        </p:spPr>
        <p:txBody>
          <a:bodyPr/>
          <a:lstStyle/>
          <a:p>
            <a:r>
              <a:t>Title Text</a:t>
            </a:r>
          </a:p>
        </p:txBody>
      </p:sp>
      <p:sp>
        <p:nvSpPr>
          <p:cNvPr id="12" name="Shape 12"/>
          <p:cNvSpPr>
            <a:spLocks noGrp="1"/>
          </p:cNvSpPr>
          <p:nvPr>
            <p:ph type="body" sz="quarter" idx="1"/>
          </p:nvPr>
        </p:nvSpPr>
        <p:spPr>
          <a:xfrm>
            <a:off x="1371600" y="2914650"/>
            <a:ext cx="6400800" cy="131445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2971200"/>
      </p:ext>
    </p:extLst>
  </p:cSld>
  <p:clrMapOvr>
    <a:masterClrMapping/>
  </p:clrMapOvr>
  <p:transition spd="med"/>
</p:sldLayout>
</file>

<file path=ppt/slideLayouts/slideLayout33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669186618"/>
      </p:ext>
    </p:extLst>
  </p:cSld>
  <p:clrMapOvr>
    <a:masterClrMapping/>
  </p:clrMapOvr>
  <p:transition spd="med"/>
</p:sldLayout>
</file>

<file path=ppt/slideLayouts/slideLayout33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175671393"/>
      </p:ext>
    </p:extLst>
  </p:cSld>
  <p:clrMapOvr>
    <a:masterClrMapping/>
  </p:clrMapOvr>
  <p:transition spd="med"/>
</p:sldLayout>
</file>

<file path=ppt/slideLayouts/slideLayout33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6" name="Shape 36"/>
          <p:cNvSpPr>
            <a:spLocks noGrp="1"/>
          </p:cNvSpPr>
          <p:nvPr>
            <p:ph type="title"/>
          </p:nvPr>
        </p:nvSpPr>
        <p:spPr>
          <a:prstGeom prst="rect">
            <a:avLst/>
          </a:prstGeom>
        </p:spPr>
        <p:txBody>
          <a:bodyPr/>
          <a:lstStyle/>
          <a:p>
            <a:r>
              <a:t>Title Text</a:t>
            </a:r>
          </a:p>
        </p:txBody>
      </p:sp>
      <p:sp>
        <p:nvSpPr>
          <p:cNvPr id="37" name="Shape 37"/>
          <p:cNvSpPr>
            <a:spLocks noGrp="1"/>
          </p:cNvSpPr>
          <p:nvPr>
            <p:ph type="body" sz="half" idx="1"/>
          </p:nvPr>
        </p:nvSpPr>
        <p:spPr>
          <a:xfrm>
            <a:off x="457200" y="900115"/>
            <a:ext cx="4038600" cy="2545557"/>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38" name="Shape 38"/>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9775769"/>
      </p:ext>
    </p:extLst>
  </p:cSld>
  <p:clrMapOvr>
    <a:masterClrMapping/>
  </p:clrMapOvr>
  <p:transition spd="med"/>
</p:sldLayout>
</file>

<file path=ppt/slideLayouts/slideLayout33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5" name="Shape 45"/>
          <p:cNvSpPr>
            <a:spLocks noGrp="1"/>
          </p:cNvSpPr>
          <p:nvPr>
            <p:ph type="title"/>
          </p:nvPr>
        </p:nvSpPr>
        <p:spPr>
          <a:prstGeom prst="rect">
            <a:avLst/>
          </a:prstGeom>
        </p:spPr>
        <p:txBody>
          <a:bodyPr/>
          <a:lstStyle/>
          <a:p>
            <a:r>
              <a:t>Title Text</a:t>
            </a:r>
          </a:p>
        </p:txBody>
      </p:sp>
      <p:sp>
        <p:nvSpPr>
          <p:cNvPr id="46" name="Shape 46"/>
          <p:cNvSpPr>
            <a:spLocks noGrp="1"/>
          </p:cNvSpPr>
          <p:nvPr>
            <p:ph type="body" sz="quarter" idx="1"/>
          </p:nvPr>
        </p:nvSpPr>
        <p:spPr>
          <a:xfrm>
            <a:off x="457200" y="1151334"/>
            <a:ext cx="4040188" cy="479823"/>
          </a:xfrm>
          <a:prstGeom prst="rect">
            <a:avLst/>
          </a:prstGeom>
        </p:spPr>
        <p:txBody>
          <a:bodyPr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7" name="Shape 47"/>
          <p:cNvSpPr>
            <a:spLocks noGrp="1"/>
          </p:cNvSpPr>
          <p:nvPr>
            <p:ph type="body" sz="quarter" idx="13"/>
          </p:nvPr>
        </p:nvSpPr>
        <p:spPr>
          <a:xfrm>
            <a:off x="4645033" y="1151334"/>
            <a:ext cx="4041776" cy="479823"/>
          </a:xfrm>
          <a:prstGeom prst="rect">
            <a:avLst/>
          </a:prstGeom>
        </p:spPr>
        <p:txBody>
          <a:bodyPr anchor="b"/>
          <a:lstStyle/>
          <a:p>
            <a:pPr marL="0" indent="0">
              <a:spcBef>
                <a:spcPts val="500"/>
              </a:spcBef>
              <a:buSzTx/>
              <a:buFontTx/>
              <a:buNone/>
              <a:defRPr sz="2400" b="1"/>
            </a:pPr>
            <a:endParaRPr/>
          </a:p>
        </p:txBody>
      </p:sp>
      <p:sp>
        <p:nvSpPr>
          <p:cNvPr id="48" name="Shape 48"/>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338198431"/>
      </p:ext>
    </p:extLst>
  </p:cSld>
  <p:clrMapOvr>
    <a:masterClrMapping/>
  </p:clrMapOvr>
  <p:transition spd="med"/>
</p:sldLayout>
</file>

<file path=ppt/slideLayouts/slideLayout33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5" name="Shape 55"/>
          <p:cNvSpPr>
            <a:spLocks noGrp="1"/>
          </p:cNvSpPr>
          <p:nvPr>
            <p:ph type="title"/>
          </p:nvPr>
        </p:nvSpPr>
        <p:spPr>
          <a:prstGeom prst="rect">
            <a:avLst/>
          </a:prstGeom>
        </p:spPr>
        <p:txBody>
          <a:bodyPr/>
          <a:lstStyle/>
          <a:p>
            <a:r>
              <a:t>Title Text</a:t>
            </a:r>
          </a:p>
        </p:txBody>
      </p:sp>
      <p:sp>
        <p:nvSpPr>
          <p:cNvPr id="56" name="Shape 56"/>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622714152"/>
      </p:ext>
    </p:extLst>
  </p:cSld>
  <p:clrMapOvr>
    <a:masterClrMapping/>
  </p:clrMapOvr>
  <p:transition spd="med"/>
</p:sldLayout>
</file>

<file path=ppt/slideLayouts/slideLayout33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3" name="Shape 63"/>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15016133"/>
      </p:ext>
    </p:extLst>
  </p:cSld>
  <p:clrMapOvr>
    <a:masterClrMapping/>
  </p:clrMapOvr>
  <p:transition spd="med"/>
</p:sldLayout>
</file>

<file path=ppt/slideLayouts/slideLayout33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0" name="Shape 70"/>
          <p:cNvSpPr>
            <a:spLocks noGrp="1"/>
          </p:cNvSpPr>
          <p:nvPr>
            <p:ph type="title"/>
          </p:nvPr>
        </p:nvSpPr>
        <p:spPr>
          <a:xfrm>
            <a:off x="457212" y="204786"/>
            <a:ext cx="3008315" cy="871539"/>
          </a:xfrm>
          <a:prstGeom prst="rect">
            <a:avLst/>
          </a:prstGeom>
        </p:spPr>
        <p:txBody>
          <a:bodyPr anchor="b"/>
          <a:lstStyle>
            <a:lvl1pPr algn="l">
              <a:defRPr sz="2000" b="1"/>
            </a:lvl1pPr>
          </a:lstStyle>
          <a:p>
            <a:r>
              <a:t>Title Text</a:t>
            </a:r>
          </a:p>
        </p:txBody>
      </p:sp>
      <p:sp>
        <p:nvSpPr>
          <p:cNvPr id="71" name="Shape 71"/>
          <p:cNvSpPr>
            <a:spLocks noGrp="1"/>
          </p:cNvSpPr>
          <p:nvPr>
            <p:ph type="body" idx="1"/>
          </p:nvPr>
        </p:nvSpPr>
        <p:spPr>
          <a:xfrm>
            <a:off x="3575050" y="204793"/>
            <a:ext cx="5111750" cy="438983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2" name="Shape 72"/>
          <p:cNvSpPr>
            <a:spLocks noGrp="1"/>
          </p:cNvSpPr>
          <p:nvPr>
            <p:ph type="body" sz="half" idx="13"/>
          </p:nvPr>
        </p:nvSpPr>
        <p:spPr>
          <a:xfrm>
            <a:off x="457212" y="1076328"/>
            <a:ext cx="3008315" cy="3518297"/>
          </a:xfrm>
          <a:prstGeom prst="rect">
            <a:avLst/>
          </a:prstGeom>
        </p:spPr>
        <p:txBody>
          <a:bodyPr/>
          <a:lstStyle/>
          <a:p>
            <a:pPr marL="0" indent="0">
              <a:spcBef>
                <a:spcPts val="300"/>
              </a:spcBef>
              <a:buSzTx/>
              <a:buFontTx/>
              <a:buNone/>
              <a:defRPr sz="1400"/>
            </a:pPr>
            <a:endParaRPr/>
          </a:p>
        </p:txBody>
      </p:sp>
      <p:sp>
        <p:nvSpPr>
          <p:cNvPr id="73" name="Shape 73"/>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276740653"/>
      </p:ext>
    </p:extLst>
  </p:cSld>
  <p:clrMapOvr>
    <a:masterClrMapping/>
  </p:clrMapOvr>
  <p:transition spd="med"/>
</p:sldLayout>
</file>

<file path=ppt/slideLayouts/slideLayout33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0" name="Shape 80"/>
          <p:cNvSpPr>
            <a:spLocks noGrp="1"/>
          </p:cNvSpPr>
          <p:nvPr>
            <p:ph type="title"/>
          </p:nvPr>
        </p:nvSpPr>
        <p:spPr>
          <a:xfrm>
            <a:off x="1792288" y="3600451"/>
            <a:ext cx="5486401" cy="425055"/>
          </a:xfrm>
          <a:prstGeom prst="rect">
            <a:avLst/>
          </a:prstGeom>
        </p:spPr>
        <p:txBody>
          <a:bodyPr anchor="b"/>
          <a:lstStyle>
            <a:lvl1pPr algn="l">
              <a:defRPr sz="2000" b="1"/>
            </a:lvl1pPr>
          </a:lstStyle>
          <a:p>
            <a:r>
              <a:t>Title Text</a:t>
            </a:r>
          </a:p>
        </p:txBody>
      </p:sp>
      <p:sp>
        <p:nvSpPr>
          <p:cNvPr id="81" name="Shape 81"/>
          <p:cNvSpPr>
            <a:spLocks noGrp="1"/>
          </p:cNvSpPr>
          <p:nvPr>
            <p:ph type="pic" sz="half" idx="13"/>
          </p:nvPr>
        </p:nvSpPr>
        <p:spPr>
          <a:xfrm>
            <a:off x="1792288" y="459581"/>
            <a:ext cx="5486401" cy="3086101"/>
          </a:xfrm>
          <a:prstGeom prst="rect">
            <a:avLst/>
          </a:prstGeom>
        </p:spPr>
        <p:txBody>
          <a:bodyPr lIns="91439" rIns="91439">
            <a:noAutofit/>
          </a:bodyPr>
          <a:lstStyle/>
          <a:p>
            <a:endParaRPr/>
          </a:p>
        </p:txBody>
      </p:sp>
      <p:sp>
        <p:nvSpPr>
          <p:cNvPr id="82" name="Shape 82"/>
          <p:cNvSpPr>
            <a:spLocks noGrp="1"/>
          </p:cNvSpPr>
          <p:nvPr>
            <p:ph type="body" sz="quarter" idx="1"/>
          </p:nvPr>
        </p:nvSpPr>
        <p:spPr>
          <a:xfrm>
            <a:off x="1792288" y="4025508"/>
            <a:ext cx="5486401" cy="603648"/>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3" name="Shape 83"/>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980986564"/>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10/5/2018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50745410"/>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0" name="Shape 90"/>
          <p:cNvSpPr>
            <a:spLocks noGrp="1"/>
          </p:cNvSpPr>
          <p:nvPr>
            <p:ph type="title"/>
          </p:nvPr>
        </p:nvSpPr>
        <p:spPr>
          <a:prstGeom prst="rect">
            <a:avLst/>
          </a:prstGeom>
        </p:spPr>
        <p:txBody>
          <a:bodyPr/>
          <a:lstStyle/>
          <a:p>
            <a:r>
              <a:t>Title Text</a:t>
            </a:r>
          </a:p>
        </p:txBody>
      </p:sp>
      <p:sp>
        <p:nvSpPr>
          <p:cNvPr id="91" name="Shape 9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2" name="Shape 92"/>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182017012"/>
      </p:ext>
    </p:extLst>
  </p:cSld>
  <p:clrMapOvr>
    <a:masterClrMapping/>
  </p:clrMapOvr>
  <p:transition spd="med"/>
</p:sldLayout>
</file>

<file path=ppt/slideLayouts/slideLayout34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99" name="Shape 99"/>
          <p:cNvSpPr>
            <a:spLocks noGrp="1"/>
          </p:cNvSpPr>
          <p:nvPr>
            <p:ph type="title"/>
          </p:nvPr>
        </p:nvSpPr>
        <p:spPr>
          <a:xfrm>
            <a:off x="6629400" y="154782"/>
            <a:ext cx="2057400" cy="3290889"/>
          </a:xfrm>
          <a:prstGeom prst="rect">
            <a:avLst/>
          </a:prstGeom>
        </p:spPr>
        <p:txBody>
          <a:bodyPr/>
          <a:lstStyle/>
          <a:p>
            <a:r>
              <a:t>Title Text</a:t>
            </a:r>
          </a:p>
        </p:txBody>
      </p:sp>
      <p:sp>
        <p:nvSpPr>
          <p:cNvPr id="100" name="Shape 100"/>
          <p:cNvSpPr>
            <a:spLocks noGrp="1"/>
          </p:cNvSpPr>
          <p:nvPr>
            <p:ph type="body" idx="1"/>
          </p:nvPr>
        </p:nvSpPr>
        <p:spPr>
          <a:xfrm>
            <a:off x="457200" y="154782"/>
            <a:ext cx="6019800" cy="3290889"/>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1" name="Shape 101"/>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929492011"/>
      </p:ext>
    </p:extLst>
  </p:cSld>
  <p:clrMapOvr>
    <a:masterClrMapping/>
  </p:clrMapOvr>
  <p:transition spd="med"/>
</p:sldLayout>
</file>

<file path=ppt/slideLayouts/slideLayout342.xml><?xml version="1.0" encoding="utf-8"?>
<p:sldLayout xmlns:a="http://schemas.openxmlformats.org/drawingml/2006/main" xmlns:r="http://schemas.openxmlformats.org/officeDocument/2006/relationships" xmlns:p="http://schemas.openxmlformats.org/presentationml/2006/main" type="tx">
  <p:cSld name="2_Section Header">
    <p:spTree>
      <p:nvGrpSpPr>
        <p:cNvPr id="1" name=""/>
        <p:cNvGrpSpPr/>
        <p:nvPr/>
      </p:nvGrpSpPr>
      <p:grpSpPr>
        <a:xfrm>
          <a:off x="0" y="0"/>
          <a:ext cx="0" cy="0"/>
          <a:chOff x="0" y="0"/>
          <a:chExt cx="0" cy="0"/>
        </a:xfrm>
      </p:grpSpPr>
      <p:sp>
        <p:nvSpPr>
          <p:cNvPr id="108" name="Shape 108"/>
          <p:cNvSpPr/>
          <p:nvPr/>
        </p:nvSpPr>
        <p:spPr>
          <a:xfrm>
            <a:off x="0" y="5565"/>
            <a:ext cx="9159741" cy="457201"/>
          </a:xfrm>
          <a:prstGeom prst="rect">
            <a:avLst/>
          </a:prstGeom>
          <a:solidFill>
            <a:srgbClr val="D9843D"/>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109" name="Shape 109"/>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10" name="Shape 110"/>
          <p:cNvSpPr/>
          <p:nvPr/>
        </p:nvSpPr>
        <p:spPr>
          <a:xfrm>
            <a:off x="0" y="514349"/>
            <a:ext cx="9144000" cy="20576"/>
          </a:xfrm>
          <a:prstGeom prst="rect">
            <a:avLst/>
          </a:prstGeom>
          <a:solidFill>
            <a:schemeClr val="accent4"/>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111" name="Shape 11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858676111"/>
      </p:ext>
    </p:extLst>
  </p:cSld>
  <p:clrMapOvr>
    <a:masterClrMapping/>
  </p:clrMapOvr>
  <p:transition spd="med"/>
</p:sldLayout>
</file>

<file path=ppt/slideLayouts/slideLayout343.xml><?xml version="1.0" encoding="utf-8"?>
<p:sldLayout xmlns:a="http://schemas.openxmlformats.org/drawingml/2006/main" xmlns:r="http://schemas.openxmlformats.org/officeDocument/2006/relationships" xmlns:p="http://schemas.openxmlformats.org/presentationml/2006/main" type="tx">
  <p:cSld name="3_Section Header">
    <p:spTree>
      <p:nvGrpSpPr>
        <p:cNvPr id="1" name=""/>
        <p:cNvGrpSpPr/>
        <p:nvPr/>
      </p:nvGrpSpPr>
      <p:grpSpPr>
        <a:xfrm>
          <a:off x="0" y="0"/>
          <a:ext cx="0" cy="0"/>
          <a:chOff x="0" y="0"/>
          <a:chExt cx="0" cy="0"/>
        </a:xfrm>
      </p:grpSpPr>
      <p:sp>
        <p:nvSpPr>
          <p:cNvPr id="119" name="Shape 119"/>
          <p:cNvSpPr/>
          <p:nvPr/>
        </p:nvSpPr>
        <p:spPr>
          <a:xfrm>
            <a:off x="0" y="5565"/>
            <a:ext cx="9159741" cy="457201"/>
          </a:xfrm>
          <a:prstGeom prst="rect">
            <a:avLst/>
          </a:prstGeom>
          <a:solidFill>
            <a:srgbClr val="D9843D"/>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120" name="Shape 120"/>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21" name="Shape 121"/>
          <p:cNvSpPr/>
          <p:nvPr/>
        </p:nvSpPr>
        <p:spPr>
          <a:xfrm>
            <a:off x="0" y="514349"/>
            <a:ext cx="9144000" cy="20576"/>
          </a:xfrm>
          <a:prstGeom prst="rect">
            <a:avLst/>
          </a:prstGeom>
          <a:solidFill>
            <a:schemeClr val="accent4"/>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122" name="Shape 122"/>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23" name="Shape 123"/>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41205430"/>
      </p:ext>
    </p:extLst>
  </p:cSld>
  <p:clrMapOvr>
    <a:masterClrMapping/>
  </p:clrMapOvr>
  <p:transition spd="med"/>
</p:sldLayout>
</file>

<file path=ppt/slideLayouts/slideLayout344.xml><?xml version="1.0" encoding="utf-8"?>
<p:sldLayout xmlns:a="http://schemas.openxmlformats.org/drawingml/2006/main" xmlns:r="http://schemas.openxmlformats.org/officeDocument/2006/relationships" xmlns:p="http://schemas.openxmlformats.org/presentationml/2006/main" type="tx">
  <p:cSld name="4_Section Header">
    <p:spTree>
      <p:nvGrpSpPr>
        <p:cNvPr id="1" name=""/>
        <p:cNvGrpSpPr/>
        <p:nvPr/>
      </p:nvGrpSpPr>
      <p:grpSpPr>
        <a:xfrm>
          <a:off x="0" y="0"/>
          <a:ext cx="0" cy="0"/>
          <a:chOff x="0" y="0"/>
          <a:chExt cx="0" cy="0"/>
        </a:xfrm>
      </p:grpSpPr>
      <p:sp>
        <p:nvSpPr>
          <p:cNvPr id="130" name="Shape 130"/>
          <p:cNvSpPr/>
          <p:nvPr/>
        </p:nvSpPr>
        <p:spPr>
          <a:xfrm>
            <a:off x="0" y="5565"/>
            <a:ext cx="9159741" cy="457201"/>
          </a:xfrm>
          <a:prstGeom prst="rect">
            <a:avLst/>
          </a:prstGeom>
          <a:solidFill>
            <a:srgbClr val="D9843D"/>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131" name="Shape 131"/>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32" name="Shape 132"/>
          <p:cNvSpPr/>
          <p:nvPr/>
        </p:nvSpPr>
        <p:spPr>
          <a:xfrm>
            <a:off x="0" y="514349"/>
            <a:ext cx="9144000" cy="20576"/>
          </a:xfrm>
          <a:prstGeom prst="rect">
            <a:avLst/>
          </a:prstGeom>
          <a:solidFill>
            <a:schemeClr val="accent4"/>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133" name="Shape 13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4" name="Shape 134"/>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825354004"/>
      </p:ext>
    </p:extLst>
  </p:cSld>
  <p:clrMapOvr>
    <a:masterClrMapping/>
  </p:clrMapOvr>
  <p:transition spd="med"/>
</p:sldLayout>
</file>

<file path=ppt/slideLayouts/slideLayout345.xml><?xml version="1.0" encoding="utf-8"?>
<p:sldLayout xmlns:a="http://schemas.openxmlformats.org/drawingml/2006/main" xmlns:r="http://schemas.openxmlformats.org/officeDocument/2006/relationships" xmlns:p="http://schemas.openxmlformats.org/presentationml/2006/main" type="tx">
  <p:cSld name="5_Section Header">
    <p:spTree>
      <p:nvGrpSpPr>
        <p:cNvPr id="1" name=""/>
        <p:cNvGrpSpPr/>
        <p:nvPr/>
      </p:nvGrpSpPr>
      <p:grpSpPr>
        <a:xfrm>
          <a:off x="0" y="0"/>
          <a:ext cx="0" cy="0"/>
          <a:chOff x="0" y="0"/>
          <a:chExt cx="0" cy="0"/>
        </a:xfrm>
      </p:grpSpPr>
      <p:sp>
        <p:nvSpPr>
          <p:cNvPr id="141" name="Shape 141"/>
          <p:cNvSpPr/>
          <p:nvPr/>
        </p:nvSpPr>
        <p:spPr>
          <a:xfrm>
            <a:off x="0" y="5565"/>
            <a:ext cx="9159741" cy="457201"/>
          </a:xfrm>
          <a:prstGeom prst="rect">
            <a:avLst/>
          </a:prstGeom>
          <a:solidFill>
            <a:srgbClr val="D9843D"/>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142" name="Shape 142"/>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43" name="Shape 143"/>
          <p:cNvSpPr/>
          <p:nvPr/>
        </p:nvSpPr>
        <p:spPr>
          <a:xfrm>
            <a:off x="0" y="514349"/>
            <a:ext cx="9144000" cy="20576"/>
          </a:xfrm>
          <a:prstGeom prst="rect">
            <a:avLst/>
          </a:prstGeom>
          <a:solidFill>
            <a:schemeClr val="accent4"/>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144" name="Shape 144"/>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45" name="Shape 145"/>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479983277"/>
      </p:ext>
    </p:extLst>
  </p:cSld>
  <p:clrMapOvr>
    <a:masterClrMapping/>
  </p:clrMapOvr>
  <p:transition spd="med"/>
</p:sldLayout>
</file>

<file path=ppt/slideLayouts/slideLayout346.xml><?xml version="1.0" encoding="utf-8"?>
<p:sldLayout xmlns:a="http://schemas.openxmlformats.org/drawingml/2006/main" xmlns:r="http://schemas.openxmlformats.org/officeDocument/2006/relationships" xmlns:p="http://schemas.openxmlformats.org/presentationml/2006/main" type="tx">
  <p:cSld name="6_Section Header">
    <p:spTree>
      <p:nvGrpSpPr>
        <p:cNvPr id="1" name=""/>
        <p:cNvGrpSpPr/>
        <p:nvPr/>
      </p:nvGrpSpPr>
      <p:grpSpPr>
        <a:xfrm>
          <a:off x="0" y="0"/>
          <a:ext cx="0" cy="0"/>
          <a:chOff x="0" y="0"/>
          <a:chExt cx="0" cy="0"/>
        </a:xfrm>
      </p:grpSpPr>
      <p:sp>
        <p:nvSpPr>
          <p:cNvPr id="152" name="Shape 152"/>
          <p:cNvSpPr/>
          <p:nvPr/>
        </p:nvSpPr>
        <p:spPr>
          <a:xfrm>
            <a:off x="0" y="5565"/>
            <a:ext cx="9159741" cy="457201"/>
          </a:xfrm>
          <a:prstGeom prst="rect">
            <a:avLst/>
          </a:prstGeom>
          <a:solidFill>
            <a:srgbClr val="D9843D"/>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153" name="Shape 153"/>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54" name="Shape 154"/>
          <p:cNvSpPr/>
          <p:nvPr/>
        </p:nvSpPr>
        <p:spPr>
          <a:xfrm>
            <a:off x="0" y="514349"/>
            <a:ext cx="9144000" cy="20576"/>
          </a:xfrm>
          <a:prstGeom prst="rect">
            <a:avLst/>
          </a:prstGeom>
          <a:solidFill>
            <a:schemeClr val="accent4"/>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155" name="Shape 15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56" name="Shape 156"/>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083568400"/>
      </p:ext>
    </p:extLst>
  </p:cSld>
  <p:clrMapOvr>
    <a:masterClrMapping/>
  </p:clrMapOvr>
  <p:transition spd="med"/>
</p:sldLayout>
</file>

<file path=ppt/slideLayouts/slideLayout347.xml><?xml version="1.0" encoding="utf-8"?>
<p:sldLayout xmlns:a="http://schemas.openxmlformats.org/drawingml/2006/main" xmlns:r="http://schemas.openxmlformats.org/officeDocument/2006/relationships" xmlns:p="http://schemas.openxmlformats.org/presentationml/2006/main" type="tx">
  <p:cSld name="7_Section Header">
    <p:spTree>
      <p:nvGrpSpPr>
        <p:cNvPr id="1" name=""/>
        <p:cNvGrpSpPr/>
        <p:nvPr/>
      </p:nvGrpSpPr>
      <p:grpSpPr>
        <a:xfrm>
          <a:off x="0" y="0"/>
          <a:ext cx="0" cy="0"/>
          <a:chOff x="0" y="0"/>
          <a:chExt cx="0" cy="0"/>
        </a:xfrm>
      </p:grpSpPr>
      <p:sp>
        <p:nvSpPr>
          <p:cNvPr id="163" name="Shape 163"/>
          <p:cNvSpPr/>
          <p:nvPr/>
        </p:nvSpPr>
        <p:spPr>
          <a:xfrm>
            <a:off x="0" y="5565"/>
            <a:ext cx="9159741" cy="457201"/>
          </a:xfrm>
          <a:prstGeom prst="rect">
            <a:avLst/>
          </a:prstGeom>
          <a:solidFill>
            <a:srgbClr val="D9843D"/>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164" name="Shape 164"/>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65" name="Shape 165"/>
          <p:cNvSpPr/>
          <p:nvPr/>
        </p:nvSpPr>
        <p:spPr>
          <a:xfrm>
            <a:off x="0" y="514349"/>
            <a:ext cx="9144000" cy="20576"/>
          </a:xfrm>
          <a:prstGeom prst="rect">
            <a:avLst/>
          </a:prstGeom>
          <a:solidFill>
            <a:schemeClr val="accent4"/>
          </a:solidFill>
          <a:ln w="12700">
            <a:miter lim="400000"/>
          </a:ln>
        </p:spPr>
        <p:txBody>
          <a:bodyPr lIns="45719" rIns="45719" anchor="ctr"/>
          <a:lstStyle/>
          <a:p>
            <a:pPr algn="ctr" hangingPunct="0"/>
            <a:endParaRPr kern="0">
              <a:solidFill>
                <a:srgbClr val="000000"/>
              </a:solidFill>
              <a:latin typeface="Calibri"/>
              <a:sym typeface="Calibri"/>
            </a:endParaRPr>
          </a:p>
        </p:txBody>
      </p:sp>
      <p:pic>
        <p:nvPicPr>
          <p:cNvPr id="16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2"/>
            <a:ext cx="949080" cy="319389"/>
          </a:xfrm>
          <a:prstGeom prst="rect">
            <a:avLst/>
          </a:prstGeom>
          <a:ln w="12700">
            <a:miter lim="400000"/>
          </a:ln>
        </p:spPr>
      </p:pic>
      <p:sp>
        <p:nvSpPr>
          <p:cNvPr id="167" name="Shape 16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68" name="Shape 168"/>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684979988"/>
      </p:ext>
    </p:extLst>
  </p:cSld>
  <p:clrMapOvr>
    <a:masterClrMapping/>
  </p:clrMapOvr>
  <p:transition spd="med"/>
</p:sldLayout>
</file>

<file path=ppt/slideLayouts/slideLayout348.xml><?xml version="1.0" encoding="utf-8"?>
<p:sldLayout xmlns:a="http://schemas.openxmlformats.org/drawingml/2006/main" xmlns:r="http://schemas.openxmlformats.org/officeDocument/2006/relationships" xmlns:p="http://schemas.openxmlformats.org/presentationml/2006/main" type="tx">
  <p:cSld name="8_Section Header">
    <p:spTree>
      <p:nvGrpSpPr>
        <p:cNvPr id="1" name=""/>
        <p:cNvGrpSpPr/>
        <p:nvPr/>
      </p:nvGrpSpPr>
      <p:grpSpPr>
        <a:xfrm>
          <a:off x="0" y="0"/>
          <a:ext cx="0" cy="0"/>
          <a:chOff x="0" y="0"/>
          <a:chExt cx="0" cy="0"/>
        </a:xfrm>
      </p:grpSpPr>
      <p:sp>
        <p:nvSpPr>
          <p:cNvPr id="175" name="Shape 175"/>
          <p:cNvSpPr/>
          <p:nvPr/>
        </p:nvSpPr>
        <p:spPr>
          <a:xfrm>
            <a:off x="0" y="5565"/>
            <a:ext cx="9159741" cy="457201"/>
          </a:xfrm>
          <a:prstGeom prst="rect">
            <a:avLst/>
          </a:prstGeom>
          <a:solidFill>
            <a:srgbClr val="D9843D"/>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176" name="Shape 176"/>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77" name="Shape 177"/>
          <p:cNvSpPr/>
          <p:nvPr/>
        </p:nvSpPr>
        <p:spPr>
          <a:xfrm>
            <a:off x="0" y="514349"/>
            <a:ext cx="9144000" cy="20576"/>
          </a:xfrm>
          <a:prstGeom prst="rect">
            <a:avLst/>
          </a:prstGeom>
          <a:solidFill>
            <a:schemeClr val="accent4"/>
          </a:solidFill>
          <a:ln w="12700">
            <a:miter lim="400000"/>
          </a:ln>
        </p:spPr>
        <p:txBody>
          <a:bodyPr lIns="45719" rIns="45719" anchor="ctr"/>
          <a:lstStyle/>
          <a:p>
            <a:pPr algn="ctr" hangingPunct="0"/>
            <a:endParaRPr kern="0">
              <a:solidFill>
                <a:srgbClr val="000000"/>
              </a:solidFill>
              <a:latin typeface="Calibri"/>
              <a:sym typeface="Calibri"/>
            </a:endParaRPr>
          </a:p>
        </p:txBody>
      </p:sp>
      <p:pic>
        <p:nvPicPr>
          <p:cNvPr id="17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2"/>
            <a:ext cx="949080" cy="319389"/>
          </a:xfrm>
          <a:prstGeom prst="rect">
            <a:avLst/>
          </a:prstGeom>
          <a:ln w="12700">
            <a:miter lim="400000"/>
          </a:ln>
        </p:spPr>
      </p:pic>
      <p:sp>
        <p:nvSpPr>
          <p:cNvPr id="179" name="Shape 17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80" name="Shape 180"/>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811167769"/>
      </p:ext>
    </p:extLst>
  </p:cSld>
  <p:clrMapOvr>
    <a:masterClrMapping/>
  </p:clrMapOvr>
  <p:transition spd="med"/>
</p:sldLayout>
</file>

<file path=ppt/slideLayouts/slideLayout349.xml><?xml version="1.0" encoding="utf-8"?>
<p:sldLayout xmlns:a="http://schemas.openxmlformats.org/drawingml/2006/main" xmlns:r="http://schemas.openxmlformats.org/officeDocument/2006/relationships" xmlns:p="http://schemas.openxmlformats.org/presentationml/2006/main" type="tx">
  <p:cSld name="9_Section Header">
    <p:spTree>
      <p:nvGrpSpPr>
        <p:cNvPr id="1" name=""/>
        <p:cNvGrpSpPr/>
        <p:nvPr/>
      </p:nvGrpSpPr>
      <p:grpSpPr>
        <a:xfrm>
          <a:off x="0" y="0"/>
          <a:ext cx="0" cy="0"/>
          <a:chOff x="0" y="0"/>
          <a:chExt cx="0" cy="0"/>
        </a:xfrm>
      </p:grpSpPr>
      <p:sp>
        <p:nvSpPr>
          <p:cNvPr id="187" name="Shape 187"/>
          <p:cNvSpPr/>
          <p:nvPr/>
        </p:nvSpPr>
        <p:spPr>
          <a:xfrm>
            <a:off x="0" y="5565"/>
            <a:ext cx="9159741" cy="457201"/>
          </a:xfrm>
          <a:prstGeom prst="rect">
            <a:avLst/>
          </a:prstGeom>
          <a:solidFill>
            <a:srgbClr val="D9843D"/>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188" name="Shape 188"/>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89" name="Shape 189"/>
          <p:cNvSpPr/>
          <p:nvPr/>
        </p:nvSpPr>
        <p:spPr>
          <a:xfrm>
            <a:off x="0" y="514349"/>
            <a:ext cx="9144000" cy="20576"/>
          </a:xfrm>
          <a:prstGeom prst="rect">
            <a:avLst/>
          </a:prstGeom>
          <a:solidFill>
            <a:schemeClr val="accent4"/>
          </a:solidFill>
          <a:ln w="12700">
            <a:miter lim="400000"/>
          </a:ln>
        </p:spPr>
        <p:txBody>
          <a:bodyPr lIns="45719" rIns="45719" anchor="ctr"/>
          <a:lstStyle/>
          <a:p>
            <a:pPr algn="ctr" hangingPunct="0"/>
            <a:endParaRPr kern="0">
              <a:solidFill>
                <a:srgbClr val="000000"/>
              </a:solidFill>
              <a:latin typeface="Calibri"/>
              <a:sym typeface="Calibri"/>
            </a:endParaRPr>
          </a:p>
        </p:txBody>
      </p:sp>
      <p:pic>
        <p:nvPicPr>
          <p:cNvPr id="19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2"/>
            <a:ext cx="949080" cy="319389"/>
          </a:xfrm>
          <a:prstGeom prst="rect">
            <a:avLst/>
          </a:prstGeom>
          <a:ln w="12700">
            <a:miter lim="400000"/>
          </a:ln>
        </p:spPr>
      </p:pic>
      <p:sp>
        <p:nvSpPr>
          <p:cNvPr id="191" name="Shape 19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92" name="Shape 192"/>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037605660"/>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1820646"/>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x">
  <p:cSld name="10_Section Header">
    <p:spTree>
      <p:nvGrpSpPr>
        <p:cNvPr id="1" name=""/>
        <p:cNvGrpSpPr/>
        <p:nvPr/>
      </p:nvGrpSpPr>
      <p:grpSpPr>
        <a:xfrm>
          <a:off x="0" y="0"/>
          <a:ext cx="0" cy="0"/>
          <a:chOff x="0" y="0"/>
          <a:chExt cx="0" cy="0"/>
        </a:xfrm>
      </p:grpSpPr>
      <p:sp>
        <p:nvSpPr>
          <p:cNvPr id="199" name="Shape 199"/>
          <p:cNvSpPr/>
          <p:nvPr/>
        </p:nvSpPr>
        <p:spPr>
          <a:xfrm>
            <a:off x="0" y="5565"/>
            <a:ext cx="9159741" cy="457201"/>
          </a:xfrm>
          <a:prstGeom prst="rect">
            <a:avLst/>
          </a:prstGeom>
          <a:solidFill>
            <a:srgbClr val="D9843D"/>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200" name="Shape 200"/>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201" name="Shape 201"/>
          <p:cNvSpPr/>
          <p:nvPr/>
        </p:nvSpPr>
        <p:spPr>
          <a:xfrm>
            <a:off x="0" y="514349"/>
            <a:ext cx="9144000" cy="20576"/>
          </a:xfrm>
          <a:prstGeom prst="rect">
            <a:avLst/>
          </a:prstGeom>
          <a:solidFill>
            <a:schemeClr val="accent4"/>
          </a:solidFill>
          <a:ln w="12700">
            <a:miter lim="400000"/>
          </a:ln>
        </p:spPr>
        <p:txBody>
          <a:bodyPr lIns="45719" rIns="45719" anchor="ctr"/>
          <a:lstStyle/>
          <a:p>
            <a:pPr algn="ctr" hangingPunct="0"/>
            <a:endParaRPr kern="0">
              <a:solidFill>
                <a:srgbClr val="000000"/>
              </a:solidFill>
              <a:latin typeface="Calibri"/>
              <a:sym typeface="Calibri"/>
            </a:endParaRPr>
          </a:p>
        </p:txBody>
      </p:sp>
      <p:pic>
        <p:nvPicPr>
          <p:cNvPr id="20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2"/>
            <a:ext cx="949080" cy="319389"/>
          </a:xfrm>
          <a:prstGeom prst="rect">
            <a:avLst/>
          </a:prstGeom>
          <a:ln w="12700">
            <a:miter lim="400000"/>
          </a:ln>
        </p:spPr>
      </p:pic>
      <p:sp>
        <p:nvSpPr>
          <p:cNvPr id="203" name="Shape 20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04" name="Shape 204"/>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50240860"/>
      </p:ext>
    </p:extLst>
  </p:cSld>
  <p:clrMapOvr>
    <a:masterClrMapping/>
  </p:clrMapOvr>
  <p:transition spd="med"/>
</p:sldLayout>
</file>

<file path=ppt/slideLayouts/slideLayout351.xml><?xml version="1.0" encoding="utf-8"?>
<p:sldLayout xmlns:a="http://schemas.openxmlformats.org/drawingml/2006/main" xmlns:r="http://schemas.openxmlformats.org/officeDocument/2006/relationships" xmlns:p="http://schemas.openxmlformats.org/presentationml/2006/main" type="tx">
  <p:cSld name="11_Section Header">
    <p:spTree>
      <p:nvGrpSpPr>
        <p:cNvPr id="1" name=""/>
        <p:cNvGrpSpPr/>
        <p:nvPr/>
      </p:nvGrpSpPr>
      <p:grpSpPr>
        <a:xfrm>
          <a:off x="0" y="0"/>
          <a:ext cx="0" cy="0"/>
          <a:chOff x="0" y="0"/>
          <a:chExt cx="0" cy="0"/>
        </a:xfrm>
      </p:grpSpPr>
      <p:sp>
        <p:nvSpPr>
          <p:cNvPr id="211" name="Shape 211"/>
          <p:cNvSpPr/>
          <p:nvPr/>
        </p:nvSpPr>
        <p:spPr>
          <a:xfrm>
            <a:off x="0" y="5565"/>
            <a:ext cx="9159741" cy="457201"/>
          </a:xfrm>
          <a:prstGeom prst="rect">
            <a:avLst/>
          </a:prstGeom>
          <a:solidFill>
            <a:srgbClr val="D9843D"/>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212" name="Shape 212"/>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213" name="Shape 213"/>
          <p:cNvSpPr/>
          <p:nvPr/>
        </p:nvSpPr>
        <p:spPr>
          <a:xfrm>
            <a:off x="0" y="514349"/>
            <a:ext cx="9144000" cy="20576"/>
          </a:xfrm>
          <a:prstGeom prst="rect">
            <a:avLst/>
          </a:prstGeom>
          <a:solidFill>
            <a:schemeClr val="accent4"/>
          </a:solidFill>
          <a:ln w="12700">
            <a:miter lim="400000"/>
          </a:ln>
        </p:spPr>
        <p:txBody>
          <a:bodyPr lIns="45719" rIns="45719" anchor="ctr"/>
          <a:lstStyle/>
          <a:p>
            <a:pPr algn="ctr" hangingPunct="0"/>
            <a:endParaRPr kern="0">
              <a:solidFill>
                <a:srgbClr val="000000"/>
              </a:solidFill>
              <a:latin typeface="Calibri"/>
              <a:sym typeface="Calibri"/>
            </a:endParaRPr>
          </a:p>
        </p:txBody>
      </p:sp>
      <p:pic>
        <p:nvPicPr>
          <p:cNvPr id="21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2"/>
            <a:ext cx="949080" cy="319389"/>
          </a:xfrm>
          <a:prstGeom prst="rect">
            <a:avLst/>
          </a:prstGeom>
          <a:ln w="12700">
            <a:miter lim="400000"/>
          </a:ln>
        </p:spPr>
      </p:pic>
      <p:sp>
        <p:nvSpPr>
          <p:cNvPr id="215" name="Shape 21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16" name="Shape 216"/>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666336086"/>
      </p:ext>
    </p:extLst>
  </p:cSld>
  <p:clrMapOvr>
    <a:masterClrMapping/>
  </p:clrMapOvr>
  <p:transition spd="med"/>
</p:sldLayout>
</file>

<file path=ppt/slideLayouts/slideLayout352.xml><?xml version="1.0" encoding="utf-8"?>
<p:sldLayout xmlns:a="http://schemas.openxmlformats.org/drawingml/2006/main" xmlns:r="http://schemas.openxmlformats.org/officeDocument/2006/relationships" xmlns:p="http://schemas.openxmlformats.org/presentationml/2006/main" type="tx">
  <p:cSld name="12_Section Header">
    <p:spTree>
      <p:nvGrpSpPr>
        <p:cNvPr id="1" name=""/>
        <p:cNvGrpSpPr/>
        <p:nvPr/>
      </p:nvGrpSpPr>
      <p:grpSpPr>
        <a:xfrm>
          <a:off x="0" y="0"/>
          <a:ext cx="0" cy="0"/>
          <a:chOff x="0" y="0"/>
          <a:chExt cx="0" cy="0"/>
        </a:xfrm>
      </p:grpSpPr>
      <p:sp>
        <p:nvSpPr>
          <p:cNvPr id="223" name="Shape 223"/>
          <p:cNvSpPr/>
          <p:nvPr/>
        </p:nvSpPr>
        <p:spPr>
          <a:xfrm>
            <a:off x="0" y="5565"/>
            <a:ext cx="9159741" cy="457201"/>
          </a:xfrm>
          <a:prstGeom prst="rect">
            <a:avLst/>
          </a:prstGeom>
          <a:solidFill>
            <a:srgbClr val="D9843D"/>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224" name="Shape 224"/>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225" name="Shape 225"/>
          <p:cNvSpPr/>
          <p:nvPr/>
        </p:nvSpPr>
        <p:spPr>
          <a:xfrm>
            <a:off x="0" y="514349"/>
            <a:ext cx="9144000" cy="20576"/>
          </a:xfrm>
          <a:prstGeom prst="rect">
            <a:avLst/>
          </a:prstGeom>
          <a:solidFill>
            <a:schemeClr val="accent4"/>
          </a:solidFill>
          <a:ln w="12700">
            <a:miter lim="400000"/>
          </a:ln>
        </p:spPr>
        <p:txBody>
          <a:bodyPr lIns="45719" rIns="45719" anchor="ctr"/>
          <a:lstStyle/>
          <a:p>
            <a:pPr algn="ctr" hangingPunct="0"/>
            <a:endParaRPr kern="0">
              <a:solidFill>
                <a:srgbClr val="000000"/>
              </a:solidFill>
              <a:latin typeface="Calibri"/>
              <a:sym typeface="Calibri"/>
            </a:endParaRPr>
          </a:p>
        </p:txBody>
      </p:sp>
      <p:pic>
        <p:nvPicPr>
          <p:cNvPr id="22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2"/>
            <a:ext cx="949080" cy="319389"/>
          </a:xfrm>
          <a:prstGeom prst="rect">
            <a:avLst/>
          </a:prstGeom>
          <a:ln w="12700">
            <a:miter lim="400000"/>
          </a:ln>
        </p:spPr>
      </p:pic>
      <p:sp>
        <p:nvSpPr>
          <p:cNvPr id="227" name="Shape 22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8" name="Shape 228"/>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346666079"/>
      </p:ext>
    </p:extLst>
  </p:cSld>
  <p:clrMapOvr>
    <a:masterClrMapping/>
  </p:clrMapOvr>
  <p:transition spd="med"/>
</p:sldLayout>
</file>

<file path=ppt/slideLayouts/slideLayout353.xml><?xml version="1.0" encoding="utf-8"?>
<p:sldLayout xmlns:a="http://schemas.openxmlformats.org/drawingml/2006/main" xmlns:r="http://schemas.openxmlformats.org/officeDocument/2006/relationships" xmlns:p="http://schemas.openxmlformats.org/presentationml/2006/main" type="tx">
  <p:cSld name="13_Section Header">
    <p:spTree>
      <p:nvGrpSpPr>
        <p:cNvPr id="1" name=""/>
        <p:cNvGrpSpPr/>
        <p:nvPr/>
      </p:nvGrpSpPr>
      <p:grpSpPr>
        <a:xfrm>
          <a:off x="0" y="0"/>
          <a:ext cx="0" cy="0"/>
          <a:chOff x="0" y="0"/>
          <a:chExt cx="0" cy="0"/>
        </a:xfrm>
      </p:grpSpPr>
      <p:sp>
        <p:nvSpPr>
          <p:cNvPr id="235" name="Shape 235"/>
          <p:cNvSpPr/>
          <p:nvPr/>
        </p:nvSpPr>
        <p:spPr>
          <a:xfrm>
            <a:off x="0" y="5565"/>
            <a:ext cx="9159741" cy="457201"/>
          </a:xfrm>
          <a:prstGeom prst="rect">
            <a:avLst/>
          </a:prstGeom>
          <a:solidFill>
            <a:srgbClr val="D9843D"/>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236" name="Shape 236"/>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237" name="Shape 237"/>
          <p:cNvSpPr/>
          <p:nvPr/>
        </p:nvSpPr>
        <p:spPr>
          <a:xfrm>
            <a:off x="0" y="514349"/>
            <a:ext cx="9144000" cy="20576"/>
          </a:xfrm>
          <a:prstGeom prst="rect">
            <a:avLst/>
          </a:prstGeom>
          <a:solidFill>
            <a:schemeClr val="accent4"/>
          </a:solidFill>
          <a:ln w="12700">
            <a:miter lim="400000"/>
          </a:ln>
        </p:spPr>
        <p:txBody>
          <a:bodyPr lIns="45719" rIns="45719" anchor="ctr"/>
          <a:lstStyle/>
          <a:p>
            <a:pPr algn="ctr" hangingPunct="0"/>
            <a:endParaRPr kern="0">
              <a:solidFill>
                <a:srgbClr val="000000"/>
              </a:solidFill>
              <a:latin typeface="Calibri"/>
              <a:sym typeface="Calibri"/>
            </a:endParaRPr>
          </a:p>
        </p:txBody>
      </p:sp>
      <p:pic>
        <p:nvPicPr>
          <p:cNvPr id="23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2"/>
            <a:ext cx="949080" cy="319389"/>
          </a:xfrm>
          <a:prstGeom prst="rect">
            <a:avLst/>
          </a:prstGeom>
          <a:ln w="12700">
            <a:miter lim="400000"/>
          </a:ln>
        </p:spPr>
      </p:pic>
      <p:sp>
        <p:nvSpPr>
          <p:cNvPr id="239" name="Shape 23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40" name="Shape 240"/>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035596760"/>
      </p:ext>
    </p:extLst>
  </p:cSld>
  <p:clrMapOvr>
    <a:masterClrMapping/>
  </p:clrMapOvr>
  <p:transition spd="med"/>
</p:sldLayout>
</file>

<file path=ppt/slideLayouts/slideLayout354.xml><?xml version="1.0" encoding="utf-8"?>
<p:sldLayout xmlns:a="http://schemas.openxmlformats.org/drawingml/2006/main" xmlns:r="http://schemas.openxmlformats.org/officeDocument/2006/relationships" xmlns:p="http://schemas.openxmlformats.org/presentationml/2006/main" type="tx">
  <p:cSld name="14_Section Header">
    <p:spTree>
      <p:nvGrpSpPr>
        <p:cNvPr id="1" name=""/>
        <p:cNvGrpSpPr/>
        <p:nvPr/>
      </p:nvGrpSpPr>
      <p:grpSpPr>
        <a:xfrm>
          <a:off x="0" y="0"/>
          <a:ext cx="0" cy="0"/>
          <a:chOff x="0" y="0"/>
          <a:chExt cx="0" cy="0"/>
        </a:xfrm>
      </p:grpSpPr>
      <p:sp>
        <p:nvSpPr>
          <p:cNvPr id="247" name="Shape 247"/>
          <p:cNvSpPr/>
          <p:nvPr/>
        </p:nvSpPr>
        <p:spPr>
          <a:xfrm>
            <a:off x="0" y="5565"/>
            <a:ext cx="9159741" cy="457201"/>
          </a:xfrm>
          <a:prstGeom prst="rect">
            <a:avLst/>
          </a:prstGeom>
          <a:solidFill>
            <a:srgbClr val="D9843D"/>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248" name="Shape 248"/>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249" name="Shape 249"/>
          <p:cNvSpPr/>
          <p:nvPr/>
        </p:nvSpPr>
        <p:spPr>
          <a:xfrm>
            <a:off x="0" y="514349"/>
            <a:ext cx="9144000" cy="20576"/>
          </a:xfrm>
          <a:prstGeom prst="rect">
            <a:avLst/>
          </a:prstGeom>
          <a:solidFill>
            <a:schemeClr val="accent4"/>
          </a:solidFill>
          <a:ln w="12700">
            <a:miter lim="400000"/>
          </a:ln>
        </p:spPr>
        <p:txBody>
          <a:bodyPr lIns="45719" rIns="45719" anchor="ctr"/>
          <a:lstStyle/>
          <a:p>
            <a:pPr algn="ctr" hangingPunct="0"/>
            <a:endParaRPr kern="0">
              <a:solidFill>
                <a:srgbClr val="000000"/>
              </a:solidFill>
              <a:latin typeface="Calibri"/>
              <a:sym typeface="Calibri"/>
            </a:endParaRPr>
          </a:p>
        </p:txBody>
      </p:sp>
      <p:pic>
        <p:nvPicPr>
          <p:cNvPr id="25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2"/>
            <a:ext cx="949080" cy="319389"/>
          </a:xfrm>
          <a:prstGeom prst="rect">
            <a:avLst/>
          </a:prstGeom>
          <a:ln w="12700">
            <a:miter lim="400000"/>
          </a:ln>
        </p:spPr>
      </p:pic>
      <p:sp>
        <p:nvSpPr>
          <p:cNvPr id="251" name="Shape 25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52" name="Shape 252"/>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99013763"/>
      </p:ext>
    </p:extLst>
  </p:cSld>
  <p:clrMapOvr>
    <a:masterClrMapping/>
  </p:clrMapOvr>
  <p:transition spd="med"/>
</p:sldLayout>
</file>

<file path=ppt/slideLayouts/slideLayout355.xml><?xml version="1.0" encoding="utf-8"?>
<p:sldLayout xmlns:a="http://schemas.openxmlformats.org/drawingml/2006/main" xmlns:r="http://schemas.openxmlformats.org/officeDocument/2006/relationships" xmlns:p="http://schemas.openxmlformats.org/presentationml/2006/main" type="tx">
  <p:cSld name="15_Section Header">
    <p:spTree>
      <p:nvGrpSpPr>
        <p:cNvPr id="1" name=""/>
        <p:cNvGrpSpPr/>
        <p:nvPr/>
      </p:nvGrpSpPr>
      <p:grpSpPr>
        <a:xfrm>
          <a:off x="0" y="0"/>
          <a:ext cx="0" cy="0"/>
          <a:chOff x="0" y="0"/>
          <a:chExt cx="0" cy="0"/>
        </a:xfrm>
      </p:grpSpPr>
      <p:sp>
        <p:nvSpPr>
          <p:cNvPr id="259" name="Shape 259"/>
          <p:cNvSpPr/>
          <p:nvPr/>
        </p:nvSpPr>
        <p:spPr>
          <a:xfrm>
            <a:off x="0" y="5565"/>
            <a:ext cx="9159741" cy="457201"/>
          </a:xfrm>
          <a:prstGeom prst="rect">
            <a:avLst/>
          </a:prstGeom>
          <a:solidFill>
            <a:srgbClr val="D9843D"/>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260" name="Shape 260"/>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261" name="Shape 261"/>
          <p:cNvSpPr/>
          <p:nvPr/>
        </p:nvSpPr>
        <p:spPr>
          <a:xfrm>
            <a:off x="0" y="514349"/>
            <a:ext cx="9144000" cy="20576"/>
          </a:xfrm>
          <a:prstGeom prst="rect">
            <a:avLst/>
          </a:prstGeom>
          <a:solidFill>
            <a:schemeClr val="accent4"/>
          </a:solidFill>
          <a:ln w="12700">
            <a:miter lim="400000"/>
          </a:ln>
        </p:spPr>
        <p:txBody>
          <a:bodyPr lIns="45719" rIns="45719" anchor="ctr"/>
          <a:lstStyle/>
          <a:p>
            <a:pPr algn="ctr" hangingPunct="0"/>
            <a:endParaRPr kern="0">
              <a:solidFill>
                <a:srgbClr val="000000"/>
              </a:solidFill>
              <a:latin typeface="Calibri"/>
              <a:sym typeface="Calibri"/>
            </a:endParaRPr>
          </a:p>
        </p:txBody>
      </p:sp>
      <p:pic>
        <p:nvPicPr>
          <p:cNvPr id="26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2"/>
            <a:ext cx="949080" cy="319389"/>
          </a:xfrm>
          <a:prstGeom prst="rect">
            <a:avLst/>
          </a:prstGeom>
          <a:ln w="12700">
            <a:miter lim="400000"/>
          </a:ln>
        </p:spPr>
      </p:pic>
      <p:sp>
        <p:nvSpPr>
          <p:cNvPr id="263" name="Shape 26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64" name="Shape 264"/>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924338957"/>
      </p:ext>
    </p:extLst>
  </p:cSld>
  <p:clrMapOvr>
    <a:masterClrMapping/>
  </p:clrMapOvr>
  <p:transition spd="med"/>
</p:sldLayout>
</file>

<file path=ppt/slideLayouts/slideLayout356.xml><?xml version="1.0" encoding="utf-8"?>
<p:sldLayout xmlns:a="http://schemas.openxmlformats.org/drawingml/2006/main" xmlns:r="http://schemas.openxmlformats.org/officeDocument/2006/relationships" xmlns:p="http://schemas.openxmlformats.org/presentationml/2006/main" type="tx">
  <p:cSld name="16_Section Header">
    <p:spTree>
      <p:nvGrpSpPr>
        <p:cNvPr id="1" name=""/>
        <p:cNvGrpSpPr/>
        <p:nvPr/>
      </p:nvGrpSpPr>
      <p:grpSpPr>
        <a:xfrm>
          <a:off x="0" y="0"/>
          <a:ext cx="0" cy="0"/>
          <a:chOff x="0" y="0"/>
          <a:chExt cx="0" cy="0"/>
        </a:xfrm>
      </p:grpSpPr>
      <p:sp>
        <p:nvSpPr>
          <p:cNvPr id="271" name="Shape 271"/>
          <p:cNvSpPr/>
          <p:nvPr/>
        </p:nvSpPr>
        <p:spPr>
          <a:xfrm>
            <a:off x="0" y="5565"/>
            <a:ext cx="9159741" cy="457201"/>
          </a:xfrm>
          <a:prstGeom prst="rect">
            <a:avLst/>
          </a:prstGeom>
          <a:solidFill>
            <a:srgbClr val="D9843D"/>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272" name="Shape 272"/>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273" name="Shape 273"/>
          <p:cNvSpPr/>
          <p:nvPr/>
        </p:nvSpPr>
        <p:spPr>
          <a:xfrm>
            <a:off x="0" y="514349"/>
            <a:ext cx="9144000" cy="20576"/>
          </a:xfrm>
          <a:prstGeom prst="rect">
            <a:avLst/>
          </a:prstGeom>
          <a:solidFill>
            <a:schemeClr val="accent4"/>
          </a:solidFill>
          <a:ln w="12700">
            <a:miter lim="400000"/>
          </a:ln>
        </p:spPr>
        <p:txBody>
          <a:bodyPr lIns="45719" rIns="45719" anchor="ctr"/>
          <a:lstStyle/>
          <a:p>
            <a:pPr algn="ctr" hangingPunct="0"/>
            <a:endParaRPr kern="0">
              <a:solidFill>
                <a:srgbClr val="000000"/>
              </a:solidFill>
              <a:latin typeface="Calibri"/>
              <a:sym typeface="Calibri"/>
            </a:endParaRPr>
          </a:p>
        </p:txBody>
      </p:sp>
      <p:pic>
        <p:nvPicPr>
          <p:cNvPr id="27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2"/>
            <a:ext cx="949080" cy="319389"/>
          </a:xfrm>
          <a:prstGeom prst="rect">
            <a:avLst/>
          </a:prstGeom>
          <a:ln w="12700">
            <a:miter lim="400000"/>
          </a:ln>
        </p:spPr>
      </p:pic>
      <p:sp>
        <p:nvSpPr>
          <p:cNvPr id="275" name="Shape 27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76" name="Shape 276"/>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756998402"/>
      </p:ext>
    </p:extLst>
  </p:cSld>
  <p:clrMapOvr>
    <a:masterClrMapping/>
  </p:clrMapOvr>
  <p:transition spd="med"/>
</p:sldLayout>
</file>

<file path=ppt/slideLayouts/slideLayout357.xml><?xml version="1.0" encoding="utf-8"?>
<p:sldLayout xmlns:a="http://schemas.openxmlformats.org/drawingml/2006/main" xmlns:r="http://schemas.openxmlformats.org/officeDocument/2006/relationships" xmlns:p="http://schemas.openxmlformats.org/presentationml/2006/main" type="tx">
  <p:cSld name="17_Section Header">
    <p:spTree>
      <p:nvGrpSpPr>
        <p:cNvPr id="1" name=""/>
        <p:cNvGrpSpPr/>
        <p:nvPr/>
      </p:nvGrpSpPr>
      <p:grpSpPr>
        <a:xfrm>
          <a:off x="0" y="0"/>
          <a:ext cx="0" cy="0"/>
          <a:chOff x="0" y="0"/>
          <a:chExt cx="0" cy="0"/>
        </a:xfrm>
      </p:grpSpPr>
      <p:sp>
        <p:nvSpPr>
          <p:cNvPr id="283" name="Shape 283"/>
          <p:cNvSpPr/>
          <p:nvPr/>
        </p:nvSpPr>
        <p:spPr>
          <a:xfrm>
            <a:off x="0" y="5565"/>
            <a:ext cx="9159741" cy="457201"/>
          </a:xfrm>
          <a:prstGeom prst="rect">
            <a:avLst/>
          </a:prstGeom>
          <a:solidFill>
            <a:srgbClr val="D9843D"/>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284" name="Shape 284"/>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285" name="Shape 285"/>
          <p:cNvSpPr/>
          <p:nvPr/>
        </p:nvSpPr>
        <p:spPr>
          <a:xfrm>
            <a:off x="0" y="514349"/>
            <a:ext cx="9144000" cy="20576"/>
          </a:xfrm>
          <a:prstGeom prst="rect">
            <a:avLst/>
          </a:prstGeom>
          <a:solidFill>
            <a:schemeClr val="accent4"/>
          </a:solidFill>
          <a:ln w="12700">
            <a:miter lim="400000"/>
          </a:ln>
        </p:spPr>
        <p:txBody>
          <a:bodyPr lIns="45719" rIns="45719" anchor="ctr"/>
          <a:lstStyle/>
          <a:p>
            <a:pPr algn="ctr" hangingPunct="0"/>
            <a:endParaRPr kern="0">
              <a:solidFill>
                <a:srgbClr val="000000"/>
              </a:solidFill>
              <a:latin typeface="Calibri"/>
              <a:sym typeface="Calibri"/>
            </a:endParaRPr>
          </a:p>
        </p:txBody>
      </p:sp>
      <p:pic>
        <p:nvPicPr>
          <p:cNvPr id="28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2"/>
            <a:ext cx="949080" cy="319389"/>
          </a:xfrm>
          <a:prstGeom prst="rect">
            <a:avLst/>
          </a:prstGeom>
          <a:ln w="12700">
            <a:miter lim="400000"/>
          </a:ln>
        </p:spPr>
      </p:pic>
      <p:sp>
        <p:nvSpPr>
          <p:cNvPr id="287" name="Shape 28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88" name="Shape 288"/>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535124689"/>
      </p:ext>
    </p:extLst>
  </p:cSld>
  <p:clrMapOvr>
    <a:masterClrMapping/>
  </p:clrMapOvr>
  <p:transition spd="med"/>
</p:sldLayout>
</file>

<file path=ppt/slideLayouts/slideLayout358.xml><?xml version="1.0" encoding="utf-8"?>
<p:sldLayout xmlns:a="http://schemas.openxmlformats.org/drawingml/2006/main" xmlns:r="http://schemas.openxmlformats.org/officeDocument/2006/relationships" xmlns:p="http://schemas.openxmlformats.org/presentationml/2006/main" type="tx">
  <p:cSld name="18_Section Header">
    <p:spTree>
      <p:nvGrpSpPr>
        <p:cNvPr id="1" name=""/>
        <p:cNvGrpSpPr/>
        <p:nvPr/>
      </p:nvGrpSpPr>
      <p:grpSpPr>
        <a:xfrm>
          <a:off x="0" y="0"/>
          <a:ext cx="0" cy="0"/>
          <a:chOff x="0" y="0"/>
          <a:chExt cx="0" cy="0"/>
        </a:xfrm>
      </p:grpSpPr>
      <p:sp>
        <p:nvSpPr>
          <p:cNvPr id="295" name="Shape 295"/>
          <p:cNvSpPr/>
          <p:nvPr/>
        </p:nvSpPr>
        <p:spPr>
          <a:xfrm>
            <a:off x="0" y="5565"/>
            <a:ext cx="9159741" cy="457201"/>
          </a:xfrm>
          <a:prstGeom prst="rect">
            <a:avLst/>
          </a:prstGeom>
          <a:solidFill>
            <a:srgbClr val="D9843D"/>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296" name="Shape 296"/>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297" name="Shape 297"/>
          <p:cNvSpPr/>
          <p:nvPr/>
        </p:nvSpPr>
        <p:spPr>
          <a:xfrm>
            <a:off x="0" y="514349"/>
            <a:ext cx="9144000" cy="20576"/>
          </a:xfrm>
          <a:prstGeom prst="rect">
            <a:avLst/>
          </a:prstGeom>
          <a:solidFill>
            <a:schemeClr val="accent4"/>
          </a:solidFill>
          <a:ln w="12700">
            <a:miter lim="400000"/>
          </a:ln>
        </p:spPr>
        <p:txBody>
          <a:bodyPr lIns="45719" rIns="45719" anchor="ctr"/>
          <a:lstStyle/>
          <a:p>
            <a:pPr algn="ctr" hangingPunct="0"/>
            <a:endParaRPr kern="0">
              <a:solidFill>
                <a:srgbClr val="000000"/>
              </a:solidFill>
              <a:latin typeface="Calibri"/>
              <a:sym typeface="Calibri"/>
            </a:endParaRPr>
          </a:p>
        </p:txBody>
      </p:sp>
      <p:pic>
        <p:nvPicPr>
          <p:cNvPr id="29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2"/>
            <a:ext cx="949080" cy="319389"/>
          </a:xfrm>
          <a:prstGeom prst="rect">
            <a:avLst/>
          </a:prstGeom>
          <a:ln w="12700">
            <a:miter lim="400000"/>
          </a:ln>
        </p:spPr>
      </p:pic>
      <p:sp>
        <p:nvSpPr>
          <p:cNvPr id="299" name="Shape 29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00" name="Shape 300"/>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92588558"/>
      </p:ext>
    </p:extLst>
  </p:cSld>
  <p:clrMapOvr>
    <a:masterClrMapping/>
  </p:clrMapOvr>
  <p:transition spd="med"/>
</p:sldLayout>
</file>

<file path=ppt/slideLayouts/slideLayout359.xml><?xml version="1.0" encoding="utf-8"?>
<p:sldLayout xmlns:a="http://schemas.openxmlformats.org/drawingml/2006/main" xmlns:r="http://schemas.openxmlformats.org/officeDocument/2006/relationships" xmlns:p="http://schemas.openxmlformats.org/presentationml/2006/main" type="tx">
  <p:cSld name="19_Section Header">
    <p:spTree>
      <p:nvGrpSpPr>
        <p:cNvPr id="1" name=""/>
        <p:cNvGrpSpPr/>
        <p:nvPr/>
      </p:nvGrpSpPr>
      <p:grpSpPr>
        <a:xfrm>
          <a:off x="0" y="0"/>
          <a:ext cx="0" cy="0"/>
          <a:chOff x="0" y="0"/>
          <a:chExt cx="0" cy="0"/>
        </a:xfrm>
      </p:grpSpPr>
      <p:sp>
        <p:nvSpPr>
          <p:cNvPr id="307" name="Shape 307"/>
          <p:cNvSpPr/>
          <p:nvPr/>
        </p:nvSpPr>
        <p:spPr>
          <a:xfrm>
            <a:off x="0" y="5565"/>
            <a:ext cx="9159741" cy="457201"/>
          </a:xfrm>
          <a:prstGeom prst="rect">
            <a:avLst/>
          </a:prstGeom>
          <a:solidFill>
            <a:srgbClr val="D9843D"/>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308" name="Shape 308"/>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309" name="Shape 309"/>
          <p:cNvSpPr/>
          <p:nvPr/>
        </p:nvSpPr>
        <p:spPr>
          <a:xfrm>
            <a:off x="0" y="514349"/>
            <a:ext cx="9144000" cy="20576"/>
          </a:xfrm>
          <a:prstGeom prst="rect">
            <a:avLst/>
          </a:prstGeom>
          <a:solidFill>
            <a:schemeClr val="accent4"/>
          </a:solidFill>
          <a:ln w="12700">
            <a:miter lim="400000"/>
          </a:ln>
        </p:spPr>
        <p:txBody>
          <a:bodyPr lIns="45719" rIns="45719" anchor="ctr"/>
          <a:lstStyle/>
          <a:p>
            <a:pPr algn="ctr" hangingPunct="0"/>
            <a:endParaRPr kern="0">
              <a:solidFill>
                <a:srgbClr val="000000"/>
              </a:solidFill>
              <a:latin typeface="Calibri"/>
              <a:sym typeface="Calibri"/>
            </a:endParaRPr>
          </a:p>
        </p:txBody>
      </p:sp>
      <p:pic>
        <p:nvPicPr>
          <p:cNvPr id="31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2"/>
            <a:ext cx="949080" cy="319389"/>
          </a:xfrm>
          <a:prstGeom prst="rect">
            <a:avLst/>
          </a:prstGeom>
          <a:ln w="12700">
            <a:miter lim="400000"/>
          </a:ln>
        </p:spPr>
      </p:pic>
      <p:sp>
        <p:nvSpPr>
          <p:cNvPr id="311" name="Shape 31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12" name="Shape 312"/>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728085274"/>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6"/>
            <a:ext cx="4038600" cy="2545556"/>
          </a:xfrm>
        </p:spPr>
        <p:txBody>
          <a:bodyPr/>
          <a:lstStyle>
            <a:lvl1pPr>
              <a:defRPr sz="2797"/>
            </a:lvl1pPr>
            <a:lvl2pPr>
              <a:defRPr sz="2398"/>
            </a:lvl2pPr>
            <a:lvl3pPr>
              <a:defRPr sz="1998"/>
            </a:lvl3pPr>
            <a:lvl4pPr>
              <a:defRPr sz="1798"/>
            </a:lvl4pPr>
            <a:lvl5pPr>
              <a:defRPr sz="1798"/>
            </a:lvl5pPr>
            <a:lvl6pPr>
              <a:defRPr sz="1798"/>
            </a:lvl6pPr>
            <a:lvl7pPr>
              <a:defRPr sz="1798"/>
            </a:lvl7pPr>
            <a:lvl8pPr>
              <a:defRPr sz="1798"/>
            </a:lvl8pPr>
            <a:lvl9pPr>
              <a:defRPr sz="17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6"/>
            <a:ext cx="4038600" cy="2545556"/>
          </a:xfrm>
        </p:spPr>
        <p:txBody>
          <a:bodyPr/>
          <a:lstStyle>
            <a:lvl1pPr>
              <a:defRPr sz="2797"/>
            </a:lvl1pPr>
            <a:lvl2pPr>
              <a:defRPr sz="2398"/>
            </a:lvl2pPr>
            <a:lvl3pPr>
              <a:defRPr sz="1998"/>
            </a:lvl3pPr>
            <a:lvl4pPr>
              <a:defRPr sz="1798"/>
            </a:lvl4pPr>
            <a:lvl5pPr>
              <a:defRPr sz="1798"/>
            </a:lvl5pPr>
            <a:lvl6pPr>
              <a:defRPr sz="1798"/>
            </a:lvl6pPr>
            <a:lvl7pPr>
              <a:defRPr sz="1798"/>
            </a:lvl7pPr>
            <a:lvl8pPr>
              <a:defRPr sz="1798"/>
            </a:lvl8pPr>
            <a:lvl9pPr>
              <a:defRPr sz="17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10/5/2018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32229126"/>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x">
  <p:cSld name="20_Section Header">
    <p:spTree>
      <p:nvGrpSpPr>
        <p:cNvPr id="1" name=""/>
        <p:cNvGrpSpPr/>
        <p:nvPr/>
      </p:nvGrpSpPr>
      <p:grpSpPr>
        <a:xfrm>
          <a:off x="0" y="0"/>
          <a:ext cx="0" cy="0"/>
          <a:chOff x="0" y="0"/>
          <a:chExt cx="0" cy="0"/>
        </a:xfrm>
      </p:grpSpPr>
      <p:sp>
        <p:nvSpPr>
          <p:cNvPr id="319" name="Shape 319"/>
          <p:cNvSpPr/>
          <p:nvPr/>
        </p:nvSpPr>
        <p:spPr>
          <a:xfrm>
            <a:off x="0" y="5565"/>
            <a:ext cx="9159741" cy="457201"/>
          </a:xfrm>
          <a:prstGeom prst="rect">
            <a:avLst/>
          </a:prstGeom>
          <a:solidFill>
            <a:srgbClr val="D9843D"/>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320" name="Shape 320"/>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321" name="Shape 321"/>
          <p:cNvSpPr/>
          <p:nvPr/>
        </p:nvSpPr>
        <p:spPr>
          <a:xfrm>
            <a:off x="0" y="514349"/>
            <a:ext cx="9144000" cy="20576"/>
          </a:xfrm>
          <a:prstGeom prst="rect">
            <a:avLst/>
          </a:prstGeom>
          <a:solidFill>
            <a:schemeClr val="accent4"/>
          </a:solidFill>
          <a:ln w="12700">
            <a:miter lim="400000"/>
          </a:ln>
        </p:spPr>
        <p:txBody>
          <a:bodyPr lIns="45719" rIns="45719" anchor="ctr"/>
          <a:lstStyle/>
          <a:p>
            <a:pPr algn="ctr" hangingPunct="0"/>
            <a:endParaRPr kern="0">
              <a:solidFill>
                <a:srgbClr val="000000"/>
              </a:solidFill>
              <a:latin typeface="Calibri"/>
              <a:sym typeface="Calibri"/>
            </a:endParaRPr>
          </a:p>
        </p:txBody>
      </p:sp>
      <p:pic>
        <p:nvPicPr>
          <p:cNvPr id="32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2"/>
            <a:ext cx="949080" cy="319389"/>
          </a:xfrm>
          <a:prstGeom prst="rect">
            <a:avLst/>
          </a:prstGeom>
          <a:ln w="12700">
            <a:miter lim="400000"/>
          </a:ln>
        </p:spPr>
      </p:pic>
      <p:sp>
        <p:nvSpPr>
          <p:cNvPr id="323" name="Shape 32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24" name="Shape 324"/>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959540545"/>
      </p:ext>
    </p:extLst>
  </p:cSld>
  <p:clrMapOvr>
    <a:masterClrMapping/>
  </p:clrMapOvr>
  <p:transition spd="med"/>
</p:sldLayout>
</file>

<file path=ppt/slideLayouts/slideLayout361.xml><?xml version="1.0" encoding="utf-8"?>
<p:sldLayout xmlns:a="http://schemas.openxmlformats.org/drawingml/2006/main" xmlns:r="http://schemas.openxmlformats.org/officeDocument/2006/relationships" xmlns:p="http://schemas.openxmlformats.org/presentationml/2006/main" type="tx">
  <p:cSld name="21_Section Header">
    <p:spTree>
      <p:nvGrpSpPr>
        <p:cNvPr id="1" name=""/>
        <p:cNvGrpSpPr/>
        <p:nvPr/>
      </p:nvGrpSpPr>
      <p:grpSpPr>
        <a:xfrm>
          <a:off x="0" y="0"/>
          <a:ext cx="0" cy="0"/>
          <a:chOff x="0" y="0"/>
          <a:chExt cx="0" cy="0"/>
        </a:xfrm>
      </p:grpSpPr>
      <p:sp>
        <p:nvSpPr>
          <p:cNvPr id="331" name="Shape 331"/>
          <p:cNvSpPr/>
          <p:nvPr/>
        </p:nvSpPr>
        <p:spPr>
          <a:xfrm>
            <a:off x="0" y="5565"/>
            <a:ext cx="9159741" cy="457201"/>
          </a:xfrm>
          <a:prstGeom prst="rect">
            <a:avLst/>
          </a:prstGeom>
          <a:solidFill>
            <a:srgbClr val="D9843D"/>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332" name="Shape 332"/>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333" name="Shape 333"/>
          <p:cNvSpPr/>
          <p:nvPr/>
        </p:nvSpPr>
        <p:spPr>
          <a:xfrm>
            <a:off x="0" y="514349"/>
            <a:ext cx="9144000" cy="20576"/>
          </a:xfrm>
          <a:prstGeom prst="rect">
            <a:avLst/>
          </a:prstGeom>
          <a:solidFill>
            <a:schemeClr val="accent4"/>
          </a:solidFill>
          <a:ln w="12700">
            <a:miter lim="400000"/>
          </a:ln>
        </p:spPr>
        <p:txBody>
          <a:bodyPr lIns="45719" rIns="45719" anchor="ctr"/>
          <a:lstStyle/>
          <a:p>
            <a:pPr algn="ctr" hangingPunct="0"/>
            <a:endParaRPr kern="0">
              <a:solidFill>
                <a:srgbClr val="000000"/>
              </a:solidFill>
              <a:latin typeface="Calibri"/>
              <a:sym typeface="Calibri"/>
            </a:endParaRPr>
          </a:p>
        </p:txBody>
      </p:sp>
      <p:pic>
        <p:nvPicPr>
          <p:cNvPr id="33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2"/>
            <a:ext cx="949080" cy="319389"/>
          </a:xfrm>
          <a:prstGeom prst="rect">
            <a:avLst/>
          </a:prstGeom>
          <a:ln w="12700">
            <a:miter lim="400000"/>
          </a:ln>
        </p:spPr>
      </p:pic>
      <p:sp>
        <p:nvSpPr>
          <p:cNvPr id="335" name="Shape 33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36" name="Shape 336"/>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244097077"/>
      </p:ext>
    </p:extLst>
  </p:cSld>
  <p:clrMapOvr>
    <a:masterClrMapping/>
  </p:clrMapOvr>
  <p:transition spd="med"/>
</p:sldLayout>
</file>

<file path=ppt/slideLayouts/slideLayout362.xml><?xml version="1.0" encoding="utf-8"?>
<p:sldLayout xmlns:a="http://schemas.openxmlformats.org/drawingml/2006/main" xmlns:r="http://schemas.openxmlformats.org/officeDocument/2006/relationships" xmlns:p="http://schemas.openxmlformats.org/presentationml/2006/main" type="tx">
  <p:cSld name="22_Section Header">
    <p:spTree>
      <p:nvGrpSpPr>
        <p:cNvPr id="1" name=""/>
        <p:cNvGrpSpPr/>
        <p:nvPr/>
      </p:nvGrpSpPr>
      <p:grpSpPr>
        <a:xfrm>
          <a:off x="0" y="0"/>
          <a:ext cx="0" cy="0"/>
          <a:chOff x="0" y="0"/>
          <a:chExt cx="0" cy="0"/>
        </a:xfrm>
      </p:grpSpPr>
      <p:sp>
        <p:nvSpPr>
          <p:cNvPr id="343" name="Shape 343"/>
          <p:cNvSpPr/>
          <p:nvPr/>
        </p:nvSpPr>
        <p:spPr>
          <a:xfrm>
            <a:off x="0" y="5565"/>
            <a:ext cx="9159741" cy="457201"/>
          </a:xfrm>
          <a:prstGeom prst="rect">
            <a:avLst/>
          </a:prstGeom>
          <a:solidFill>
            <a:srgbClr val="D9843D"/>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344" name="Shape 344"/>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345" name="Shape 345"/>
          <p:cNvSpPr/>
          <p:nvPr/>
        </p:nvSpPr>
        <p:spPr>
          <a:xfrm>
            <a:off x="0" y="514349"/>
            <a:ext cx="9144000" cy="20576"/>
          </a:xfrm>
          <a:prstGeom prst="rect">
            <a:avLst/>
          </a:prstGeom>
          <a:solidFill>
            <a:schemeClr val="accent4"/>
          </a:solidFill>
          <a:ln w="12700">
            <a:miter lim="400000"/>
          </a:ln>
        </p:spPr>
        <p:txBody>
          <a:bodyPr lIns="45719" rIns="45719" anchor="ctr"/>
          <a:lstStyle/>
          <a:p>
            <a:pPr algn="ctr" hangingPunct="0"/>
            <a:endParaRPr kern="0">
              <a:solidFill>
                <a:srgbClr val="000000"/>
              </a:solidFill>
              <a:latin typeface="Calibri"/>
              <a:sym typeface="Calibri"/>
            </a:endParaRPr>
          </a:p>
        </p:txBody>
      </p:sp>
      <p:pic>
        <p:nvPicPr>
          <p:cNvPr id="34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2"/>
            <a:ext cx="949080" cy="319389"/>
          </a:xfrm>
          <a:prstGeom prst="rect">
            <a:avLst/>
          </a:prstGeom>
          <a:ln w="12700">
            <a:miter lim="400000"/>
          </a:ln>
        </p:spPr>
      </p:pic>
      <p:sp>
        <p:nvSpPr>
          <p:cNvPr id="347" name="Shape 34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48" name="Shape 348"/>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706395438"/>
      </p:ext>
    </p:extLst>
  </p:cSld>
  <p:clrMapOvr>
    <a:masterClrMapping/>
  </p:clrMapOvr>
  <p:transition spd="med"/>
</p:sldLayout>
</file>

<file path=ppt/slideLayouts/slideLayout363.xml><?xml version="1.0" encoding="utf-8"?>
<p:sldLayout xmlns:a="http://schemas.openxmlformats.org/drawingml/2006/main" xmlns:r="http://schemas.openxmlformats.org/officeDocument/2006/relationships" xmlns:p="http://schemas.openxmlformats.org/presentationml/2006/main" type="tx">
  <p:cSld name="23_Section Header">
    <p:spTree>
      <p:nvGrpSpPr>
        <p:cNvPr id="1" name=""/>
        <p:cNvGrpSpPr/>
        <p:nvPr/>
      </p:nvGrpSpPr>
      <p:grpSpPr>
        <a:xfrm>
          <a:off x="0" y="0"/>
          <a:ext cx="0" cy="0"/>
          <a:chOff x="0" y="0"/>
          <a:chExt cx="0" cy="0"/>
        </a:xfrm>
      </p:grpSpPr>
      <p:sp>
        <p:nvSpPr>
          <p:cNvPr id="355" name="Shape 355"/>
          <p:cNvSpPr/>
          <p:nvPr/>
        </p:nvSpPr>
        <p:spPr>
          <a:xfrm>
            <a:off x="0" y="5565"/>
            <a:ext cx="9159741" cy="457201"/>
          </a:xfrm>
          <a:prstGeom prst="rect">
            <a:avLst/>
          </a:prstGeom>
          <a:solidFill>
            <a:srgbClr val="D9843D"/>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356" name="Shape 356"/>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357" name="Shape 357"/>
          <p:cNvSpPr/>
          <p:nvPr/>
        </p:nvSpPr>
        <p:spPr>
          <a:xfrm>
            <a:off x="0" y="514349"/>
            <a:ext cx="9144000" cy="20576"/>
          </a:xfrm>
          <a:prstGeom prst="rect">
            <a:avLst/>
          </a:prstGeom>
          <a:solidFill>
            <a:schemeClr val="accent4"/>
          </a:solidFill>
          <a:ln w="12700">
            <a:miter lim="400000"/>
          </a:ln>
        </p:spPr>
        <p:txBody>
          <a:bodyPr lIns="45719" rIns="45719" anchor="ctr"/>
          <a:lstStyle/>
          <a:p>
            <a:pPr algn="ctr" hangingPunct="0"/>
            <a:endParaRPr kern="0">
              <a:solidFill>
                <a:srgbClr val="000000"/>
              </a:solidFill>
              <a:latin typeface="Calibri"/>
              <a:sym typeface="Calibri"/>
            </a:endParaRPr>
          </a:p>
        </p:txBody>
      </p:sp>
      <p:pic>
        <p:nvPicPr>
          <p:cNvPr id="35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2"/>
            <a:ext cx="949080" cy="319389"/>
          </a:xfrm>
          <a:prstGeom prst="rect">
            <a:avLst/>
          </a:prstGeom>
          <a:ln w="12700">
            <a:miter lim="400000"/>
          </a:ln>
        </p:spPr>
      </p:pic>
      <p:sp>
        <p:nvSpPr>
          <p:cNvPr id="359" name="Shape 35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60" name="Shape 360"/>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614568540"/>
      </p:ext>
    </p:extLst>
  </p:cSld>
  <p:clrMapOvr>
    <a:masterClrMapping/>
  </p:clrMapOvr>
  <p:transition spd="med"/>
</p:sldLayout>
</file>

<file path=ppt/slideLayouts/slideLayout364.xml><?xml version="1.0" encoding="utf-8"?>
<p:sldLayout xmlns:a="http://schemas.openxmlformats.org/drawingml/2006/main" xmlns:r="http://schemas.openxmlformats.org/officeDocument/2006/relationships" xmlns:p="http://schemas.openxmlformats.org/presentationml/2006/main" type="tx">
  <p:cSld name="24_Section Header">
    <p:spTree>
      <p:nvGrpSpPr>
        <p:cNvPr id="1" name=""/>
        <p:cNvGrpSpPr/>
        <p:nvPr/>
      </p:nvGrpSpPr>
      <p:grpSpPr>
        <a:xfrm>
          <a:off x="0" y="0"/>
          <a:ext cx="0" cy="0"/>
          <a:chOff x="0" y="0"/>
          <a:chExt cx="0" cy="0"/>
        </a:xfrm>
      </p:grpSpPr>
      <p:sp>
        <p:nvSpPr>
          <p:cNvPr id="367" name="Shape 367"/>
          <p:cNvSpPr/>
          <p:nvPr/>
        </p:nvSpPr>
        <p:spPr>
          <a:xfrm>
            <a:off x="0" y="5565"/>
            <a:ext cx="9159741" cy="457201"/>
          </a:xfrm>
          <a:prstGeom prst="rect">
            <a:avLst/>
          </a:prstGeom>
          <a:solidFill>
            <a:srgbClr val="D9843D"/>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368" name="Shape 368"/>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369" name="Shape 369"/>
          <p:cNvSpPr/>
          <p:nvPr/>
        </p:nvSpPr>
        <p:spPr>
          <a:xfrm>
            <a:off x="0" y="514349"/>
            <a:ext cx="9144000" cy="20576"/>
          </a:xfrm>
          <a:prstGeom prst="rect">
            <a:avLst/>
          </a:prstGeom>
          <a:solidFill>
            <a:schemeClr val="accent4"/>
          </a:solidFill>
          <a:ln w="12700">
            <a:miter lim="400000"/>
          </a:ln>
        </p:spPr>
        <p:txBody>
          <a:bodyPr lIns="45719" rIns="45719" anchor="ctr"/>
          <a:lstStyle/>
          <a:p>
            <a:pPr algn="ctr" hangingPunct="0"/>
            <a:endParaRPr kern="0">
              <a:solidFill>
                <a:srgbClr val="000000"/>
              </a:solidFill>
              <a:latin typeface="Calibri"/>
              <a:sym typeface="Calibri"/>
            </a:endParaRPr>
          </a:p>
        </p:txBody>
      </p:sp>
      <p:pic>
        <p:nvPicPr>
          <p:cNvPr id="37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2"/>
            <a:ext cx="949080" cy="319389"/>
          </a:xfrm>
          <a:prstGeom prst="rect">
            <a:avLst/>
          </a:prstGeom>
          <a:ln w="12700">
            <a:miter lim="400000"/>
          </a:ln>
        </p:spPr>
      </p:pic>
      <p:sp>
        <p:nvSpPr>
          <p:cNvPr id="371" name="Shape 37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72" name="Shape 372"/>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62479235"/>
      </p:ext>
    </p:extLst>
  </p:cSld>
  <p:clrMapOvr>
    <a:masterClrMapping/>
  </p:clrMapOvr>
  <p:transition spd="med"/>
</p:sldLayout>
</file>

<file path=ppt/slideLayouts/slideLayout365.xml><?xml version="1.0" encoding="utf-8"?>
<p:sldLayout xmlns:a="http://schemas.openxmlformats.org/drawingml/2006/main" xmlns:r="http://schemas.openxmlformats.org/officeDocument/2006/relationships" xmlns:p="http://schemas.openxmlformats.org/presentationml/2006/main" type="tx">
  <p:cSld name="25_Section Header">
    <p:spTree>
      <p:nvGrpSpPr>
        <p:cNvPr id="1" name=""/>
        <p:cNvGrpSpPr/>
        <p:nvPr/>
      </p:nvGrpSpPr>
      <p:grpSpPr>
        <a:xfrm>
          <a:off x="0" y="0"/>
          <a:ext cx="0" cy="0"/>
          <a:chOff x="0" y="0"/>
          <a:chExt cx="0" cy="0"/>
        </a:xfrm>
      </p:grpSpPr>
      <p:sp>
        <p:nvSpPr>
          <p:cNvPr id="379" name="Shape 379"/>
          <p:cNvSpPr/>
          <p:nvPr/>
        </p:nvSpPr>
        <p:spPr>
          <a:xfrm>
            <a:off x="0" y="5565"/>
            <a:ext cx="9159741" cy="457201"/>
          </a:xfrm>
          <a:prstGeom prst="rect">
            <a:avLst/>
          </a:prstGeom>
          <a:solidFill>
            <a:srgbClr val="D9843D"/>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380" name="Shape 380"/>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381" name="Shape 381"/>
          <p:cNvSpPr/>
          <p:nvPr/>
        </p:nvSpPr>
        <p:spPr>
          <a:xfrm>
            <a:off x="0" y="514349"/>
            <a:ext cx="9144000" cy="20576"/>
          </a:xfrm>
          <a:prstGeom prst="rect">
            <a:avLst/>
          </a:prstGeom>
          <a:solidFill>
            <a:schemeClr val="accent4"/>
          </a:solidFill>
          <a:ln w="12700">
            <a:miter lim="400000"/>
          </a:ln>
        </p:spPr>
        <p:txBody>
          <a:bodyPr lIns="45719" rIns="45719" anchor="ctr"/>
          <a:lstStyle/>
          <a:p>
            <a:pPr algn="ctr" hangingPunct="0"/>
            <a:endParaRPr kern="0">
              <a:solidFill>
                <a:srgbClr val="000000"/>
              </a:solidFill>
              <a:latin typeface="Calibri"/>
              <a:sym typeface="Calibri"/>
            </a:endParaRPr>
          </a:p>
        </p:txBody>
      </p:sp>
      <p:pic>
        <p:nvPicPr>
          <p:cNvPr id="38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2"/>
            <a:ext cx="949080" cy="319389"/>
          </a:xfrm>
          <a:prstGeom prst="rect">
            <a:avLst/>
          </a:prstGeom>
          <a:ln w="12700">
            <a:miter lim="400000"/>
          </a:ln>
        </p:spPr>
      </p:pic>
      <p:sp>
        <p:nvSpPr>
          <p:cNvPr id="383" name="Shape 38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84" name="Shape 384"/>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610333270"/>
      </p:ext>
    </p:extLst>
  </p:cSld>
  <p:clrMapOvr>
    <a:masterClrMapping/>
  </p:clrMapOvr>
  <p:transition spd="med"/>
</p:sldLayout>
</file>

<file path=ppt/slideLayouts/slideLayout366.xml><?xml version="1.0" encoding="utf-8"?>
<p:sldLayout xmlns:a="http://schemas.openxmlformats.org/drawingml/2006/main" xmlns:r="http://schemas.openxmlformats.org/officeDocument/2006/relationships" xmlns:p="http://schemas.openxmlformats.org/presentationml/2006/main" type="tx">
  <p:cSld name="26_Section Header">
    <p:spTree>
      <p:nvGrpSpPr>
        <p:cNvPr id="1" name=""/>
        <p:cNvGrpSpPr/>
        <p:nvPr/>
      </p:nvGrpSpPr>
      <p:grpSpPr>
        <a:xfrm>
          <a:off x="0" y="0"/>
          <a:ext cx="0" cy="0"/>
          <a:chOff x="0" y="0"/>
          <a:chExt cx="0" cy="0"/>
        </a:xfrm>
      </p:grpSpPr>
      <p:sp>
        <p:nvSpPr>
          <p:cNvPr id="391" name="Shape 391"/>
          <p:cNvSpPr/>
          <p:nvPr/>
        </p:nvSpPr>
        <p:spPr>
          <a:xfrm>
            <a:off x="0" y="5565"/>
            <a:ext cx="9159741" cy="457201"/>
          </a:xfrm>
          <a:prstGeom prst="rect">
            <a:avLst/>
          </a:prstGeom>
          <a:solidFill>
            <a:srgbClr val="D9843D"/>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392" name="Shape 392"/>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393" name="Shape 393"/>
          <p:cNvSpPr/>
          <p:nvPr/>
        </p:nvSpPr>
        <p:spPr>
          <a:xfrm>
            <a:off x="0" y="514349"/>
            <a:ext cx="9144000" cy="20576"/>
          </a:xfrm>
          <a:prstGeom prst="rect">
            <a:avLst/>
          </a:prstGeom>
          <a:solidFill>
            <a:schemeClr val="accent4"/>
          </a:solidFill>
          <a:ln w="12700">
            <a:miter lim="400000"/>
          </a:ln>
        </p:spPr>
        <p:txBody>
          <a:bodyPr lIns="45719" rIns="45719" anchor="ctr"/>
          <a:lstStyle/>
          <a:p>
            <a:pPr algn="ctr" hangingPunct="0"/>
            <a:endParaRPr kern="0">
              <a:solidFill>
                <a:srgbClr val="000000"/>
              </a:solidFill>
              <a:latin typeface="Calibri"/>
              <a:sym typeface="Calibri"/>
            </a:endParaRPr>
          </a:p>
        </p:txBody>
      </p:sp>
      <p:pic>
        <p:nvPicPr>
          <p:cNvPr id="39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2"/>
            <a:ext cx="949080" cy="319389"/>
          </a:xfrm>
          <a:prstGeom prst="rect">
            <a:avLst/>
          </a:prstGeom>
          <a:ln w="12700">
            <a:miter lim="400000"/>
          </a:ln>
        </p:spPr>
      </p:pic>
      <p:sp>
        <p:nvSpPr>
          <p:cNvPr id="395" name="Shape 39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96" name="Shape 396"/>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705557217"/>
      </p:ext>
    </p:extLst>
  </p:cSld>
  <p:clrMapOvr>
    <a:masterClrMapping/>
  </p:clrMapOvr>
  <p:transition spd="med"/>
</p:sldLayout>
</file>

<file path=ppt/slideLayouts/slideLayout367.xml><?xml version="1.0" encoding="utf-8"?>
<p:sldLayout xmlns:a="http://schemas.openxmlformats.org/drawingml/2006/main" xmlns:r="http://schemas.openxmlformats.org/officeDocument/2006/relationships" xmlns:p="http://schemas.openxmlformats.org/presentationml/2006/main" type="tx">
  <p:cSld name="27_Section Header">
    <p:spTree>
      <p:nvGrpSpPr>
        <p:cNvPr id="1" name=""/>
        <p:cNvGrpSpPr/>
        <p:nvPr/>
      </p:nvGrpSpPr>
      <p:grpSpPr>
        <a:xfrm>
          <a:off x="0" y="0"/>
          <a:ext cx="0" cy="0"/>
          <a:chOff x="0" y="0"/>
          <a:chExt cx="0" cy="0"/>
        </a:xfrm>
      </p:grpSpPr>
      <p:sp>
        <p:nvSpPr>
          <p:cNvPr id="403" name="Shape 403"/>
          <p:cNvSpPr/>
          <p:nvPr/>
        </p:nvSpPr>
        <p:spPr>
          <a:xfrm>
            <a:off x="0" y="5565"/>
            <a:ext cx="9159741" cy="457201"/>
          </a:xfrm>
          <a:prstGeom prst="rect">
            <a:avLst/>
          </a:prstGeom>
          <a:solidFill>
            <a:srgbClr val="D9843D"/>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404" name="Shape 404"/>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405" name="Shape 405"/>
          <p:cNvSpPr/>
          <p:nvPr/>
        </p:nvSpPr>
        <p:spPr>
          <a:xfrm>
            <a:off x="0" y="514349"/>
            <a:ext cx="9144000" cy="20576"/>
          </a:xfrm>
          <a:prstGeom prst="rect">
            <a:avLst/>
          </a:prstGeom>
          <a:solidFill>
            <a:schemeClr val="accent4"/>
          </a:solidFill>
          <a:ln w="12700">
            <a:miter lim="400000"/>
          </a:ln>
        </p:spPr>
        <p:txBody>
          <a:bodyPr lIns="45719" rIns="45719" anchor="ctr"/>
          <a:lstStyle/>
          <a:p>
            <a:pPr algn="ctr" hangingPunct="0"/>
            <a:endParaRPr kern="0">
              <a:solidFill>
                <a:srgbClr val="000000"/>
              </a:solidFill>
              <a:latin typeface="Calibri"/>
              <a:sym typeface="Calibri"/>
            </a:endParaRPr>
          </a:p>
        </p:txBody>
      </p:sp>
      <p:pic>
        <p:nvPicPr>
          <p:cNvPr id="40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2"/>
            <a:ext cx="949080" cy="319389"/>
          </a:xfrm>
          <a:prstGeom prst="rect">
            <a:avLst/>
          </a:prstGeom>
          <a:ln w="12700">
            <a:miter lim="400000"/>
          </a:ln>
        </p:spPr>
      </p:pic>
      <p:sp>
        <p:nvSpPr>
          <p:cNvPr id="407" name="Shape 40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8" name="Shape 408"/>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48434624"/>
      </p:ext>
    </p:extLst>
  </p:cSld>
  <p:clrMapOvr>
    <a:masterClrMapping/>
  </p:clrMapOvr>
  <p:transition spd="med"/>
</p:sldLayout>
</file>

<file path=ppt/slideLayouts/slideLayout368.xml><?xml version="1.0" encoding="utf-8"?>
<p:sldLayout xmlns:a="http://schemas.openxmlformats.org/drawingml/2006/main" xmlns:r="http://schemas.openxmlformats.org/officeDocument/2006/relationships" xmlns:p="http://schemas.openxmlformats.org/presentationml/2006/main" type="tx">
  <p:cSld name="28_Section Header">
    <p:spTree>
      <p:nvGrpSpPr>
        <p:cNvPr id="1" name=""/>
        <p:cNvGrpSpPr/>
        <p:nvPr/>
      </p:nvGrpSpPr>
      <p:grpSpPr>
        <a:xfrm>
          <a:off x="0" y="0"/>
          <a:ext cx="0" cy="0"/>
          <a:chOff x="0" y="0"/>
          <a:chExt cx="0" cy="0"/>
        </a:xfrm>
      </p:grpSpPr>
      <p:sp>
        <p:nvSpPr>
          <p:cNvPr id="415" name="Shape 415"/>
          <p:cNvSpPr/>
          <p:nvPr/>
        </p:nvSpPr>
        <p:spPr>
          <a:xfrm>
            <a:off x="0" y="5565"/>
            <a:ext cx="9159741" cy="457201"/>
          </a:xfrm>
          <a:prstGeom prst="rect">
            <a:avLst/>
          </a:prstGeom>
          <a:solidFill>
            <a:srgbClr val="D9843D"/>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416" name="Shape 416"/>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417" name="Shape 417"/>
          <p:cNvSpPr/>
          <p:nvPr/>
        </p:nvSpPr>
        <p:spPr>
          <a:xfrm>
            <a:off x="0" y="514349"/>
            <a:ext cx="9144000" cy="20576"/>
          </a:xfrm>
          <a:prstGeom prst="rect">
            <a:avLst/>
          </a:prstGeom>
          <a:solidFill>
            <a:schemeClr val="accent4"/>
          </a:solidFill>
          <a:ln w="12700">
            <a:miter lim="400000"/>
          </a:ln>
        </p:spPr>
        <p:txBody>
          <a:bodyPr lIns="45719" rIns="45719" anchor="ctr"/>
          <a:lstStyle/>
          <a:p>
            <a:pPr algn="ctr" hangingPunct="0"/>
            <a:endParaRPr kern="0">
              <a:solidFill>
                <a:srgbClr val="000000"/>
              </a:solidFill>
              <a:latin typeface="Calibri"/>
              <a:sym typeface="Calibri"/>
            </a:endParaRPr>
          </a:p>
        </p:txBody>
      </p:sp>
      <p:pic>
        <p:nvPicPr>
          <p:cNvPr id="41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2"/>
            <a:ext cx="949080" cy="319389"/>
          </a:xfrm>
          <a:prstGeom prst="rect">
            <a:avLst/>
          </a:prstGeom>
          <a:ln w="12700">
            <a:miter lim="400000"/>
          </a:ln>
        </p:spPr>
      </p:pic>
      <p:sp>
        <p:nvSpPr>
          <p:cNvPr id="419" name="Shape 41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20" name="Shape 420"/>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266717804"/>
      </p:ext>
    </p:extLst>
  </p:cSld>
  <p:clrMapOvr>
    <a:masterClrMapping/>
  </p:clrMapOvr>
  <p:transition spd="med"/>
</p:sldLayout>
</file>

<file path=ppt/slideLayouts/slideLayout369.xml><?xml version="1.0" encoding="utf-8"?>
<p:sldLayout xmlns:a="http://schemas.openxmlformats.org/drawingml/2006/main" xmlns:r="http://schemas.openxmlformats.org/officeDocument/2006/relationships" xmlns:p="http://schemas.openxmlformats.org/presentationml/2006/main" type="tx">
  <p:cSld name="29_Section Header">
    <p:spTree>
      <p:nvGrpSpPr>
        <p:cNvPr id="1" name=""/>
        <p:cNvGrpSpPr/>
        <p:nvPr/>
      </p:nvGrpSpPr>
      <p:grpSpPr>
        <a:xfrm>
          <a:off x="0" y="0"/>
          <a:ext cx="0" cy="0"/>
          <a:chOff x="0" y="0"/>
          <a:chExt cx="0" cy="0"/>
        </a:xfrm>
      </p:grpSpPr>
      <p:sp>
        <p:nvSpPr>
          <p:cNvPr id="427" name="Shape 427"/>
          <p:cNvSpPr/>
          <p:nvPr/>
        </p:nvSpPr>
        <p:spPr>
          <a:xfrm>
            <a:off x="0" y="5565"/>
            <a:ext cx="9159741" cy="457201"/>
          </a:xfrm>
          <a:prstGeom prst="rect">
            <a:avLst/>
          </a:prstGeom>
          <a:solidFill>
            <a:srgbClr val="D9843D"/>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428" name="Shape 428"/>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429" name="Shape 429"/>
          <p:cNvSpPr/>
          <p:nvPr/>
        </p:nvSpPr>
        <p:spPr>
          <a:xfrm>
            <a:off x="0" y="514349"/>
            <a:ext cx="9144000" cy="20576"/>
          </a:xfrm>
          <a:prstGeom prst="rect">
            <a:avLst/>
          </a:prstGeom>
          <a:solidFill>
            <a:schemeClr val="accent4"/>
          </a:solidFill>
          <a:ln w="12700">
            <a:miter lim="400000"/>
          </a:ln>
        </p:spPr>
        <p:txBody>
          <a:bodyPr lIns="45719" rIns="45719" anchor="ctr"/>
          <a:lstStyle/>
          <a:p>
            <a:pPr algn="ctr" hangingPunct="0"/>
            <a:endParaRPr kern="0">
              <a:solidFill>
                <a:srgbClr val="000000"/>
              </a:solidFill>
              <a:latin typeface="Calibri"/>
              <a:sym typeface="Calibri"/>
            </a:endParaRPr>
          </a:p>
        </p:txBody>
      </p:sp>
      <p:pic>
        <p:nvPicPr>
          <p:cNvPr id="43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2"/>
            <a:ext cx="949080" cy="319389"/>
          </a:xfrm>
          <a:prstGeom prst="rect">
            <a:avLst/>
          </a:prstGeom>
          <a:ln w="12700">
            <a:miter lim="400000"/>
          </a:ln>
        </p:spPr>
      </p:pic>
      <p:sp>
        <p:nvSpPr>
          <p:cNvPr id="431" name="Shape 43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32" name="Shape 432"/>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627060324"/>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398" b="1"/>
            </a:lvl1pPr>
            <a:lvl2pPr marL="456789" indent="0">
              <a:buNone/>
              <a:defRPr sz="1998" b="1"/>
            </a:lvl2pPr>
            <a:lvl3pPr marL="913577" indent="0">
              <a:buNone/>
              <a:defRPr sz="1798" b="1"/>
            </a:lvl3pPr>
            <a:lvl4pPr marL="1370366" indent="0">
              <a:buNone/>
              <a:defRPr sz="1599" b="1"/>
            </a:lvl4pPr>
            <a:lvl5pPr marL="1827154" indent="0">
              <a:buNone/>
              <a:defRPr sz="1599" b="1"/>
            </a:lvl5pPr>
            <a:lvl6pPr marL="2283943" indent="0">
              <a:buNone/>
              <a:defRPr sz="1599" b="1"/>
            </a:lvl6pPr>
            <a:lvl7pPr marL="2740731" indent="0">
              <a:buNone/>
              <a:defRPr sz="1599" b="1"/>
            </a:lvl7pPr>
            <a:lvl8pPr marL="3197520" indent="0">
              <a:buNone/>
              <a:defRPr sz="1599" b="1"/>
            </a:lvl8pPr>
            <a:lvl9pPr marL="3654308" indent="0">
              <a:buNone/>
              <a:defRPr sz="1599"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398"/>
            </a:lvl1pPr>
            <a:lvl2pPr>
              <a:defRPr sz="1998"/>
            </a:lvl2pPr>
            <a:lvl3pPr>
              <a:defRPr sz="1798"/>
            </a:lvl3pPr>
            <a:lvl4pPr>
              <a:defRPr sz="1599"/>
            </a:lvl4pPr>
            <a:lvl5pPr>
              <a:defRPr sz="1599"/>
            </a:lvl5pPr>
            <a:lvl6pPr>
              <a:defRPr sz="1599"/>
            </a:lvl6pPr>
            <a:lvl7pPr>
              <a:defRPr sz="1599"/>
            </a:lvl7pPr>
            <a:lvl8pPr>
              <a:defRPr sz="1599"/>
            </a:lvl8pPr>
            <a:lvl9pPr>
              <a:defRPr sz="15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398" b="1"/>
            </a:lvl1pPr>
            <a:lvl2pPr marL="456789" indent="0">
              <a:buNone/>
              <a:defRPr sz="1998" b="1"/>
            </a:lvl2pPr>
            <a:lvl3pPr marL="913577" indent="0">
              <a:buNone/>
              <a:defRPr sz="1798" b="1"/>
            </a:lvl3pPr>
            <a:lvl4pPr marL="1370366" indent="0">
              <a:buNone/>
              <a:defRPr sz="1599" b="1"/>
            </a:lvl4pPr>
            <a:lvl5pPr marL="1827154" indent="0">
              <a:buNone/>
              <a:defRPr sz="1599" b="1"/>
            </a:lvl5pPr>
            <a:lvl6pPr marL="2283943" indent="0">
              <a:buNone/>
              <a:defRPr sz="1599" b="1"/>
            </a:lvl6pPr>
            <a:lvl7pPr marL="2740731" indent="0">
              <a:buNone/>
              <a:defRPr sz="1599" b="1"/>
            </a:lvl7pPr>
            <a:lvl8pPr marL="3197520" indent="0">
              <a:buNone/>
              <a:defRPr sz="1599" b="1"/>
            </a:lvl8pPr>
            <a:lvl9pPr marL="3654308" indent="0">
              <a:buNone/>
              <a:defRPr sz="1599"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398"/>
            </a:lvl1pPr>
            <a:lvl2pPr>
              <a:defRPr sz="1998"/>
            </a:lvl2pPr>
            <a:lvl3pPr>
              <a:defRPr sz="1798"/>
            </a:lvl3pPr>
            <a:lvl4pPr>
              <a:defRPr sz="1599"/>
            </a:lvl4pPr>
            <a:lvl5pPr>
              <a:defRPr sz="1599"/>
            </a:lvl5pPr>
            <a:lvl6pPr>
              <a:defRPr sz="1599"/>
            </a:lvl6pPr>
            <a:lvl7pPr>
              <a:defRPr sz="1599"/>
            </a:lvl7pPr>
            <a:lvl8pPr>
              <a:defRPr sz="1599"/>
            </a:lvl8pPr>
            <a:lvl9pPr>
              <a:defRPr sz="15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10/5/2018</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42444526"/>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x">
  <p:cSld name="30_Section Header">
    <p:spTree>
      <p:nvGrpSpPr>
        <p:cNvPr id="1" name=""/>
        <p:cNvGrpSpPr/>
        <p:nvPr/>
      </p:nvGrpSpPr>
      <p:grpSpPr>
        <a:xfrm>
          <a:off x="0" y="0"/>
          <a:ext cx="0" cy="0"/>
          <a:chOff x="0" y="0"/>
          <a:chExt cx="0" cy="0"/>
        </a:xfrm>
      </p:grpSpPr>
      <p:sp>
        <p:nvSpPr>
          <p:cNvPr id="439" name="Shape 439"/>
          <p:cNvSpPr/>
          <p:nvPr/>
        </p:nvSpPr>
        <p:spPr>
          <a:xfrm>
            <a:off x="0" y="5565"/>
            <a:ext cx="9159741" cy="457201"/>
          </a:xfrm>
          <a:prstGeom prst="rect">
            <a:avLst/>
          </a:prstGeom>
          <a:solidFill>
            <a:srgbClr val="D9843D"/>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440" name="Shape 440"/>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441" name="Shape 441"/>
          <p:cNvSpPr/>
          <p:nvPr/>
        </p:nvSpPr>
        <p:spPr>
          <a:xfrm>
            <a:off x="0" y="514349"/>
            <a:ext cx="9144000" cy="20576"/>
          </a:xfrm>
          <a:prstGeom prst="rect">
            <a:avLst/>
          </a:prstGeom>
          <a:solidFill>
            <a:schemeClr val="accent4"/>
          </a:solidFill>
          <a:ln w="12700">
            <a:miter lim="400000"/>
          </a:ln>
        </p:spPr>
        <p:txBody>
          <a:bodyPr lIns="45719" rIns="45719" anchor="ctr"/>
          <a:lstStyle/>
          <a:p>
            <a:pPr algn="ctr" hangingPunct="0"/>
            <a:endParaRPr kern="0">
              <a:solidFill>
                <a:srgbClr val="000000"/>
              </a:solidFill>
              <a:latin typeface="Calibri"/>
              <a:sym typeface="Calibri"/>
            </a:endParaRPr>
          </a:p>
        </p:txBody>
      </p:sp>
      <p:pic>
        <p:nvPicPr>
          <p:cNvPr id="44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2"/>
            <a:ext cx="949080" cy="319389"/>
          </a:xfrm>
          <a:prstGeom prst="rect">
            <a:avLst/>
          </a:prstGeom>
          <a:ln w="12700">
            <a:miter lim="400000"/>
          </a:ln>
        </p:spPr>
      </p:pic>
      <p:sp>
        <p:nvSpPr>
          <p:cNvPr id="443" name="Shape 44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44" name="Shape 444"/>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172623713"/>
      </p:ext>
    </p:extLst>
  </p:cSld>
  <p:clrMapOvr>
    <a:masterClrMapping/>
  </p:clrMapOvr>
  <p:transition spd="med"/>
</p:sldLayout>
</file>

<file path=ppt/slideLayouts/slideLayout371.xml><?xml version="1.0" encoding="utf-8"?>
<p:sldLayout xmlns:a="http://schemas.openxmlformats.org/drawingml/2006/main" xmlns:r="http://schemas.openxmlformats.org/officeDocument/2006/relationships" xmlns:p="http://schemas.openxmlformats.org/presentationml/2006/main" type="tx">
  <p:cSld name="31_Section Header">
    <p:spTree>
      <p:nvGrpSpPr>
        <p:cNvPr id="1" name=""/>
        <p:cNvGrpSpPr/>
        <p:nvPr/>
      </p:nvGrpSpPr>
      <p:grpSpPr>
        <a:xfrm>
          <a:off x="0" y="0"/>
          <a:ext cx="0" cy="0"/>
          <a:chOff x="0" y="0"/>
          <a:chExt cx="0" cy="0"/>
        </a:xfrm>
      </p:grpSpPr>
      <p:sp>
        <p:nvSpPr>
          <p:cNvPr id="451" name="Shape 451"/>
          <p:cNvSpPr/>
          <p:nvPr/>
        </p:nvSpPr>
        <p:spPr>
          <a:xfrm>
            <a:off x="0" y="5565"/>
            <a:ext cx="9159741" cy="457201"/>
          </a:xfrm>
          <a:prstGeom prst="rect">
            <a:avLst/>
          </a:prstGeom>
          <a:solidFill>
            <a:srgbClr val="D9843D"/>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452" name="Shape 452"/>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453" name="Shape 453"/>
          <p:cNvSpPr/>
          <p:nvPr/>
        </p:nvSpPr>
        <p:spPr>
          <a:xfrm>
            <a:off x="0" y="514349"/>
            <a:ext cx="9144000" cy="20576"/>
          </a:xfrm>
          <a:prstGeom prst="rect">
            <a:avLst/>
          </a:prstGeom>
          <a:solidFill>
            <a:schemeClr val="accent4"/>
          </a:solidFill>
          <a:ln w="12700">
            <a:miter lim="400000"/>
          </a:ln>
        </p:spPr>
        <p:txBody>
          <a:bodyPr lIns="45719" rIns="45719" anchor="ctr"/>
          <a:lstStyle/>
          <a:p>
            <a:pPr algn="ctr" hangingPunct="0"/>
            <a:endParaRPr kern="0">
              <a:solidFill>
                <a:srgbClr val="000000"/>
              </a:solidFill>
              <a:latin typeface="Calibri"/>
              <a:sym typeface="Calibri"/>
            </a:endParaRPr>
          </a:p>
        </p:txBody>
      </p:sp>
      <p:pic>
        <p:nvPicPr>
          <p:cNvPr id="45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2"/>
            <a:ext cx="949080" cy="319389"/>
          </a:xfrm>
          <a:prstGeom prst="rect">
            <a:avLst/>
          </a:prstGeom>
          <a:ln w="12700">
            <a:miter lim="400000"/>
          </a:ln>
        </p:spPr>
      </p:pic>
      <p:sp>
        <p:nvSpPr>
          <p:cNvPr id="455" name="Shape 45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56" name="Shape 456"/>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040568100"/>
      </p:ext>
    </p:extLst>
  </p:cSld>
  <p:clrMapOvr>
    <a:masterClrMapping/>
  </p:clrMapOvr>
  <p:transition spd="med"/>
</p:sldLayout>
</file>

<file path=ppt/slideLayouts/slideLayout372.xml><?xml version="1.0" encoding="utf-8"?>
<p:sldLayout xmlns:a="http://schemas.openxmlformats.org/drawingml/2006/main" xmlns:r="http://schemas.openxmlformats.org/officeDocument/2006/relationships" xmlns:p="http://schemas.openxmlformats.org/presentationml/2006/main" type="tx">
  <p:cSld name="32_Section Header">
    <p:spTree>
      <p:nvGrpSpPr>
        <p:cNvPr id="1" name=""/>
        <p:cNvGrpSpPr/>
        <p:nvPr/>
      </p:nvGrpSpPr>
      <p:grpSpPr>
        <a:xfrm>
          <a:off x="0" y="0"/>
          <a:ext cx="0" cy="0"/>
          <a:chOff x="0" y="0"/>
          <a:chExt cx="0" cy="0"/>
        </a:xfrm>
      </p:grpSpPr>
      <p:sp>
        <p:nvSpPr>
          <p:cNvPr id="463" name="Shape 463"/>
          <p:cNvSpPr/>
          <p:nvPr/>
        </p:nvSpPr>
        <p:spPr>
          <a:xfrm>
            <a:off x="0" y="5565"/>
            <a:ext cx="9159741" cy="457201"/>
          </a:xfrm>
          <a:prstGeom prst="rect">
            <a:avLst/>
          </a:prstGeom>
          <a:solidFill>
            <a:srgbClr val="D9843D"/>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464" name="Shape 464"/>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465" name="Shape 465"/>
          <p:cNvSpPr/>
          <p:nvPr/>
        </p:nvSpPr>
        <p:spPr>
          <a:xfrm>
            <a:off x="0" y="514349"/>
            <a:ext cx="9144000" cy="20576"/>
          </a:xfrm>
          <a:prstGeom prst="rect">
            <a:avLst/>
          </a:prstGeom>
          <a:solidFill>
            <a:schemeClr val="accent4"/>
          </a:solidFill>
          <a:ln w="12700">
            <a:miter lim="400000"/>
          </a:ln>
        </p:spPr>
        <p:txBody>
          <a:bodyPr lIns="45719" rIns="45719" anchor="ctr"/>
          <a:lstStyle/>
          <a:p>
            <a:pPr algn="ctr" hangingPunct="0"/>
            <a:endParaRPr kern="0">
              <a:solidFill>
                <a:srgbClr val="000000"/>
              </a:solidFill>
              <a:latin typeface="Calibri"/>
              <a:sym typeface="Calibri"/>
            </a:endParaRPr>
          </a:p>
        </p:txBody>
      </p:sp>
      <p:pic>
        <p:nvPicPr>
          <p:cNvPr id="46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2"/>
            <a:ext cx="949080" cy="319389"/>
          </a:xfrm>
          <a:prstGeom prst="rect">
            <a:avLst/>
          </a:prstGeom>
          <a:ln w="12700">
            <a:miter lim="400000"/>
          </a:ln>
        </p:spPr>
      </p:pic>
      <p:sp>
        <p:nvSpPr>
          <p:cNvPr id="467" name="Shape 46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68" name="Shape 468"/>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063726160"/>
      </p:ext>
    </p:extLst>
  </p:cSld>
  <p:clrMapOvr>
    <a:masterClrMapping/>
  </p:clrMapOvr>
  <p:transition spd="med"/>
</p:sldLayout>
</file>

<file path=ppt/slideLayouts/slideLayout373.xml><?xml version="1.0" encoding="utf-8"?>
<p:sldLayout xmlns:a="http://schemas.openxmlformats.org/drawingml/2006/main" xmlns:r="http://schemas.openxmlformats.org/officeDocument/2006/relationships" xmlns:p="http://schemas.openxmlformats.org/presentationml/2006/main" type="tx">
  <p:cSld name="33_Section Header">
    <p:spTree>
      <p:nvGrpSpPr>
        <p:cNvPr id="1" name=""/>
        <p:cNvGrpSpPr/>
        <p:nvPr/>
      </p:nvGrpSpPr>
      <p:grpSpPr>
        <a:xfrm>
          <a:off x="0" y="0"/>
          <a:ext cx="0" cy="0"/>
          <a:chOff x="0" y="0"/>
          <a:chExt cx="0" cy="0"/>
        </a:xfrm>
      </p:grpSpPr>
      <p:sp>
        <p:nvSpPr>
          <p:cNvPr id="475" name="Shape 475"/>
          <p:cNvSpPr/>
          <p:nvPr/>
        </p:nvSpPr>
        <p:spPr>
          <a:xfrm>
            <a:off x="0" y="5565"/>
            <a:ext cx="9159741" cy="457201"/>
          </a:xfrm>
          <a:prstGeom prst="rect">
            <a:avLst/>
          </a:prstGeom>
          <a:solidFill>
            <a:srgbClr val="D9843D"/>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476" name="Shape 476"/>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477" name="Shape 477"/>
          <p:cNvSpPr/>
          <p:nvPr/>
        </p:nvSpPr>
        <p:spPr>
          <a:xfrm>
            <a:off x="0" y="514349"/>
            <a:ext cx="9144000" cy="20576"/>
          </a:xfrm>
          <a:prstGeom prst="rect">
            <a:avLst/>
          </a:prstGeom>
          <a:solidFill>
            <a:schemeClr val="accent4"/>
          </a:solidFill>
          <a:ln w="12700">
            <a:miter lim="400000"/>
          </a:ln>
        </p:spPr>
        <p:txBody>
          <a:bodyPr lIns="45719" rIns="45719" anchor="ctr"/>
          <a:lstStyle/>
          <a:p>
            <a:pPr algn="ctr" hangingPunct="0"/>
            <a:endParaRPr kern="0">
              <a:solidFill>
                <a:srgbClr val="000000"/>
              </a:solidFill>
              <a:latin typeface="Calibri"/>
              <a:sym typeface="Calibri"/>
            </a:endParaRPr>
          </a:p>
        </p:txBody>
      </p:sp>
      <p:pic>
        <p:nvPicPr>
          <p:cNvPr id="47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2"/>
            <a:ext cx="949080" cy="319389"/>
          </a:xfrm>
          <a:prstGeom prst="rect">
            <a:avLst/>
          </a:prstGeom>
          <a:ln w="12700">
            <a:miter lim="400000"/>
          </a:ln>
        </p:spPr>
      </p:pic>
      <p:sp>
        <p:nvSpPr>
          <p:cNvPr id="479" name="Shape 47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80" name="Shape 480"/>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313467181"/>
      </p:ext>
    </p:extLst>
  </p:cSld>
  <p:clrMapOvr>
    <a:masterClrMapping/>
  </p:clrMapOvr>
  <p:transition spd="med"/>
</p:sldLayout>
</file>

<file path=ppt/slideLayouts/slideLayout374.xml><?xml version="1.0" encoding="utf-8"?>
<p:sldLayout xmlns:a="http://schemas.openxmlformats.org/drawingml/2006/main" xmlns:r="http://schemas.openxmlformats.org/officeDocument/2006/relationships" xmlns:p="http://schemas.openxmlformats.org/presentationml/2006/main" type="tx">
  <p:cSld name="45_Section Header">
    <p:spTree>
      <p:nvGrpSpPr>
        <p:cNvPr id="1" name=""/>
        <p:cNvGrpSpPr/>
        <p:nvPr/>
      </p:nvGrpSpPr>
      <p:grpSpPr>
        <a:xfrm>
          <a:off x="0" y="0"/>
          <a:ext cx="0" cy="0"/>
          <a:chOff x="0" y="0"/>
          <a:chExt cx="0" cy="0"/>
        </a:xfrm>
      </p:grpSpPr>
      <p:sp>
        <p:nvSpPr>
          <p:cNvPr id="487" name="Shape 487"/>
          <p:cNvSpPr/>
          <p:nvPr/>
        </p:nvSpPr>
        <p:spPr>
          <a:xfrm>
            <a:off x="0" y="5565"/>
            <a:ext cx="9159741" cy="457201"/>
          </a:xfrm>
          <a:prstGeom prst="rect">
            <a:avLst/>
          </a:prstGeom>
          <a:solidFill>
            <a:srgbClr val="D9843D"/>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488" name="Shape 488"/>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489" name="Shape 489"/>
          <p:cNvSpPr/>
          <p:nvPr/>
        </p:nvSpPr>
        <p:spPr>
          <a:xfrm>
            <a:off x="0" y="514349"/>
            <a:ext cx="9144000" cy="20576"/>
          </a:xfrm>
          <a:prstGeom prst="rect">
            <a:avLst/>
          </a:prstGeom>
          <a:solidFill>
            <a:schemeClr val="accent4"/>
          </a:solidFill>
          <a:ln w="12700">
            <a:miter lim="400000"/>
          </a:ln>
        </p:spPr>
        <p:txBody>
          <a:bodyPr lIns="45719" rIns="45719" anchor="ctr"/>
          <a:lstStyle/>
          <a:p>
            <a:pPr algn="ctr" hangingPunct="0"/>
            <a:endParaRPr kern="0">
              <a:solidFill>
                <a:srgbClr val="000000"/>
              </a:solidFill>
              <a:latin typeface="Calibri"/>
              <a:sym typeface="Calibri"/>
            </a:endParaRPr>
          </a:p>
        </p:txBody>
      </p:sp>
      <p:pic>
        <p:nvPicPr>
          <p:cNvPr id="49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2"/>
            <a:ext cx="949080" cy="319389"/>
          </a:xfrm>
          <a:prstGeom prst="rect">
            <a:avLst/>
          </a:prstGeom>
          <a:ln w="12700">
            <a:miter lim="400000"/>
          </a:ln>
        </p:spPr>
      </p:pic>
      <p:sp>
        <p:nvSpPr>
          <p:cNvPr id="491" name="Shape 49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92" name="Shape 492"/>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333614761"/>
      </p:ext>
    </p:extLst>
  </p:cSld>
  <p:clrMapOvr>
    <a:masterClrMapping/>
  </p:clrMapOvr>
  <p:transition spd="med"/>
</p:sldLayout>
</file>

<file path=ppt/slideLayouts/slideLayout375.xml><?xml version="1.0" encoding="utf-8"?>
<p:sldLayout xmlns:a="http://schemas.openxmlformats.org/drawingml/2006/main" xmlns:r="http://schemas.openxmlformats.org/officeDocument/2006/relationships" xmlns:p="http://schemas.openxmlformats.org/presentationml/2006/main" type="tx">
  <p:cSld name="46_Section Header">
    <p:spTree>
      <p:nvGrpSpPr>
        <p:cNvPr id="1" name=""/>
        <p:cNvGrpSpPr/>
        <p:nvPr/>
      </p:nvGrpSpPr>
      <p:grpSpPr>
        <a:xfrm>
          <a:off x="0" y="0"/>
          <a:ext cx="0" cy="0"/>
          <a:chOff x="0" y="0"/>
          <a:chExt cx="0" cy="0"/>
        </a:xfrm>
      </p:grpSpPr>
      <p:sp>
        <p:nvSpPr>
          <p:cNvPr id="499" name="Shape 499"/>
          <p:cNvSpPr/>
          <p:nvPr/>
        </p:nvSpPr>
        <p:spPr>
          <a:xfrm>
            <a:off x="0" y="5565"/>
            <a:ext cx="9159741" cy="457201"/>
          </a:xfrm>
          <a:prstGeom prst="rect">
            <a:avLst/>
          </a:prstGeom>
          <a:solidFill>
            <a:srgbClr val="D9843D"/>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500" name="Shape 500"/>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501" name="Shape 501"/>
          <p:cNvSpPr/>
          <p:nvPr/>
        </p:nvSpPr>
        <p:spPr>
          <a:xfrm>
            <a:off x="0" y="514349"/>
            <a:ext cx="9144000" cy="20576"/>
          </a:xfrm>
          <a:prstGeom prst="rect">
            <a:avLst/>
          </a:prstGeom>
          <a:solidFill>
            <a:schemeClr val="accent4"/>
          </a:solidFill>
          <a:ln w="12700">
            <a:miter lim="400000"/>
          </a:ln>
        </p:spPr>
        <p:txBody>
          <a:bodyPr lIns="45719" rIns="45719" anchor="ctr"/>
          <a:lstStyle/>
          <a:p>
            <a:pPr algn="ctr" hangingPunct="0"/>
            <a:endParaRPr kern="0">
              <a:solidFill>
                <a:srgbClr val="000000"/>
              </a:solidFill>
              <a:latin typeface="Calibri"/>
              <a:sym typeface="Calibri"/>
            </a:endParaRPr>
          </a:p>
        </p:txBody>
      </p:sp>
      <p:pic>
        <p:nvPicPr>
          <p:cNvPr id="50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2"/>
            <a:ext cx="949080" cy="319389"/>
          </a:xfrm>
          <a:prstGeom prst="rect">
            <a:avLst/>
          </a:prstGeom>
          <a:ln w="12700">
            <a:miter lim="400000"/>
          </a:ln>
        </p:spPr>
      </p:pic>
      <p:sp>
        <p:nvSpPr>
          <p:cNvPr id="503" name="Shape 50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04" name="Shape 504"/>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036378296"/>
      </p:ext>
    </p:extLst>
  </p:cSld>
  <p:clrMapOvr>
    <a:masterClrMapping/>
  </p:clrMapOvr>
  <p:transition spd="med"/>
</p:sldLayout>
</file>

<file path=ppt/slideLayouts/slideLayout376.xml><?xml version="1.0" encoding="utf-8"?>
<p:sldLayout xmlns:a="http://schemas.openxmlformats.org/drawingml/2006/main" xmlns:r="http://schemas.openxmlformats.org/officeDocument/2006/relationships" xmlns:p="http://schemas.openxmlformats.org/presentationml/2006/main" type="tx">
  <p:cSld name="47_Section Header">
    <p:spTree>
      <p:nvGrpSpPr>
        <p:cNvPr id="1" name=""/>
        <p:cNvGrpSpPr/>
        <p:nvPr/>
      </p:nvGrpSpPr>
      <p:grpSpPr>
        <a:xfrm>
          <a:off x="0" y="0"/>
          <a:ext cx="0" cy="0"/>
          <a:chOff x="0" y="0"/>
          <a:chExt cx="0" cy="0"/>
        </a:xfrm>
      </p:grpSpPr>
      <p:sp>
        <p:nvSpPr>
          <p:cNvPr id="511" name="Shape 511"/>
          <p:cNvSpPr/>
          <p:nvPr/>
        </p:nvSpPr>
        <p:spPr>
          <a:xfrm>
            <a:off x="0" y="5565"/>
            <a:ext cx="9159741" cy="457201"/>
          </a:xfrm>
          <a:prstGeom prst="rect">
            <a:avLst/>
          </a:prstGeom>
          <a:solidFill>
            <a:srgbClr val="D9843D"/>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512" name="Shape 512"/>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513" name="Shape 513"/>
          <p:cNvSpPr/>
          <p:nvPr/>
        </p:nvSpPr>
        <p:spPr>
          <a:xfrm>
            <a:off x="0" y="514349"/>
            <a:ext cx="9144000" cy="20576"/>
          </a:xfrm>
          <a:prstGeom prst="rect">
            <a:avLst/>
          </a:prstGeom>
          <a:solidFill>
            <a:schemeClr val="accent4"/>
          </a:solidFill>
          <a:ln w="12700">
            <a:miter lim="400000"/>
          </a:ln>
        </p:spPr>
        <p:txBody>
          <a:bodyPr lIns="45719" rIns="45719" anchor="ctr"/>
          <a:lstStyle/>
          <a:p>
            <a:pPr algn="ctr" hangingPunct="0"/>
            <a:endParaRPr kern="0">
              <a:solidFill>
                <a:srgbClr val="000000"/>
              </a:solidFill>
              <a:latin typeface="Calibri"/>
              <a:sym typeface="Calibri"/>
            </a:endParaRPr>
          </a:p>
        </p:txBody>
      </p:sp>
      <p:pic>
        <p:nvPicPr>
          <p:cNvPr id="51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2"/>
            <a:ext cx="949080" cy="319389"/>
          </a:xfrm>
          <a:prstGeom prst="rect">
            <a:avLst/>
          </a:prstGeom>
          <a:ln w="12700">
            <a:miter lim="400000"/>
          </a:ln>
        </p:spPr>
      </p:pic>
      <p:sp>
        <p:nvSpPr>
          <p:cNvPr id="515" name="Shape 51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16" name="Shape 516"/>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744286483"/>
      </p:ext>
    </p:extLst>
  </p:cSld>
  <p:clrMapOvr>
    <a:masterClrMapping/>
  </p:clrMapOvr>
  <p:transition spd="med"/>
</p:sldLayout>
</file>

<file path=ppt/slideLayouts/slideLayout377.xml><?xml version="1.0" encoding="utf-8"?>
<p:sldLayout xmlns:a="http://schemas.openxmlformats.org/drawingml/2006/main" xmlns:r="http://schemas.openxmlformats.org/officeDocument/2006/relationships" xmlns:p="http://schemas.openxmlformats.org/presentationml/2006/main" type="tx">
  <p:cSld name="48_Section Header">
    <p:spTree>
      <p:nvGrpSpPr>
        <p:cNvPr id="1" name=""/>
        <p:cNvGrpSpPr/>
        <p:nvPr/>
      </p:nvGrpSpPr>
      <p:grpSpPr>
        <a:xfrm>
          <a:off x="0" y="0"/>
          <a:ext cx="0" cy="0"/>
          <a:chOff x="0" y="0"/>
          <a:chExt cx="0" cy="0"/>
        </a:xfrm>
      </p:grpSpPr>
      <p:sp>
        <p:nvSpPr>
          <p:cNvPr id="523" name="Shape 523"/>
          <p:cNvSpPr/>
          <p:nvPr/>
        </p:nvSpPr>
        <p:spPr>
          <a:xfrm>
            <a:off x="0" y="5565"/>
            <a:ext cx="9159741" cy="457201"/>
          </a:xfrm>
          <a:prstGeom prst="rect">
            <a:avLst/>
          </a:prstGeom>
          <a:solidFill>
            <a:srgbClr val="D9843D"/>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524" name="Shape 524"/>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525" name="Shape 525"/>
          <p:cNvSpPr/>
          <p:nvPr/>
        </p:nvSpPr>
        <p:spPr>
          <a:xfrm>
            <a:off x="0" y="514349"/>
            <a:ext cx="9144000" cy="20576"/>
          </a:xfrm>
          <a:prstGeom prst="rect">
            <a:avLst/>
          </a:prstGeom>
          <a:solidFill>
            <a:schemeClr val="accent4"/>
          </a:solidFill>
          <a:ln w="12700">
            <a:miter lim="400000"/>
          </a:ln>
        </p:spPr>
        <p:txBody>
          <a:bodyPr lIns="45719" rIns="45719" anchor="ctr"/>
          <a:lstStyle/>
          <a:p>
            <a:pPr algn="ctr" hangingPunct="0"/>
            <a:endParaRPr kern="0">
              <a:solidFill>
                <a:srgbClr val="000000"/>
              </a:solidFill>
              <a:latin typeface="Calibri"/>
              <a:sym typeface="Calibri"/>
            </a:endParaRPr>
          </a:p>
        </p:txBody>
      </p:sp>
      <p:pic>
        <p:nvPicPr>
          <p:cNvPr id="52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2"/>
            <a:ext cx="949080" cy="319389"/>
          </a:xfrm>
          <a:prstGeom prst="rect">
            <a:avLst/>
          </a:prstGeom>
          <a:ln w="12700">
            <a:miter lim="400000"/>
          </a:ln>
        </p:spPr>
      </p:pic>
      <p:sp>
        <p:nvSpPr>
          <p:cNvPr id="527" name="Shape 52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28" name="Shape 528"/>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104276644"/>
      </p:ext>
    </p:extLst>
  </p:cSld>
  <p:clrMapOvr>
    <a:masterClrMapping/>
  </p:clrMapOvr>
  <p:transition spd="med"/>
</p:sldLayout>
</file>

<file path=ppt/slideLayouts/slideLayout378.xml><?xml version="1.0" encoding="utf-8"?>
<p:sldLayout xmlns:a="http://schemas.openxmlformats.org/drawingml/2006/main" xmlns:r="http://schemas.openxmlformats.org/officeDocument/2006/relationships" xmlns:p="http://schemas.openxmlformats.org/presentationml/2006/main" type="tx">
  <p:cSld name="49_Section Header">
    <p:spTree>
      <p:nvGrpSpPr>
        <p:cNvPr id="1" name=""/>
        <p:cNvGrpSpPr/>
        <p:nvPr/>
      </p:nvGrpSpPr>
      <p:grpSpPr>
        <a:xfrm>
          <a:off x="0" y="0"/>
          <a:ext cx="0" cy="0"/>
          <a:chOff x="0" y="0"/>
          <a:chExt cx="0" cy="0"/>
        </a:xfrm>
      </p:grpSpPr>
      <p:sp>
        <p:nvSpPr>
          <p:cNvPr id="535" name="Shape 535"/>
          <p:cNvSpPr/>
          <p:nvPr/>
        </p:nvSpPr>
        <p:spPr>
          <a:xfrm>
            <a:off x="0" y="5565"/>
            <a:ext cx="9159741" cy="457201"/>
          </a:xfrm>
          <a:prstGeom prst="rect">
            <a:avLst/>
          </a:prstGeom>
          <a:solidFill>
            <a:srgbClr val="D9843D"/>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536" name="Shape 536"/>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537" name="Shape 537"/>
          <p:cNvSpPr/>
          <p:nvPr/>
        </p:nvSpPr>
        <p:spPr>
          <a:xfrm>
            <a:off x="0" y="514349"/>
            <a:ext cx="9144000" cy="20576"/>
          </a:xfrm>
          <a:prstGeom prst="rect">
            <a:avLst/>
          </a:prstGeom>
          <a:solidFill>
            <a:schemeClr val="accent4"/>
          </a:solidFill>
          <a:ln w="12700">
            <a:miter lim="400000"/>
          </a:ln>
        </p:spPr>
        <p:txBody>
          <a:bodyPr lIns="45719" rIns="45719" anchor="ctr"/>
          <a:lstStyle/>
          <a:p>
            <a:pPr algn="ctr" hangingPunct="0"/>
            <a:endParaRPr kern="0">
              <a:solidFill>
                <a:srgbClr val="000000"/>
              </a:solidFill>
              <a:latin typeface="Calibri"/>
              <a:sym typeface="Calibri"/>
            </a:endParaRPr>
          </a:p>
        </p:txBody>
      </p:sp>
      <p:pic>
        <p:nvPicPr>
          <p:cNvPr id="53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2"/>
            <a:ext cx="949080" cy="319389"/>
          </a:xfrm>
          <a:prstGeom prst="rect">
            <a:avLst/>
          </a:prstGeom>
          <a:ln w="12700">
            <a:miter lim="400000"/>
          </a:ln>
        </p:spPr>
      </p:pic>
      <p:sp>
        <p:nvSpPr>
          <p:cNvPr id="539" name="Shape 53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40" name="Shape 540"/>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06204115"/>
      </p:ext>
    </p:extLst>
  </p:cSld>
  <p:clrMapOvr>
    <a:masterClrMapping/>
  </p:clrMapOvr>
  <p:transition spd="med"/>
</p:sldLayout>
</file>

<file path=ppt/slideLayouts/slideLayout379.xml><?xml version="1.0" encoding="utf-8"?>
<p:sldLayout xmlns:a="http://schemas.openxmlformats.org/drawingml/2006/main" xmlns:r="http://schemas.openxmlformats.org/officeDocument/2006/relationships" xmlns:p="http://schemas.openxmlformats.org/presentationml/2006/main" type="tx">
  <p:cSld name="50_Section Header">
    <p:spTree>
      <p:nvGrpSpPr>
        <p:cNvPr id="1" name=""/>
        <p:cNvGrpSpPr/>
        <p:nvPr/>
      </p:nvGrpSpPr>
      <p:grpSpPr>
        <a:xfrm>
          <a:off x="0" y="0"/>
          <a:ext cx="0" cy="0"/>
          <a:chOff x="0" y="0"/>
          <a:chExt cx="0" cy="0"/>
        </a:xfrm>
      </p:grpSpPr>
      <p:sp>
        <p:nvSpPr>
          <p:cNvPr id="547" name="Shape 547"/>
          <p:cNvSpPr/>
          <p:nvPr/>
        </p:nvSpPr>
        <p:spPr>
          <a:xfrm>
            <a:off x="0" y="5565"/>
            <a:ext cx="9159741" cy="457201"/>
          </a:xfrm>
          <a:prstGeom prst="rect">
            <a:avLst/>
          </a:prstGeom>
          <a:solidFill>
            <a:srgbClr val="D9843D"/>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548" name="Shape 548"/>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549" name="Shape 549"/>
          <p:cNvSpPr/>
          <p:nvPr/>
        </p:nvSpPr>
        <p:spPr>
          <a:xfrm>
            <a:off x="0" y="514349"/>
            <a:ext cx="9144000" cy="20576"/>
          </a:xfrm>
          <a:prstGeom prst="rect">
            <a:avLst/>
          </a:prstGeom>
          <a:solidFill>
            <a:schemeClr val="accent4"/>
          </a:solidFill>
          <a:ln w="12700">
            <a:miter lim="400000"/>
          </a:ln>
        </p:spPr>
        <p:txBody>
          <a:bodyPr lIns="45719" rIns="45719" anchor="ctr"/>
          <a:lstStyle/>
          <a:p>
            <a:pPr algn="ctr" hangingPunct="0"/>
            <a:endParaRPr kern="0">
              <a:solidFill>
                <a:srgbClr val="000000"/>
              </a:solidFill>
              <a:latin typeface="Calibri"/>
              <a:sym typeface="Calibri"/>
            </a:endParaRPr>
          </a:p>
        </p:txBody>
      </p:sp>
      <p:pic>
        <p:nvPicPr>
          <p:cNvPr id="55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2"/>
            <a:ext cx="949080" cy="319389"/>
          </a:xfrm>
          <a:prstGeom prst="rect">
            <a:avLst/>
          </a:prstGeom>
          <a:ln w="12700">
            <a:miter lim="400000"/>
          </a:ln>
        </p:spPr>
      </p:pic>
      <p:sp>
        <p:nvSpPr>
          <p:cNvPr id="551" name="Shape 55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52" name="Shape 552"/>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303639472"/>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10/5/2018</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66402494"/>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566" name="Shape 566"/>
          <p:cNvSpPr>
            <a:spLocks noGrp="1"/>
          </p:cNvSpPr>
          <p:nvPr>
            <p:ph type="title"/>
          </p:nvPr>
        </p:nvSpPr>
        <p:spPr>
          <a:xfrm>
            <a:off x="685800" y="1597826"/>
            <a:ext cx="7772400" cy="1102520"/>
          </a:xfrm>
          <a:prstGeom prst="rect">
            <a:avLst/>
          </a:prstGeom>
        </p:spPr>
        <p:txBody>
          <a:bodyPr/>
          <a:lstStyle/>
          <a:p>
            <a:r>
              <a:t>Title Text</a:t>
            </a:r>
          </a:p>
        </p:txBody>
      </p:sp>
      <p:sp>
        <p:nvSpPr>
          <p:cNvPr id="567" name="Shape 567"/>
          <p:cNvSpPr>
            <a:spLocks noGrp="1"/>
          </p:cNvSpPr>
          <p:nvPr>
            <p:ph type="body" sz="quarter" idx="1"/>
          </p:nvPr>
        </p:nvSpPr>
        <p:spPr>
          <a:xfrm>
            <a:off x="1371600" y="2914650"/>
            <a:ext cx="6400800" cy="131445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568" name="Shape 568"/>
          <p:cNvSpPr>
            <a:spLocks noGrp="1"/>
          </p:cNvSpPr>
          <p:nvPr>
            <p:ph type="sldNum" sz="quarter" idx="2"/>
          </p:nvPr>
        </p:nvSpPr>
        <p:spPr>
          <a:prstGeom prst="rect">
            <a:avLst/>
          </a:prstGeom>
        </p:spPr>
        <p:txBody>
          <a:bodyPr/>
          <a:lstStyle>
            <a:lvl1pPr defTabSz="457200"/>
          </a:lstStyle>
          <a:p>
            <a:fld id="{86CB4B4D-7CA3-9044-876B-883B54F8677D}" type="slidenum">
              <a:rPr/>
              <a:pPr/>
              <a:t>‹#›</a:t>
            </a:fld>
            <a:endParaRPr/>
          </a:p>
        </p:txBody>
      </p:sp>
    </p:spTree>
    <p:extLst>
      <p:ext uri="{BB962C8B-B14F-4D97-AF65-F5344CB8AC3E}">
        <p14:creationId xmlns:p14="http://schemas.microsoft.com/office/powerpoint/2010/main" val="2025487356"/>
      </p:ext>
    </p:extLst>
  </p:cSld>
  <p:clrMapOvr>
    <a:masterClrMapping/>
  </p:clrMapOvr>
  <p:transition spd="med"/>
</p:sldLayout>
</file>

<file path=ppt/slideLayouts/slideLayout381.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575" name="Shape 575"/>
          <p:cNvSpPr>
            <a:spLocks noGrp="1"/>
          </p:cNvSpPr>
          <p:nvPr>
            <p:ph type="title"/>
          </p:nvPr>
        </p:nvSpPr>
        <p:spPr>
          <a:prstGeom prst="rect">
            <a:avLst/>
          </a:prstGeom>
        </p:spPr>
        <p:txBody>
          <a:bodyPr/>
          <a:lstStyle/>
          <a:p>
            <a:r>
              <a:t>Title Text</a:t>
            </a:r>
          </a:p>
        </p:txBody>
      </p:sp>
      <p:sp>
        <p:nvSpPr>
          <p:cNvPr id="576" name="Shape 576"/>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77" name="Shape 577"/>
          <p:cNvSpPr>
            <a:spLocks noGrp="1"/>
          </p:cNvSpPr>
          <p:nvPr>
            <p:ph type="sldNum" sz="quarter" idx="2"/>
          </p:nvPr>
        </p:nvSpPr>
        <p:spPr>
          <a:prstGeom prst="rect">
            <a:avLst/>
          </a:prstGeom>
        </p:spPr>
        <p:txBody>
          <a:bodyPr/>
          <a:lstStyle>
            <a:lvl1pPr defTabSz="457200"/>
          </a:lstStyle>
          <a:p>
            <a:fld id="{86CB4B4D-7CA3-9044-876B-883B54F8677D}" type="slidenum">
              <a:rPr/>
              <a:pPr/>
              <a:t>‹#›</a:t>
            </a:fld>
            <a:endParaRPr/>
          </a:p>
        </p:txBody>
      </p:sp>
    </p:spTree>
    <p:extLst>
      <p:ext uri="{BB962C8B-B14F-4D97-AF65-F5344CB8AC3E}">
        <p14:creationId xmlns:p14="http://schemas.microsoft.com/office/powerpoint/2010/main" val="1006956778"/>
      </p:ext>
    </p:extLst>
  </p:cSld>
  <p:clrMapOvr>
    <a:masterClrMapping/>
  </p:clrMapOvr>
  <p:transition spd="med"/>
</p:sldLayout>
</file>

<file path=ppt/slideLayouts/slideLayout382.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584" name="Shape 584"/>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802532128"/>
      </p:ext>
    </p:extLst>
  </p:cSld>
  <p:clrMapOvr>
    <a:masterClrMapping/>
  </p:clrMapOvr>
  <p:transition spd="med"/>
</p:sldLayout>
</file>

<file path=ppt/slideLayouts/slideLayout383.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591" name="Shape 591"/>
          <p:cNvSpPr>
            <a:spLocks noGrp="1"/>
          </p:cNvSpPr>
          <p:nvPr>
            <p:ph type="title"/>
          </p:nvPr>
        </p:nvSpPr>
        <p:spPr>
          <a:prstGeom prst="rect">
            <a:avLst/>
          </a:prstGeom>
        </p:spPr>
        <p:txBody>
          <a:bodyPr/>
          <a:lstStyle/>
          <a:p>
            <a:r>
              <a:t>Title Text</a:t>
            </a:r>
          </a:p>
        </p:txBody>
      </p:sp>
      <p:sp>
        <p:nvSpPr>
          <p:cNvPr id="592" name="Shape 592"/>
          <p:cNvSpPr>
            <a:spLocks noGrp="1"/>
          </p:cNvSpPr>
          <p:nvPr>
            <p:ph type="body" sz="half" idx="1"/>
          </p:nvPr>
        </p:nvSpPr>
        <p:spPr>
          <a:xfrm>
            <a:off x="457200" y="900115"/>
            <a:ext cx="4038600" cy="2545557"/>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593" name="Shape 593"/>
          <p:cNvSpPr>
            <a:spLocks noGrp="1"/>
          </p:cNvSpPr>
          <p:nvPr>
            <p:ph type="sldNum" sz="quarter" idx="2"/>
          </p:nvPr>
        </p:nvSpPr>
        <p:spPr>
          <a:prstGeom prst="rect">
            <a:avLst/>
          </a:prstGeom>
        </p:spPr>
        <p:txBody>
          <a:bodyPr/>
          <a:lstStyle>
            <a:lvl1pPr defTabSz="457200"/>
          </a:lstStyle>
          <a:p>
            <a:fld id="{86CB4B4D-7CA3-9044-876B-883B54F8677D}" type="slidenum">
              <a:rPr/>
              <a:pPr/>
              <a:t>‹#›</a:t>
            </a:fld>
            <a:endParaRPr/>
          </a:p>
        </p:txBody>
      </p:sp>
    </p:spTree>
    <p:extLst>
      <p:ext uri="{BB962C8B-B14F-4D97-AF65-F5344CB8AC3E}">
        <p14:creationId xmlns:p14="http://schemas.microsoft.com/office/powerpoint/2010/main" val="2786320649"/>
      </p:ext>
    </p:extLst>
  </p:cSld>
  <p:clrMapOvr>
    <a:masterClrMapping/>
  </p:clrMapOvr>
  <p:transition spd="med"/>
</p:sldLayout>
</file>

<file path=ppt/slideLayouts/slideLayout384.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600" name="Shape 600"/>
          <p:cNvSpPr>
            <a:spLocks noGrp="1"/>
          </p:cNvSpPr>
          <p:nvPr>
            <p:ph type="title"/>
          </p:nvPr>
        </p:nvSpPr>
        <p:spPr>
          <a:prstGeom prst="rect">
            <a:avLst/>
          </a:prstGeom>
        </p:spPr>
        <p:txBody>
          <a:bodyPr/>
          <a:lstStyle/>
          <a:p>
            <a:r>
              <a:t>Title Text</a:t>
            </a:r>
          </a:p>
        </p:txBody>
      </p:sp>
      <p:sp>
        <p:nvSpPr>
          <p:cNvPr id="601" name="Shape 601"/>
          <p:cNvSpPr>
            <a:spLocks noGrp="1"/>
          </p:cNvSpPr>
          <p:nvPr>
            <p:ph type="body" sz="quarter" idx="1"/>
          </p:nvPr>
        </p:nvSpPr>
        <p:spPr>
          <a:xfrm>
            <a:off x="457200" y="1151334"/>
            <a:ext cx="4040188" cy="479823"/>
          </a:xfrm>
          <a:prstGeom prst="rect">
            <a:avLst/>
          </a:prstGeom>
        </p:spPr>
        <p:txBody>
          <a:bodyPr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602" name="Shape 602"/>
          <p:cNvSpPr>
            <a:spLocks noGrp="1"/>
          </p:cNvSpPr>
          <p:nvPr>
            <p:ph type="body" sz="quarter" idx="13"/>
          </p:nvPr>
        </p:nvSpPr>
        <p:spPr>
          <a:xfrm>
            <a:off x="4645033" y="1151334"/>
            <a:ext cx="4041776" cy="479823"/>
          </a:xfrm>
          <a:prstGeom prst="rect">
            <a:avLst/>
          </a:prstGeom>
        </p:spPr>
        <p:txBody>
          <a:bodyPr anchor="b"/>
          <a:lstStyle/>
          <a:p>
            <a:pPr marL="0" indent="0">
              <a:spcBef>
                <a:spcPts val="500"/>
              </a:spcBef>
              <a:buSzTx/>
              <a:buFontTx/>
              <a:buNone/>
              <a:defRPr sz="2400" b="1"/>
            </a:pPr>
            <a:endParaRPr/>
          </a:p>
        </p:txBody>
      </p:sp>
      <p:sp>
        <p:nvSpPr>
          <p:cNvPr id="603" name="Shape 603"/>
          <p:cNvSpPr>
            <a:spLocks noGrp="1"/>
          </p:cNvSpPr>
          <p:nvPr>
            <p:ph type="sldNum" sz="quarter" idx="2"/>
          </p:nvPr>
        </p:nvSpPr>
        <p:spPr>
          <a:prstGeom prst="rect">
            <a:avLst/>
          </a:prstGeom>
        </p:spPr>
        <p:txBody>
          <a:bodyPr/>
          <a:lstStyle>
            <a:lvl1pPr defTabSz="457200"/>
          </a:lstStyle>
          <a:p>
            <a:fld id="{86CB4B4D-7CA3-9044-876B-883B54F8677D}" type="slidenum">
              <a:rPr/>
              <a:pPr/>
              <a:t>‹#›</a:t>
            </a:fld>
            <a:endParaRPr/>
          </a:p>
        </p:txBody>
      </p:sp>
    </p:spTree>
    <p:extLst>
      <p:ext uri="{BB962C8B-B14F-4D97-AF65-F5344CB8AC3E}">
        <p14:creationId xmlns:p14="http://schemas.microsoft.com/office/powerpoint/2010/main" val="1885697226"/>
      </p:ext>
    </p:extLst>
  </p:cSld>
  <p:clrMapOvr>
    <a:masterClrMapping/>
  </p:clrMapOvr>
  <p:transition spd="med"/>
</p:sldLayout>
</file>

<file path=ppt/slideLayouts/slideLayout385.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610" name="Shape 610"/>
          <p:cNvSpPr>
            <a:spLocks noGrp="1"/>
          </p:cNvSpPr>
          <p:nvPr>
            <p:ph type="title"/>
          </p:nvPr>
        </p:nvSpPr>
        <p:spPr>
          <a:prstGeom prst="rect">
            <a:avLst/>
          </a:prstGeom>
        </p:spPr>
        <p:txBody>
          <a:bodyPr/>
          <a:lstStyle/>
          <a:p>
            <a:r>
              <a:t>Title Text</a:t>
            </a:r>
          </a:p>
        </p:txBody>
      </p:sp>
      <p:sp>
        <p:nvSpPr>
          <p:cNvPr id="611" name="Shape 611"/>
          <p:cNvSpPr>
            <a:spLocks noGrp="1"/>
          </p:cNvSpPr>
          <p:nvPr>
            <p:ph type="sldNum" sz="quarter" idx="2"/>
          </p:nvPr>
        </p:nvSpPr>
        <p:spPr>
          <a:prstGeom prst="rect">
            <a:avLst/>
          </a:prstGeom>
        </p:spPr>
        <p:txBody>
          <a:bodyPr/>
          <a:lstStyle>
            <a:lvl1pPr defTabSz="457200"/>
          </a:lstStyle>
          <a:p>
            <a:fld id="{86CB4B4D-7CA3-9044-876B-883B54F8677D}" type="slidenum">
              <a:rPr/>
              <a:pPr/>
              <a:t>‹#›</a:t>
            </a:fld>
            <a:endParaRPr/>
          </a:p>
        </p:txBody>
      </p:sp>
    </p:spTree>
    <p:extLst>
      <p:ext uri="{BB962C8B-B14F-4D97-AF65-F5344CB8AC3E}">
        <p14:creationId xmlns:p14="http://schemas.microsoft.com/office/powerpoint/2010/main" val="4131049846"/>
      </p:ext>
    </p:extLst>
  </p:cSld>
  <p:clrMapOvr>
    <a:masterClrMapping/>
  </p:clrMapOvr>
  <p:transition spd="med"/>
</p:sldLayout>
</file>

<file path=ppt/slideLayouts/slideLayout386.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618" name="Shape 618"/>
          <p:cNvSpPr>
            <a:spLocks noGrp="1"/>
          </p:cNvSpPr>
          <p:nvPr>
            <p:ph type="sldNum" sz="quarter" idx="2"/>
          </p:nvPr>
        </p:nvSpPr>
        <p:spPr>
          <a:prstGeom prst="rect">
            <a:avLst/>
          </a:prstGeom>
        </p:spPr>
        <p:txBody>
          <a:bodyPr/>
          <a:lstStyle>
            <a:lvl1pPr defTabSz="457200"/>
          </a:lstStyle>
          <a:p>
            <a:fld id="{86CB4B4D-7CA3-9044-876B-883B54F8677D}" type="slidenum">
              <a:rPr/>
              <a:pPr/>
              <a:t>‹#›</a:t>
            </a:fld>
            <a:endParaRPr/>
          </a:p>
        </p:txBody>
      </p:sp>
    </p:spTree>
    <p:extLst>
      <p:ext uri="{BB962C8B-B14F-4D97-AF65-F5344CB8AC3E}">
        <p14:creationId xmlns:p14="http://schemas.microsoft.com/office/powerpoint/2010/main" val="605317088"/>
      </p:ext>
    </p:extLst>
  </p:cSld>
  <p:clrMapOvr>
    <a:masterClrMapping/>
  </p:clrMapOvr>
  <p:transition spd="med"/>
</p:sldLayout>
</file>

<file path=ppt/slideLayouts/slideLayout387.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625" name="Shape 625"/>
          <p:cNvSpPr>
            <a:spLocks noGrp="1"/>
          </p:cNvSpPr>
          <p:nvPr>
            <p:ph type="title"/>
          </p:nvPr>
        </p:nvSpPr>
        <p:spPr>
          <a:xfrm>
            <a:off x="457215" y="204786"/>
            <a:ext cx="3008314" cy="871539"/>
          </a:xfrm>
          <a:prstGeom prst="rect">
            <a:avLst/>
          </a:prstGeom>
        </p:spPr>
        <p:txBody>
          <a:bodyPr anchor="b"/>
          <a:lstStyle>
            <a:lvl1pPr algn="l">
              <a:defRPr sz="2000" b="1"/>
            </a:lvl1pPr>
          </a:lstStyle>
          <a:p>
            <a:r>
              <a:t>Title Text</a:t>
            </a:r>
          </a:p>
        </p:txBody>
      </p:sp>
      <p:sp>
        <p:nvSpPr>
          <p:cNvPr id="626" name="Shape 626"/>
          <p:cNvSpPr>
            <a:spLocks noGrp="1"/>
          </p:cNvSpPr>
          <p:nvPr>
            <p:ph type="body" idx="1"/>
          </p:nvPr>
        </p:nvSpPr>
        <p:spPr>
          <a:xfrm>
            <a:off x="3575050" y="204795"/>
            <a:ext cx="5111750" cy="438983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27" name="Shape 627"/>
          <p:cNvSpPr>
            <a:spLocks noGrp="1"/>
          </p:cNvSpPr>
          <p:nvPr>
            <p:ph type="body" sz="half" idx="13"/>
          </p:nvPr>
        </p:nvSpPr>
        <p:spPr>
          <a:xfrm>
            <a:off x="457214" y="1076328"/>
            <a:ext cx="3008315" cy="3518297"/>
          </a:xfrm>
          <a:prstGeom prst="rect">
            <a:avLst/>
          </a:prstGeom>
        </p:spPr>
        <p:txBody>
          <a:bodyPr/>
          <a:lstStyle/>
          <a:p>
            <a:pPr marL="0" indent="0">
              <a:spcBef>
                <a:spcPts val="300"/>
              </a:spcBef>
              <a:buSzTx/>
              <a:buFontTx/>
              <a:buNone/>
              <a:defRPr sz="1400"/>
            </a:pPr>
            <a:endParaRPr/>
          </a:p>
        </p:txBody>
      </p:sp>
      <p:sp>
        <p:nvSpPr>
          <p:cNvPr id="628" name="Shape 628"/>
          <p:cNvSpPr>
            <a:spLocks noGrp="1"/>
          </p:cNvSpPr>
          <p:nvPr>
            <p:ph type="sldNum" sz="quarter" idx="2"/>
          </p:nvPr>
        </p:nvSpPr>
        <p:spPr>
          <a:prstGeom prst="rect">
            <a:avLst/>
          </a:prstGeom>
        </p:spPr>
        <p:txBody>
          <a:bodyPr/>
          <a:lstStyle>
            <a:lvl1pPr defTabSz="457200"/>
          </a:lstStyle>
          <a:p>
            <a:fld id="{86CB4B4D-7CA3-9044-876B-883B54F8677D}" type="slidenum">
              <a:rPr/>
              <a:pPr/>
              <a:t>‹#›</a:t>
            </a:fld>
            <a:endParaRPr/>
          </a:p>
        </p:txBody>
      </p:sp>
    </p:spTree>
    <p:extLst>
      <p:ext uri="{BB962C8B-B14F-4D97-AF65-F5344CB8AC3E}">
        <p14:creationId xmlns:p14="http://schemas.microsoft.com/office/powerpoint/2010/main" val="2551599893"/>
      </p:ext>
    </p:extLst>
  </p:cSld>
  <p:clrMapOvr>
    <a:masterClrMapping/>
  </p:clrMapOvr>
  <p:transition spd="med"/>
</p:sldLayout>
</file>

<file path=ppt/slideLayouts/slideLayout388.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635" name="Shape 635"/>
          <p:cNvSpPr>
            <a:spLocks noGrp="1"/>
          </p:cNvSpPr>
          <p:nvPr>
            <p:ph type="title"/>
          </p:nvPr>
        </p:nvSpPr>
        <p:spPr>
          <a:xfrm>
            <a:off x="1792288" y="3600451"/>
            <a:ext cx="5486401" cy="425055"/>
          </a:xfrm>
          <a:prstGeom prst="rect">
            <a:avLst/>
          </a:prstGeom>
        </p:spPr>
        <p:txBody>
          <a:bodyPr anchor="b"/>
          <a:lstStyle>
            <a:lvl1pPr algn="l">
              <a:defRPr sz="2000" b="1"/>
            </a:lvl1pPr>
          </a:lstStyle>
          <a:p>
            <a:r>
              <a:t>Title Text</a:t>
            </a:r>
          </a:p>
        </p:txBody>
      </p:sp>
      <p:sp>
        <p:nvSpPr>
          <p:cNvPr id="636" name="Shape 636"/>
          <p:cNvSpPr>
            <a:spLocks noGrp="1"/>
          </p:cNvSpPr>
          <p:nvPr>
            <p:ph type="pic" sz="half" idx="13"/>
          </p:nvPr>
        </p:nvSpPr>
        <p:spPr>
          <a:xfrm>
            <a:off x="1792288" y="459581"/>
            <a:ext cx="5486401" cy="3086101"/>
          </a:xfrm>
          <a:prstGeom prst="rect">
            <a:avLst/>
          </a:prstGeom>
        </p:spPr>
        <p:txBody>
          <a:bodyPr lIns="91439" rIns="91439">
            <a:noAutofit/>
          </a:bodyPr>
          <a:lstStyle/>
          <a:p>
            <a:endParaRPr/>
          </a:p>
        </p:txBody>
      </p:sp>
      <p:sp>
        <p:nvSpPr>
          <p:cNvPr id="637" name="Shape 637"/>
          <p:cNvSpPr>
            <a:spLocks noGrp="1"/>
          </p:cNvSpPr>
          <p:nvPr>
            <p:ph type="body" sz="quarter" idx="1"/>
          </p:nvPr>
        </p:nvSpPr>
        <p:spPr>
          <a:xfrm>
            <a:off x="1792288" y="4025510"/>
            <a:ext cx="5486401" cy="603648"/>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638" name="Shape 638"/>
          <p:cNvSpPr>
            <a:spLocks noGrp="1"/>
          </p:cNvSpPr>
          <p:nvPr>
            <p:ph type="sldNum" sz="quarter" idx="2"/>
          </p:nvPr>
        </p:nvSpPr>
        <p:spPr>
          <a:prstGeom prst="rect">
            <a:avLst/>
          </a:prstGeom>
        </p:spPr>
        <p:txBody>
          <a:bodyPr/>
          <a:lstStyle>
            <a:lvl1pPr defTabSz="457200"/>
          </a:lstStyle>
          <a:p>
            <a:fld id="{86CB4B4D-7CA3-9044-876B-883B54F8677D}" type="slidenum">
              <a:rPr/>
              <a:pPr/>
              <a:t>‹#›</a:t>
            </a:fld>
            <a:endParaRPr/>
          </a:p>
        </p:txBody>
      </p:sp>
    </p:spTree>
    <p:extLst>
      <p:ext uri="{BB962C8B-B14F-4D97-AF65-F5344CB8AC3E}">
        <p14:creationId xmlns:p14="http://schemas.microsoft.com/office/powerpoint/2010/main" val="2937186724"/>
      </p:ext>
    </p:extLst>
  </p:cSld>
  <p:clrMapOvr>
    <a:masterClrMapping/>
  </p:clrMapOvr>
  <p:transition spd="med"/>
</p:sldLayout>
</file>

<file path=ppt/slideLayouts/slideLayout389.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645" name="Shape 645"/>
          <p:cNvSpPr>
            <a:spLocks noGrp="1"/>
          </p:cNvSpPr>
          <p:nvPr>
            <p:ph type="title"/>
          </p:nvPr>
        </p:nvSpPr>
        <p:spPr>
          <a:prstGeom prst="rect">
            <a:avLst/>
          </a:prstGeom>
        </p:spPr>
        <p:txBody>
          <a:bodyPr/>
          <a:lstStyle/>
          <a:p>
            <a:r>
              <a:t>Title Text</a:t>
            </a:r>
          </a:p>
        </p:txBody>
      </p:sp>
      <p:sp>
        <p:nvSpPr>
          <p:cNvPr id="646" name="Shape 646"/>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47" name="Shape 647"/>
          <p:cNvSpPr>
            <a:spLocks noGrp="1"/>
          </p:cNvSpPr>
          <p:nvPr>
            <p:ph type="sldNum" sz="quarter" idx="2"/>
          </p:nvPr>
        </p:nvSpPr>
        <p:spPr>
          <a:prstGeom prst="rect">
            <a:avLst/>
          </a:prstGeom>
        </p:spPr>
        <p:txBody>
          <a:bodyPr/>
          <a:lstStyle>
            <a:lvl1pPr defTabSz="457200"/>
          </a:lstStyle>
          <a:p>
            <a:fld id="{86CB4B4D-7CA3-9044-876B-883B54F8677D}" type="slidenum">
              <a:rPr/>
              <a:pPr/>
              <a:t>‹#›</a:t>
            </a:fld>
            <a:endParaRPr/>
          </a:p>
        </p:txBody>
      </p:sp>
    </p:spTree>
    <p:extLst>
      <p:ext uri="{BB962C8B-B14F-4D97-AF65-F5344CB8AC3E}">
        <p14:creationId xmlns:p14="http://schemas.microsoft.com/office/powerpoint/2010/main" val="5938032"/>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10/5/2018</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04773010"/>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654" name="Shape 654"/>
          <p:cNvSpPr>
            <a:spLocks noGrp="1"/>
          </p:cNvSpPr>
          <p:nvPr>
            <p:ph type="title"/>
          </p:nvPr>
        </p:nvSpPr>
        <p:spPr>
          <a:xfrm>
            <a:off x="6629400" y="154782"/>
            <a:ext cx="2057400" cy="3290889"/>
          </a:xfrm>
          <a:prstGeom prst="rect">
            <a:avLst/>
          </a:prstGeom>
        </p:spPr>
        <p:txBody>
          <a:bodyPr/>
          <a:lstStyle/>
          <a:p>
            <a:r>
              <a:t>Title Text</a:t>
            </a:r>
          </a:p>
        </p:txBody>
      </p:sp>
      <p:sp>
        <p:nvSpPr>
          <p:cNvPr id="655" name="Shape 655"/>
          <p:cNvSpPr>
            <a:spLocks noGrp="1"/>
          </p:cNvSpPr>
          <p:nvPr>
            <p:ph type="body" idx="1"/>
          </p:nvPr>
        </p:nvSpPr>
        <p:spPr>
          <a:xfrm>
            <a:off x="457200" y="154782"/>
            <a:ext cx="6019800" cy="3290889"/>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56" name="Shape 656"/>
          <p:cNvSpPr>
            <a:spLocks noGrp="1"/>
          </p:cNvSpPr>
          <p:nvPr>
            <p:ph type="sldNum" sz="quarter" idx="2"/>
          </p:nvPr>
        </p:nvSpPr>
        <p:spPr>
          <a:prstGeom prst="rect">
            <a:avLst/>
          </a:prstGeom>
        </p:spPr>
        <p:txBody>
          <a:bodyPr/>
          <a:lstStyle>
            <a:lvl1pPr defTabSz="457200"/>
          </a:lstStyle>
          <a:p>
            <a:fld id="{86CB4B4D-7CA3-9044-876B-883B54F8677D}" type="slidenum">
              <a:rPr/>
              <a:pPr/>
              <a:t>‹#›</a:t>
            </a:fld>
            <a:endParaRPr/>
          </a:p>
        </p:txBody>
      </p:sp>
    </p:spTree>
    <p:extLst>
      <p:ext uri="{BB962C8B-B14F-4D97-AF65-F5344CB8AC3E}">
        <p14:creationId xmlns:p14="http://schemas.microsoft.com/office/powerpoint/2010/main" val="1719180566"/>
      </p:ext>
    </p:extLst>
  </p:cSld>
  <p:clrMapOvr>
    <a:masterClrMapping/>
  </p:clrMapOvr>
  <p:transition spd="med"/>
</p:sldLayout>
</file>

<file path=ppt/slideLayouts/slideLayout391.xml><?xml version="1.0" encoding="utf-8"?>
<p:sldLayout xmlns:a="http://schemas.openxmlformats.org/drawingml/2006/main" xmlns:r="http://schemas.openxmlformats.org/officeDocument/2006/relationships" xmlns:p="http://schemas.openxmlformats.org/presentationml/2006/main" type="tx">
  <p:cSld name="34_Section Header">
    <p:spTree>
      <p:nvGrpSpPr>
        <p:cNvPr id="1" name=""/>
        <p:cNvGrpSpPr/>
        <p:nvPr/>
      </p:nvGrpSpPr>
      <p:grpSpPr>
        <a:xfrm>
          <a:off x="0" y="0"/>
          <a:ext cx="0" cy="0"/>
          <a:chOff x="0" y="0"/>
          <a:chExt cx="0" cy="0"/>
        </a:xfrm>
      </p:grpSpPr>
      <p:sp>
        <p:nvSpPr>
          <p:cNvPr id="663" name="Shape 663"/>
          <p:cNvSpPr/>
          <p:nvPr/>
        </p:nvSpPr>
        <p:spPr>
          <a:xfrm>
            <a:off x="0" y="5565"/>
            <a:ext cx="9159741" cy="457201"/>
          </a:xfrm>
          <a:prstGeom prst="rect">
            <a:avLst/>
          </a:prstGeom>
          <a:solidFill>
            <a:srgbClr val="D9843D"/>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664" name="Shape 664"/>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665" name="Shape 665"/>
          <p:cNvSpPr/>
          <p:nvPr/>
        </p:nvSpPr>
        <p:spPr>
          <a:xfrm>
            <a:off x="0" y="514349"/>
            <a:ext cx="9144000" cy="20576"/>
          </a:xfrm>
          <a:prstGeom prst="rect">
            <a:avLst/>
          </a:prstGeom>
          <a:solidFill>
            <a:schemeClr val="accent4"/>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666" name="Shape 666"/>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67" name="Shape 667"/>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371379715"/>
      </p:ext>
    </p:extLst>
  </p:cSld>
  <p:clrMapOvr>
    <a:masterClrMapping/>
  </p:clrMapOvr>
  <p:transition spd="med"/>
</p:sldLayout>
</file>

<file path=ppt/slideLayouts/slideLayout392.xml><?xml version="1.0" encoding="utf-8"?>
<p:sldLayout xmlns:a="http://schemas.openxmlformats.org/drawingml/2006/main" xmlns:r="http://schemas.openxmlformats.org/officeDocument/2006/relationships" xmlns:p="http://schemas.openxmlformats.org/presentationml/2006/main" type="tx">
  <p:cSld name="35_Section Header">
    <p:spTree>
      <p:nvGrpSpPr>
        <p:cNvPr id="1" name=""/>
        <p:cNvGrpSpPr/>
        <p:nvPr/>
      </p:nvGrpSpPr>
      <p:grpSpPr>
        <a:xfrm>
          <a:off x="0" y="0"/>
          <a:ext cx="0" cy="0"/>
          <a:chOff x="0" y="0"/>
          <a:chExt cx="0" cy="0"/>
        </a:xfrm>
      </p:grpSpPr>
      <p:sp>
        <p:nvSpPr>
          <p:cNvPr id="674" name="Shape 674"/>
          <p:cNvSpPr/>
          <p:nvPr/>
        </p:nvSpPr>
        <p:spPr>
          <a:xfrm>
            <a:off x="0" y="5565"/>
            <a:ext cx="9159741" cy="457201"/>
          </a:xfrm>
          <a:prstGeom prst="rect">
            <a:avLst/>
          </a:prstGeom>
          <a:solidFill>
            <a:srgbClr val="D9843D"/>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675" name="Shape 675"/>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676" name="Shape 676"/>
          <p:cNvSpPr/>
          <p:nvPr/>
        </p:nvSpPr>
        <p:spPr>
          <a:xfrm>
            <a:off x="0" y="514349"/>
            <a:ext cx="9144000" cy="20576"/>
          </a:xfrm>
          <a:prstGeom prst="rect">
            <a:avLst/>
          </a:prstGeom>
          <a:solidFill>
            <a:schemeClr val="accent4"/>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677" name="Shape 67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78" name="Shape 678"/>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874359226"/>
      </p:ext>
    </p:extLst>
  </p:cSld>
  <p:clrMapOvr>
    <a:masterClrMapping/>
  </p:clrMapOvr>
  <p:transition spd="med"/>
</p:sldLayout>
</file>

<file path=ppt/slideLayouts/slideLayout393.xml><?xml version="1.0" encoding="utf-8"?>
<p:sldLayout xmlns:a="http://schemas.openxmlformats.org/drawingml/2006/main" xmlns:r="http://schemas.openxmlformats.org/officeDocument/2006/relationships" xmlns:p="http://schemas.openxmlformats.org/presentationml/2006/main" type="tx">
  <p:cSld name="36_Section Header">
    <p:spTree>
      <p:nvGrpSpPr>
        <p:cNvPr id="1" name=""/>
        <p:cNvGrpSpPr/>
        <p:nvPr/>
      </p:nvGrpSpPr>
      <p:grpSpPr>
        <a:xfrm>
          <a:off x="0" y="0"/>
          <a:ext cx="0" cy="0"/>
          <a:chOff x="0" y="0"/>
          <a:chExt cx="0" cy="0"/>
        </a:xfrm>
      </p:grpSpPr>
      <p:sp>
        <p:nvSpPr>
          <p:cNvPr id="685" name="Shape 685"/>
          <p:cNvSpPr/>
          <p:nvPr/>
        </p:nvSpPr>
        <p:spPr>
          <a:xfrm>
            <a:off x="0" y="5565"/>
            <a:ext cx="9159741" cy="457201"/>
          </a:xfrm>
          <a:prstGeom prst="rect">
            <a:avLst/>
          </a:prstGeom>
          <a:solidFill>
            <a:srgbClr val="D9843D"/>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686" name="Shape 686"/>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687" name="Shape 687"/>
          <p:cNvSpPr/>
          <p:nvPr/>
        </p:nvSpPr>
        <p:spPr>
          <a:xfrm>
            <a:off x="0" y="514349"/>
            <a:ext cx="9144000" cy="20576"/>
          </a:xfrm>
          <a:prstGeom prst="rect">
            <a:avLst/>
          </a:prstGeom>
          <a:solidFill>
            <a:schemeClr val="accent4"/>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688" name="Shape 688"/>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89" name="Shape 689"/>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157910683"/>
      </p:ext>
    </p:extLst>
  </p:cSld>
  <p:clrMapOvr>
    <a:masterClrMapping/>
  </p:clrMapOvr>
  <p:transition spd="med"/>
</p:sldLayout>
</file>

<file path=ppt/slideLayouts/slideLayout394.xml><?xml version="1.0" encoding="utf-8"?>
<p:sldLayout xmlns:a="http://schemas.openxmlformats.org/drawingml/2006/main" xmlns:r="http://schemas.openxmlformats.org/officeDocument/2006/relationships" xmlns:p="http://schemas.openxmlformats.org/presentationml/2006/main" type="tx">
  <p:cSld name="37_Section Header">
    <p:spTree>
      <p:nvGrpSpPr>
        <p:cNvPr id="1" name=""/>
        <p:cNvGrpSpPr/>
        <p:nvPr/>
      </p:nvGrpSpPr>
      <p:grpSpPr>
        <a:xfrm>
          <a:off x="0" y="0"/>
          <a:ext cx="0" cy="0"/>
          <a:chOff x="0" y="0"/>
          <a:chExt cx="0" cy="0"/>
        </a:xfrm>
      </p:grpSpPr>
      <p:sp>
        <p:nvSpPr>
          <p:cNvPr id="696" name="Shape 696"/>
          <p:cNvSpPr/>
          <p:nvPr/>
        </p:nvSpPr>
        <p:spPr>
          <a:xfrm>
            <a:off x="0" y="5565"/>
            <a:ext cx="9159741" cy="457201"/>
          </a:xfrm>
          <a:prstGeom prst="rect">
            <a:avLst/>
          </a:prstGeom>
          <a:solidFill>
            <a:srgbClr val="D9843D"/>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697" name="Shape 697"/>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698" name="Shape 698"/>
          <p:cNvSpPr/>
          <p:nvPr/>
        </p:nvSpPr>
        <p:spPr>
          <a:xfrm>
            <a:off x="0" y="514349"/>
            <a:ext cx="9144000" cy="20576"/>
          </a:xfrm>
          <a:prstGeom prst="rect">
            <a:avLst/>
          </a:prstGeom>
          <a:solidFill>
            <a:schemeClr val="accent4"/>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699" name="Shape 69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00" name="Shape 700"/>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006416500"/>
      </p:ext>
    </p:extLst>
  </p:cSld>
  <p:clrMapOvr>
    <a:masterClrMapping/>
  </p:clrMapOvr>
  <p:transition spd="med"/>
</p:sldLayout>
</file>

<file path=ppt/slideLayouts/slideLayout395.xml><?xml version="1.0" encoding="utf-8"?>
<p:sldLayout xmlns:a="http://schemas.openxmlformats.org/drawingml/2006/main" xmlns:r="http://schemas.openxmlformats.org/officeDocument/2006/relationships" xmlns:p="http://schemas.openxmlformats.org/presentationml/2006/main" type="tx">
  <p:cSld name="38_Section Header">
    <p:spTree>
      <p:nvGrpSpPr>
        <p:cNvPr id="1" name=""/>
        <p:cNvGrpSpPr/>
        <p:nvPr/>
      </p:nvGrpSpPr>
      <p:grpSpPr>
        <a:xfrm>
          <a:off x="0" y="0"/>
          <a:ext cx="0" cy="0"/>
          <a:chOff x="0" y="0"/>
          <a:chExt cx="0" cy="0"/>
        </a:xfrm>
      </p:grpSpPr>
      <p:sp>
        <p:nvSpPr>
          <p:cNvPr id="707" name="Shape 707"/>
          <p:cNvSpPr/>
          <p:nvPr/>
        </p:nvSpPr>
        <p:spPr>
          <a:xfrm>
            <a:off x="0" y="5565"/>
            <a:ext cx="9159741" cy="457201"/>
          </a:xfrm>
          <a:prstGeom prst="rect">
            <a:avLst/>
          </a:prstGeom>
          <a:solidFill>
            <a:srgbClr val="D9843D"/>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708" name="Shape 708"/>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709" name="Shape 709"/>
          <p:cNvSpPr/>
          <p:nvPr/>
        </p:nvSpPr>
        <p:spPr>
          <a:xfrm>
            <a:off x="0" y="514349"/>
            <a:ext cx="9144000" cy="20576"/>
          </a:xfrm>
          <a:prstGeom prst="rect">
            <a:avLst/>
          </a:prstGeom>
          <a:solidFill>
            <a:schemeClr val="accent4"/>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710" name="Shape 710"/>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11" name="Shape 711"/>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511935019"/>
      </p:ext>
    </p:extLst>
  </p:cSld>
  <p:clrMapOvr>
    <a:masterClrMapping/>
  </p:clrMapOvr>
  <p:transition spd="med"/>
</p:sldLayout>
</file>

<file path=ppt/slideLayouts/slideLayout396.xml><?xml version="1.0" encoding="utf-8"?>
<p:sldLayout xmlns:a="http://schemas.openxmlformats.org/drawingml/2006/main" xmlns:r="http://schemas.openxmlformats.org/officeDocument/2006/relationships" xmlns:p="http://schemas.openxmlformats.org/presentationml/2006/main" type="tx">
  <p:cSld name="39_Section Header">
    <p:spTree>
      <p:nvGrpSpPr>
        <p:cNvPr id="1" name=""/>
        <p:cNvGrpSpPr/>
        <p:nvPr/>
      </p:nvGrpSpPr>
      <p:grpSpPr>
        <a:xfrm>
          <a:off x="0" y="0"/>
          <a:ext cx="0" cy="0"/>
          <a:chOff x="0" y="0"/>
          <a:chExt cx="0" cy="0"/>
        </a:xfrm>
      </p:grpSpPr>
      <p:sp>
        <p:nvSpPr>
          <p:cNvPr id="718" name="Shape 718"/>
          <p:cNvSpPr/>
          <p:nvPr/>
        </p:nvSpPr>
        <p:spPr>
          <a:xfrm>
            <a:off x="0" y="5565"/>
            <a:ext cx="9159741" cy="457201"/>
          </a:xfrm>
          <a:prstGeom prst="rect">
            <a:avLst/>
          </a:prstGeom>
          <a:solidFill>
            <a:srgbClr val="D9843D"/>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719" name="Shape 719"/>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720" name="Shape 720"/>
          <p:cNvSpPr/>
          <p:nvPr/>
        </p:nvSpPr>
        <p:spPr>
          <a:xfrm>
            <a:off x="0" y="514349"/>
            <a:ext cx="9144000" cy="20576"/>
          </a:xfrm>
          <a:prstGeom prst="rect">
            <a:avLst/>
          </a:prstGeom>
          <a:solidFill>
            <a:schemeClr val="accent4"/>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721" name="Shape 72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22" name="Shape 722"/>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469767747"/>
      </p:ext>
    </p:extLst>
  </p:cSld>
  <p:clrMapOvr>
    <a:masterClrMapping/>
  </p:clrMapOvr>
  <p:transition spd="med"/>
</p:sldLayout>
</file>

<file path=ppt/slideLayouts/slideLayout397.xml><?xml version="1.0" encoding="utf-8"?>
<p:sldLayout xmlns:a="http://schemas.openxmlformats.org/drawingml/2006/main" xmlns:r="http://schemas.openxmlformats.org/officeDocument/2006/relationships" xmlns:p="http://schemas.openxmlformats.org/presentationml/2006/main" type="tx">
  <p:cSld name="40_Section Header">
    <p:spTree>
      <p:nvGrpSpPr>
        <p:cNvPr id="1" name=""/>
        <p:cNvGrpSpPr/>
        <p:nvPr/>
      </p:nvGrpSpPr>
      <p:grpSpPr>
        <a:xfrm>
          <a:off x="0" y="0"/>
          <a:ext cx="0" cy="0"/>
          <a:chOff x="0" y="0"/>
          <a:chExt cx="0" cy="0"/>
        </a:xfrm>
      </p:grpSpPr>
      <p:sp>
        <p:nvSpPr>
          <p:cNvPr id="729" name="Shape 729"/>
          <p:cNvSpPr/>
          <p:nvPr/>
        </p:nvSpPr>
        <p:spPr>
          <a:xfrm>
            <a:off x="0" y="5565"/>
            <a:ext cx="9159741" cy="457201"/>
          </a:xfrm>
          <a:prstGeom prst="rect">
            <a:avLst/>
          </a:prstGeom>
          <a:solidFill>
            <a:srgbClr val="D9843D"/>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730" name="Shape 730"/>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731" name="Shape 731"/>
          <p:cNvSpPr/>
          <p:nvPr/>
        </p:nvSpPr>
        <p:spPr>
          <a:xfrm>
            <a:off x="0" y="514349"/>
            <a:ext cx="9144000" cy="20576"/>
          </a:xfrm>
          <a:prstGeom prst="rect">
            <a:avLst/>
          </a:prstGeom>
          <a:solidFill>
            <a:schemeClr val="accent4"/>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732" name="Shape 732"/>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33" name="Shape 733"/>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037200168"/>
      </p:ext>
    </p:extLst>
  </p:cSld>
  <p:clrMapOvr>
    <a:masterClrMapping/>
  </p:clrMapOvr>
  <p:transition spd="med"/>
</p:sldLayout>
</file>

<file path=ppt/slideLayouts/slideLayout398.xml><?xml version="1.0" encoding="utf-8"?>
<p:sldLayout xmlns:a="http://schemas.openxmlformats.org/drawingml/2006/main" xmlns:r="http://schemas.openxmlformats.org/officeDocument/2006/relationships" xmlns:p="http://schemas.openxmlformats.org/presentationml/2006/main" type="tx">
  <p:cSld name="41_Section Header">
    <p:spTree>
      <p:nvGrpSpPr>
        <p:cNvPr id="1" name=""/>
        <p:cNvGrpSpPr/>
        <p:nvPr/>
      </p:nvGrpSpPr>
      <p:grpSpPr>
        <a:xfrm>
          <a:off x="0" y="0"/>
          <a:ext cx="0" cy="0"/>
          <a:chOff x="0" y="0"/>
          <a:chExt cx="0" cy="0"/>
        </a:xfrm>
      </p:grpSpPr>
      <p:sp>
        <p:nvSpPr>
          <p:cNvPr id="740" name="Shape 740"/>
          <p:cNvSpPr/>
          <p:nvPr/>
        </p:nvSpPr>
        <p:spPr>
          <a:xfrm>
            <a:off x="0" y="5565"/>
            <a:ext cx="9159741" cy="457201"/>
          </a:xfrm>
          <a:prstGeom prst="rect">
            <a:avLst/>
          </a:prstGeom>
          <a:solidFill>
            <a:srgbClr val="D9843D"/>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741" name="Shape 741"/>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742" name="Shape 742"/>
          <p:cNvSpPr/>
          <p:nvPr/>
        </p:nvSpPr>
        <p:spPr>
          <a:xfrm>
            <a:off x="0" y="514349"/>
            <a:ext cx="9144000" cy="20576"/>
          </a:xfrm>
          <a:prstGeom prst="rect">
            <a:avLst/>
          </a:prstGeom>
          <a:solidFill>
            <a:schemeClr val="accent4"/>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743" name="Shape 74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4" name="Shape 744"/>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368458467"/>
      </p:ext>
    </p:extLst>
  </p:cSld>
  <p:clrMapOvr>
    <a:masterClrMapping/>
  </p:clrMapOvr>
  <p:transition spd="med"/>
</p:sldLayout>
</file>

<file path=ppt/slideLayouts/slideLayout399.xml><?xml version="1.0" encoding="utf-8"?>
<p:sldLayout xmlns:a="http://schemas.openxmlformats.org/drawingml/2006/main" xmlns:r="http://schemas.openxmlformats.org/officeDocument/2006/relationships" xmlns:p="http://schemas.openxmlformats.org/presentationml/2006/main" type="tx">
  <p:cSld name="42_Section Header">
    <p:spTree>
      <p:nvGrpSpPr>
        <p:cNvPr id="1" name=""/>
        <p:cNvGrpSpPr/>
        <p:nvPr/>
      </p:nvGrpSpPr>
      <p:grpSpPr>
        <a:xfrm>
          <a:off x="0" y="0"/>
          <a:ext cx="0" cy="0"/>
          <a:chOff x="0" y="0"/>
          <a:chExt cx="0" cy="0"/>
        </a:xfrm>
      </p:grpSpPr>
      <p:sp>
        <p:nvSpPr>
          <p:cNvPr id="751" name="Shape 751"/>
          <p:cNvSpPr/>
          <p:nvPr/>
        </p:nvSpPr>
        <p:spPr>
          <a:xfrm>
            <a:off x="0" y="5565"/>
            <a:ext cx="9159741" cy="457201"/>
          </a:xfrm>
          <a:prstGeom prst="rect">
            <a:avLst/>
          </a:prstGeom>
          <a:solidFill>
            <a:srgbClr val="D9843D"/>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752" name="Shape 752"/>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753" name="Shape 753"/>
          <p:cNvSpPr/>
          <p:nvPr/>
        </p:nvSpPr>
        <p:spPr>
          <a:xfrm>
            <a:off x="0" y="514349"/>
            <a:ext cx="9144000" cy="20576"/>
          </a:xfrm>
          <a:prstGeom prst="rect">
            <a:avLst/>
          </a:prstGeom>
          <a:solidFill>
            <a:schemeClr val="accent4"/>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754" name="Shape 754"/>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55" name="Shape 755"/>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247466676"/>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10/5/2018</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9136754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9" y="204788"/>
            <a:ext cx="3008313" cy="871538"/>
          </a:xfrm>
        </p:spPr>
        <p:txBody>
          <a:bodyPr anchor="b"/>
          <a:lstStyle>
            <a:lvl1pPr algn="l">
              <a:defRPr sz="1998" b="1"/>
            </a:lvl1pPr>
          </a:lstStyle>
          <a:p>
            <a:r>
              <a:rPr lang="en-US"/>
              <a:t>Click to edit Master title style</a:t>
            </a:r>
          </a:p>
        </p:txBody>
      </p:sp>
      <p:sp>
        <p:nvSpPr>
          <p:cNvPr id="3" name="Content Placeholder 2"/>
          <p:cNvSpPr>
            <a:spLocks noGrp="1"/>
          </p:cNvSpPr>
          <p:nvPr>
            <p:ph idx="1"/>
          </p:nvPr>
        </p:nvSpPr>
        <p:spPr>
          <a:xfrm>
            <a:off x="3575050" y="204791"/>
            <a:ext cx="5111750" cy="4389835"/>
          </a:xfrm>
        </p:spPr>
        <p:txBody>
          <a:bodyPr/>
          <a:lstStyle>
            <a:lvl1pPr>
              <a:defRPr sz="3197"/>
            </a:lvl1pPr>
            <a:lvl2pPr>
              <a:defRPr sz="2797"/>
            </a:lvl2pPr>
            <a:lvl3pPr>
              <a:defRPr sz="2398"/>
            </a:lvl3pPr>
            <a:lvl4pPr>
              <a:defRPr sz="1998"/>
            </a:lvl4pPr>
            <a:lvl5pPr>
              <a:defRPr sz="1998"/>
            </a:lvl5pPr>
            <a:lvl6pPr>
              <a:defRPr sz="1998"/>
            </a:lvl6pPr>
            <a:lvl7pPr>
              <a:defRPr sz="1998"/>
            </a:lvl7pPr>
            <a:lvl8pPr>
              <a:defRPr sz="1998"/>
            </a:lvl8pPr>
            <a:lvl9pPr>
              <a:defRPr sz="19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9" y="1076329"/>
            <a:ext cx="3008313" cy="3518297"/>
          </a:xfrm>
        </p:spPr>
        <p:txBody>
          <a:bodyPr/>
          <a:lstStyle>
            <a:lvl1pPr marL="0" indent="0">
              <a:buNone/>
              <a:defRPr sz="1399"/>
            </a:lvl1pPr>
            <a:lvl2pPr marL="456789" indent="0">
              <a:buNone/>
              <a:defRPr sz="1199"/>
            </a:lvl2pPr>
            <a:lvl3pPr marL="913577" indent="0">
              <a:buNone/>
              <a:defRPr sz="999"/>
            </a:lvl3pPr>
            <a:lvl4pPr marL="1370366" indent="0">
              <a:buNone/>
              <a:defRPr sz="899"/>
            </a:lvl4pPr>
            <a:lvl5pPr marL="1827154" indent="0">
              <a:buNone/>
              <a:defRPr sz="899"/>
            </a:lvl5pPr>
            <a:lvl6pPr marL="2283943" indent="0">
              <a:buNone/>
              <a:defRPr sz="899"/>
            </a:lvl6pPr>
            <a:lvl7pPr marL="2740731" indent="0">
              <a:buNone/>
              <a:defRPr sz="899"/>
            </a:lvl7pPr>
            <a:lvl8pPr marL="3197520" indent="0">
              <a:buNone/>
              <a:defRPr sz="899"/>
            </a:lvl8pPr>
            <a:lvl9pPr marL="3654308" indent="0">
              <a:buNone/>
              <a:defRPr sz="899"/>
            </a:lvl9pPr>
          </a:lstStyle>
          <a:p>
            <a:pPr lvl="0"/>
            <a:r>
              <a:rPr lang="en-US"/>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10/5/2018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88469313"/>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x">
  <p:cSld name="43_Section Header">
    <p:spTree>
      <p:nvGrpSpPr>
        <p:cNvPr id="1" name=""/>
        <p:cNvGrpSpPr/>
        <p:nvPr/>
      </p:nvGrpSpPr>
      <p:grpSpPr>
        <a:xfrm>
          <a:off x="0" y="0"/>
          <a:ext cx="0" cy="0"/>
          <a:chOff x="0" y="0"/>
          <a:chExt cx="0" cy="0"/>
        </a:xfrm>
      </p:grpSpPr>
      <p:sp>
        <p:nvSpPr>
          <p:cNvPr id="762" name="Shape 762"/>
          <p:cNvSpPr/>
          <p:nvPr/>
        </p:nvSpPr>
        <p:spPr>
          <a:xfrm>
            <a:off x="0" y="5565"/>
            <a:ext cx="9159741" cy="457201"/>
          </a:xfrm>
          <a:prstGeom prst="rect">
            <a:avLst/>
          </a:prstGeom>
          <a:solidFill>
            <a:srgbClr val="D9843D"/>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763" name="Shape 763"/>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764" name="Shape 764"/>
          <p:cNvSpPr/>
          <p:nvPr/>
        </p:nvSpPr>
        <p:spPr>
          <a:xfrm>
            <a:off x="0" y="514349"/>
            <a:ext cx="9144000" cy="20576"/>
          </a:xfrm>
          <a:prstGeom prst="rect">
            <a:avLst/>
          </a:prstGeom>
          <a:solidFill>
            <a:schemeClr val="accent4"/>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765" name="Shape 76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6" name="Shape 766"/>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41406117"/>
      </p:ext>
    </p:extLst>
  </p:cSld>
  <p:clrMapOvr>
    <a:masterClrMapping/>
  </p:clrMapOvr>
  <p:transition spd="med"/>
</p:sldLayout>
</file>

<file path=ppt/slideLayouts/slideLayout401.xml><?xml version="1.0" encoding="utf-8"?>
<p:sldLayout xmlns:a="http://schemas.openxmlformats.org/drawingml/2006/main" xmlns:r="http://schemas.openxmlformats.org/officeDocument/2006/relationships" xmlns:p="http://schemas.openxmlformats.org/presentationml/2006/main" type="tx">
  <p:cSld name="44_Section Header">
    <p:spTree>
      <p:nvGrpSpPr>
        <p:cNvPr id="1" name=""/>
        <p:cNvGrpSpPr/>
        <p:nvPr/>
      </p:nvGrpSpPr>
      <p:grpSpPr>
        <a:xfrm>
          <a:off x="0" y="0"/>
          <a:ext cx="0" cy="0"/>
          <a:chOff x="0" y="0"/>
          <a:chExt cx="0" cy="0"/>
        </a:xfrm>
      </p:grpSpPr>
      <p:sp>
        <p:nvSpPr>
          <p:cNvPr id="773" name="Shape 773"/>
          <p:cNvSpPr/>
          <p:nvPr/>
        </p:nvSpPr>
        <p:spPr>
          <a:xfrm>
            <a:off x="0" y="5565"/>
            <a:ext cx="9159741" cy="457201"/>
          </a:xfrm>
          <a:prstGeom prst="rect">
            <a:avLst/>
          </a:prstGeom>
          <a:solidFill>
            <a:srgbClr val="D9843D"/>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774" name="Shape 774"/>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775" name="Shape 775"/>
          <p:cNvSpPr/>
          <p:nvPr/>
        </p:nvSpPr>
        <p:spPr>
          <a:xfrm>
            <a:off x="0" y="514349"/>
            <a:ext cx="9144000" cy="20576"/>
          </a:xfrm>
          <a:prstGeom prst="rect">
            <a:avLst/>
          </a:prstGeom>
          <a:solidFill>
            <a:schemeClr val="accent4"/>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776" name="Shape 776"/>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77" name="Shape 777"/>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52025616"/>
      </p:ext>
    </p:extLst>
  </p:cSld>
  <p:clrMapOvr>
    <a:masterClrMapping/>
  </p:clrMapOvr>
  <p:transition spd="med"/>
</p:sldLayout>
</file>

<file path=ppt/slideLayouts/slideLayout402.xml><?xml version="1.0" encoding="utf-8"?>
<p:sldLayout xmlns:a="http://schemas.openxmlformats.org/drawingml/2006/main" xmlns:r="http://schemas.openxmlformats.org/officeDocument/2006/relationships" xmlns:p="http://schemas.openxmlformats.org/presentationml/2006/main" type="tx">
  <p:cSld name="51_Section Header">
    <p:spTree>
      <p:nvGrpSpPr>
        <p:cNvPr id="1" name=""/>
        <p:cNvGrpSpPr/>
        <p:nvPr/>
      </p:nvGrpSpPr>
      <p:grpSpPr>
        <a:xfrm>
          <a:off x="0" y="0"/>
          <a:ext cx="0" cy="0"/>
          <a:chOff x="0" y="0"/>
          <a:chExt cx="0" cy="0"/>
        </a:xfrm>
      </p:grpSpPr>
      <p:sp>
        <p:nvSpPr>
          <p:cNvPr id="784" name="Shape 784"/>
          <p:cNvSpPr/>
          <p:nvPr/>
        </p:nvSpPr>
        <p:spPr>
          <a:xfrm>
            <a:off x="0" y="5565"/>
            <a:ext cx="9159741" cy="457201"/>
          </a:xfrm>
          <a:prstGeom prst="rect">
            <a:avLst/>
          </a:prstGeom>
          <a:solidFill>
            <a:srgbClr val="D9843D"/>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785" name="Shape 785"/>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786" name="Shape 786"/>
          <p:cNvSpPr/>
          <p:nvPr/>
        </p:nvSpPr>
        <p:spPr>
          <a:xfrm>
            <a:off x="0" y="514349"/>
            <a:ext cx="9144000" cy="20576"/>
          </a:xfrm>
          <a:prstGeom prst="rect">
            <a:avLst/>
          </a:prstGeom>
          <a:solidFill>
            <a:schemeClr val="accent4"/>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787" name="Shape 78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88" name="Shape 788"/>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825921272"/>
      </p:ext>
    </p:extLst>
  </p:cSld>
  <p:clrMapOvr>
    <a:masterClrMapping/>
  </p:clrMapOvr>
  <p:transition spd="med"/>
</p:sldLayout>
</file>

<file path=ppt/slideLayouts/slideLayout403.xml><?xml version="1.0" encoding="utf-8"?>
<p:sldLayout xmlns:a="http://schemas.openxmlformats.org/drawingml/2006/main" xmlns:r="http://schemas.openxmlformats.org/officeDocument/2006/relationships" xmlns:p="http://schemas.openxmlformats.org/presentationml/2006/main" type="tx">
  <p:cSld name="52_Section Header">
    <p:spTree>
      <p:nvGrpSpPr>
        <p:cNvPr id="1" name=""/>
        <p:cNvGrpSpPr/>
        <p:nvPr/>
      </p:nvGrpSpPr>
      <p:grpSpPr>
        <a:xfrm>
          <a:off x="0" y="0"/>
          <a:ext cx="0" cy="0"/>
          <a:chOff x="0" y="0"/>
          <a:chExt cx="0" cy="0"/>
        </a:xfrm>
      </p:grpSpPr>
      <p:sp>
        <p:nvSpPr>
          <p:cNvPr id="795" name="Shape 795"/>
          <p:cNvSpPr/>
          <p:nvPr/>
        </p:nvSpPr>
        <p:spPr>
          <a:xfrm>
            <a:off x="0" y="5565"/>
            <a:ext cx="9159741" cy="457201"/>
          </a:xfrm>
          <a:prstGeom prst="rect">
            <a:avLst/>
          </a:prstGeom>
          <a:solidFill>
            <a:srgbClr val="D9843D"/>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796" name="Shape 796"/>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797" name="Shape 797"/>
          <p:cNvSpPr/>
          <p:nvPr/>
        </p:nvSpPr>
        <p:spPr>
          <a:xfrm>
            <a:off x="0" y="514349"/>
            <a:ext cx="9144000" cy="20576"/>
          </a:xfrm>
          <a:prstGeom prst="rect">
            <a:avLst/>
          </a:prstGeom>
          <a:solidFill>
            <a:schemeClr val="accent4"/>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798" name="Shape 798"/>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99" name="Shape 799"/>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680470928"/>
      </p:ext>
    </p:extLst>
  </p:cSld>
  <p:clrMapOvr>
    <a:masterClrMapping/>
  </p:clrMapOvr>
  <p:transition spd="med"/>
</p:sldLayout>
</file>

<file path=ppt/slideLayouts/slideLayout404.xml><?xml version="1.0" encoding="utf-8"?>
<p:sldLayout xmlns:a="http://schemas.openxmlformats.org/drawingml/2006/main" xmlns:r="http://schemas.openxmlformats.org/officeDocument/2006/relationships" xmlns:p="http://schemas.openxmlformats.org/presentationml/2006/main" type="tx">
  <p:cSld name="53_Section Header">
    <p:spTree>
      <p:nvGrpSpPr>
        <p:cNvPr id="1" name=""/>
        <p:cNvGrpSpPr/>
        <p:nvPr/>
      </p:nvGrpSpPr>
      <p:grpSpPr>
        <a:xfrm>
          <a:off x="0" y="0"/>
          <a:ext cx="0" cy="0"/>
          <a:chOff x="0" y="0"/>
          <a:chExt cx="0" cy="0"/>
        </a:xfrm>
      </p:grpSpPr>
      <p:sp>
        <p:nvSpPr>
          <p:cNvPr id="806" name="Shape 806"/>
          <p:cNvSpPr/>
          <p:nvPr/>
        </p:nvSpPr>
        <p:spPr>
          <a:xfrm>
            <a:off x="0" y="5565"/>
            <a:ext cx="9159741" cy="457201"/>
          </a:xfrm>
          <a:prstGeom prst="rect">
            <a:avLst/>
          </a:prstGeom>
          <a:solidFill>
            <a:srgbClr val="D9843D"/>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807" name="Shape 807"/>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808" name="Shape 808"/>
          <p:cNvSpPr/>
          <p:nvPr/>
        </p:nvSpPr>
        <p:spPr>
          <a:xfrm>
            <a:off x="0" y="514349"/>
            <a:ext cx="9144000" cy="20576"/>
          </a:xfrm>
          <a:prstGeom prst="rect">
            <a:avLst/>
          </a:prstGeom>
          <a:solidFill>
            <a:schemeClr val="accent4"/>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809" name="Shape 80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10" name="Shape 810"/>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027542257"/>
      </p:ext>
    </p:extLst>
  </p:cSld>
  <p:clrMapOvr>
    <a:masterClrMapping/>
  </p:clrMapOvr>
  <p:transition spd="med"/>
</p:sldLayout>
</file>

<file path=ppt/slideLayouts/slideLayout405.xml><?xml version="1.0" encoding="utf-8"?>
<p:sldLayout xmlns:a="http://schemas.openxmlformats.org/drawingml/2006/main" xmlns:r="http://schemas.openxmlformats.org/officeDocument/2006/relationships" xmlns:p="http://schemas.openxmlformats.org/presentationml/2006/main" type="tx">
  <p:cSld name="54_Section Header">
    <p:spTree>
      <p:nvGrpSpPr>
        <p:cNvPr id="1" name=""/>
        <p:cNvGrpSpPr/>
        <p:nvPr/>
      </p:nvGrpSpPr>
      <p:grpSpPr>
        <a:xfrm>
          <a:off x="0" y="0"/>
          <a:ext cx="0" cy="0"/>
          <a:chOff x="0" y="0"/>
          <a:chExt cx="0" cy="0"/>
        </a:xfrm>
      </p:grpSpPr>
      <p:sp>
        <p:nvSpPr>
          <p:cNvPr id="817" name="Shape 817"/>
          <p:cNvSpPr/>
          <p:nvPr/>
        </p:nvSpPr>
        <p:spPr>
          <a:xfrm>
            <a:off x="0" y="5565"/>
            <a:ext cx="9159741" cy="457201"/>
          </a:xfrm>
          <a:prstGeom prst="rect">
            <a:avLst/>
          </a:prstGeom>
          <a:solidFill>
            <a:srgbClr val="D9843D"/>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818" name="Shape 818"/>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819" name="Shape 819"/>
          <p:cNvSpPr/>
          <p:nvPr/>
        </p:nvSpPr>
        <p:spPr>
          <a:xfrm>
            <a:off x="0" y="514349"/>
            <a:ext cx="9144000" cy="20576"/>
          </a:xfrm>
          <a:prstGeom prst="rect">
            <a:avLst/>
          </a:prstGeom>
          <a:solidFill>
            <a:schemeClr val="accent4"/>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820" name="Shape 820"/>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21" name="Shape 821"/>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268207029"/>
      </p:ext>
    </p:extLst>
  </p:cSld>
  <p:clrMapOvr>
    <a:masterClrMapping/>
  </p:clrMapOvr>
  <p:transition spd="med"/>
</p:sldLayout>
</file>

<file path=ppt/slideLayouts/slideLayout406.xml><?xml version="1.0" encoding="utf-8"?>
<p:sldLayout xmlns:a="http://schemas.openxmlformats.org/drawingml/2006/main" xmlns:r="http://schemas.openxmlformats.org/officeDocument/2006/relationships" xmlns:p="http://schemas.openxmlformats.org/presentationml/2006/main" type="tx">
  <p:cSld name="55_Section Header">
    <p:spTree>
      <p:nvGrpSpPr>
        <p:cNvPr id="1" name=""/>
        <p:cNvGrpSpPr/>
        <p:nvPr/>
      </p:nvGrpSpPr>
      <p:grpSpPr>
        <a:xfrm>
          <a:off x="0" y="0"/>
          <a:ext cx="0" cy="0"/>
          <a:chOff x="0" y="0"/>
          <a:chExt cx="0" cy="0"/>
        </a:xfrm>
      </p:grpSpPr>
      <p:sp>
        <p:nvSpPr>
          <p:cNvPr id="828" name="Shape 828"/>
          <p:cNvSpPr/>
          <p:nvPr/>
        </p:nvSpPr>
        <p:spPr>
          <a:xfrm>
            <a:off x="0" y="5565"/>
            <a:ext cx="9159741" cy="457201"/>
          </a:xfrm>
          <a:prstGeom prst="rect">
            <a:avLst/>
          </a:prstGeom>
          <a:solidFill>
            <a:srgbClr val="D9843D"/>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829" name="Shape 829"/>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830" name="Shape 830"/>
          <p:cNvSpPr/>
          <p:nvPr/>
        </p:nvSpPr>
        <p:spPr>
          <a:xfrm>
            <a:off x="0" y="514349"/>
            <a:ext cx="9144000" cy="20576"/>
          </a:xfrm>
          <a:prstGeom prst="rect">
            <a:avLst/>
          </a:prstGeom>
          <a:solidFill>
            <a:schemeClr val="accent4"/>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831" name="Shape 83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32" name="Shape 832"/>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94084383"/>
      </p:ext>
    </p:extLst>
  </p:cSld>
  <p:clrMapOvr>
    <a:masterClrMapping/>
  </p:clrMapOvr>
  <p:transition spd="med"/>
</p:sldLayout>
</file>

<file path=ppt/slideLayouts/slideLayout407.xml><?xml version="1.0" encoding="utf-8"?>
<p:sldLayout xmlns:a="http://schemas.openxmlformats.org/drawingml/2006/main" xmlns:r="http://schemas.openxmlformats.org/officeDocument/2006/relationships" xmlns:p="http://schemas.openxmlformats.org/presentationml/2006/main" type="tx">
  <p:cSld name="56_Section Header">
    <p:spTree>
      <p:nvGrpSpPr>
        <p:cNvPr id="1" name=""/>
        <p:cNvGrpSpPr/>
        <p:nvPr/>
      </p:nvGrpSpPr>
      <p:grpSpPr>
        <a:xfrm>
          <a:off x="0" y="0"/>
          <a:ext cx="0" cy="0"/>
          <a:chOff x="0" y="0"/>
          <a:chExt cx="0" cy="0"/>
        </a:xfrm>
      </p:grpSpPr>
      <p:sp>
        <p:nvSpPr>
          <p:cNvPr id="839" name="Shape 839"/>
          <p:cNvSpPr/>
          <p:nvPr/>
        </p:nvSpPr>
        <p:spPr>
          <a:xfrm>
            <a:off x="0" y="5565"/>
            <a:ext cx="9159741" cy="457201"/>
          </a:xfrm>
          <a:prstGeom prst="rect">
            <a:avLst/>
          </a:prstGeom>
          <a:solidFill>
            <a:srgbClr val="D9843D"/>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840" name="Shape 840"/>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841" name="Shape 841"/>
          <p:cNvSpPr/>
          <p:nvPr/>
        </p:nvSpPr>
        <p:spPr>
          <a:xfrm>
            <a:off x="0" y="514349"/>
            <a:ext cx="9144000" cy="20576"/>
          </a:xfrm>
          <a:prstGeom prst="rect">
            <a:avLst/>
          </a:prstGeom>
          <a:solidFill>
            <a:schemeClr val="accent4"/>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842" name="Shape 842"/>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43" name="Shape 843"/>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87445018"/>
      </p:ext>
    </p:extLst>
  </p:cSld>
  <p:clrMapOvr>
    <a:masterClrMapping/>
  </p:clrMapOvr>
  <p:transition spd="med"/>
</p:sldLayout>
</file>

<file path=ppt/slideLayouts/slideLayout408.xml><?xml version="1.0" encoding="utf-8"?>
<p:sldLayout xmlns:a="http://schemas.openxmlformats.org/drawingml/2006/main" xmlns:r="http://schemas.openxmlformats.org/officeDocument/2006/relationships" xmlns:p="http://schemas.openxmlformats.org/presentationml/2006/main" type="tx">
  <p:cSld name="57_Section Header">
    <p:spTree>
      <p:nvGrpSpPr>
        <p:cNvPr id="1" name=""/>
        <p:cNvGrpSpPr/>
        <p:nvPr/>
      </p:nvGrpSpPr>
      <p:grpSpPr>
        <a:xfrm>
          <a:off x="0" y="0"/>
          <a:ext cx="0" cy="0"/>
          <a:chOff x="0" y="0"/>
          <a:chExt cx="0" cy="0"/>
        </a:xfrm>
      </p:grpSpPr>
      <p:sp>
        <p:nvSpPr>
          <p:cNvPr id="850" name="Shape 850"/>
          <p:cNvSpPr/>
          <p:nvPr/>
        </p:nvSpPr>
        <p:spPr>
          <a:xfrm>
            <a:off x="0" y="5565"/>
            <a:ext cx="9159741" cy="457201"/>
          </a:xfrm>
          <a:prstGeom prst="rect">
            <a:avLst/>
          </a:prstGeom>
          <a:solidFill>
            <a:srgbClr val="D9843D"/>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851" name="Shape 851"/>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852" name="Shape 852"/>
          <p:cNvSpPr/>
          <p:nvPr/>
        </p:nvSpPr>
        <p:spPr>
          <a:xfrm>
            <a:off x="0" y="514349"/>
            <a:ext cx="9144000" cy="20576"/>
          </a:xfrm>
          <a:prstGeom prst="rect">
            <a:avLst/>
          </a:prstGeom>
          <a:solidFill>
            <a:schemeClr val="accent4"/>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853" name="Shape 85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54" name="Shape 854"/>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155929666"/>
      </p:ext>
    </p:extLst>
  </p:cSld>
  <p:clrMapOvr>
    <a:masterClrMapping/>
  </p:clrMapOvr>
  <p:transition spd="med"/>
</p:sldLayout>
</file>

<file path=ppt/slideLayouts/slideLayout409.xml><?xml version="1.0" encoding="utf-8"?>
<p:sldLayout xmlns:a="http://schemas.openxmlformats.org/drawingml/2006/main" xmlns:r="http://schemas.openxmlformats.org/officeDocument/2006/relationships" xmlns:p="http://schemas.openxmlformats.org/presentationml/2006/main" type="tx">
  <p:cSld name="58_Section Header">
    <p:spTree>
      <p:nvGrpSpPr>
        <p:cNvPr id="1" name=""/>
        <p:cNvGrpSpPr/>
        <p:nvPr/>
      </p:nvGrpSpPr>
      <p:grpSpPr>
        <a:xfrm>
          <a:off x="0" y="0"/>
          <a:ext cx="0" cy="0"/>
          <a:chOff x="0" y="0"/>
          <a:chExt cx="0" cy="0"/>
        </a:xfrm>
      </p:grpSpPr>
      <p:sp>
        <p:nvSpPr>
          <p:cNvPr id="861" name="Shape 861"/>
          <p:cNvSpPr/>
          <p:nvPr/>
        </p:nvSpPr>
        <p:spPr>
          <a:xfrm>
            <a:off x="0" y="5565"/>
            <a:ext cx="9159741" cy="457201"/>
          </a:xfrm>
          <a:prstGeom prst="rect">
            <a:avLst/>
          </a:prstGeom>
          <a:solidFill>
            <a:srgbClr val="D9843D"/>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862" name="Shape 862"/>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863" name="Shape 863"/>
          <p:cNvSpPr/>
          <p:nvPr/>
        </p:nvSpPr>
        <p:spPr>
          <a:xfrm>
            <a:off x="0" y="514349"/>
            <a:ext cx="9144000" cy="20576"/>
          </a:xfrm>
          <a:prstGeom prst="rect">
            <a:avLst/>
          </a:prstGeom>
          <a:solidFill>
            <a:schemeClr val="accent4"/>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864" name="Shape 864"/>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65" name="Shape 865"/>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889209742"/>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998"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197"/>
            </a:lvl1pPr>
            <a:lvl2pPr marL="456789" indent="0">
              <a:buNone/>
              <a:defRPr sz="2797"/>
            </a:lvl2pPr>
            <a:lvl3pPr marL="913577" indent="0">
              <a:buNone/>
              <a:defRPr sz="2398"/>
            </a:lvl3pPr>
            <a:lvl4pPr marL="1370366" indent="0">
              <a:buNone/>
              <a:defRPr sz="1998"/>
            </a:lvl4pPr>
            <a:lvl5pPr marL="1827154" indent="0">
              <a:buNone/>
              <a:defRPr sz="1998"/>
            </a:lvl5pPr>
            <a:lvl6pPr marL="2283943" indent="0">
              <a:buNone/>
              <a:defRPr sz="1998"/>
            </a:lvl6pPr>
            <a:lvl7pPr marL="2740731" indent="0">
              <a:buNone/>
              <a:defRPr sz="1998"/>
            </a:lvl7pPr>
            <a:lvl8pPr marL="3197520" indent="0">
              <a:buNone/>
              <a:defRPr sz="1998"/>
            </a:lvl8pPr>
            <a:lvl9pPr marL="3654308" indent="0">
              <a:buNone/>
              <a:defRPr sz="1998"/>
            </a:lvl9pPr>
          </a:lstStyle>
          <a:p>
            <a:endParaRPr lang="en-US"/>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399"/>
            </a:lvl1pPr>
            <a:lvl2pPr marL="456789" indent="0">
              <a:buNone/>
              <a:defRPr sz="1199"/>
            </a:lvl2pPr>
            <a:lvl3pPr marL="913577" indent="0">
              <a:buNone/>
              <a:defRPr sz="999"/>
            </a:lvl3pPr>
            <a:lvl4pPr marL="1370366" indent="0">
              <a:buNone/>
              <a:defRPr sz="899"/>
            </a:lvl4pPr>
            <a:lvl5pPr marL="1827154" indent="0">
              <a:buNone/>
              <a:defRPr sz="899"/>
            </a:lvl5pPr>
            <a:lvl6pPr marL="2283943" indent="0">
              <a:buNone/>
              <a:defRPr sz="899"/>
            </a:lvl6pPr>
            <a:lvl7pPr marL="2740731" indent="0">
              <a:buNone/>
              <a:defRPr sz="899"/>
            </a:lvl7pPr>
            <a:lvl8pPr marL="3197520" indent="0">
              <a:buNone/>
              <a:defRPr sz="899"/>
            </a:lvl8pPr>
            <a:lvl9pPr marL="3654308" indent="0">
              <a:buNone/>
              <a:defRPr sz="899"/>
            </a:lvl9pPr>
          </a:lstStyle>
          <a:p>
            <a:pPr lvl="0"/>
            <a:r>
              <a:rPr lang="en-US"/>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10/5/2018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67418645"/>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x">
  <p:cSld name="59_Section Header">
    <p:spTree>
      <p:nvGrpSpPr>
        <p:cNvPr id="1" name=""/>
        <p:cNvGrpSpPr/>
        <p:nvPr/>
      </p:nvGrpSpPr>
      <p:grpSpPr>
        <a:xfrm>
          <a:off x="0" y="0"/>
          <a:ext cx="0" cy="0"/>
          <a:chOff x="0" y="0"/>
          <a:chExt cx="0" cy="0"/>
        </a:xfrm>
      </p:grpSpPr>
      <p:sp>
        <p:nvSpPr>
          <p:cNvPr id="872" name="Shape 872"/>
          <p:cNvSpPr/>
          <p:nvPr/>
        </p:nvSpPr>
        <p:spPr>
          <a:xfrm>
            <a:off x="0" y="5565"/>
            <a:ext cx="9159741" cy="457201"/>
          </a:xfrm>
          <a:prstGeom prst="rect">
            <a:avLst/>
          </a:prstGeom>
          <a:solidFill>
            <a:srgbClr val="D9843D"/>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873" name="Shape 873"/>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874" name="Shape 874"/>
          <p:cNvSpPr/>
          <p:nvPr/>
        </p:nvSpPr>
        <p:spPr>
          <a:xfrm>
            <a:off x="0" y="514349"/>
            <a:ext cx="9144000" cy="20576"/>
          </a:xfrm>
          <a:prstGeom prst="rect">
            <a:avLst/>
          </a:prstGeom>
          <a:solidFill>
            <a:schemeClr val="accent4"/>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875" name="Shape 87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76" name="Shape 876"/>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444136133"/>
      </p:ext>
    </p:extLst>
  </p:cSld>
  <p:clrMapOvr>
    <a:masterClrMapping/>
  </p:clrMapOvr>
  <p:transition spd="med"/>
</p:sldLayout>
</file>

<file path=ppt/slideLayouts/slideLayout411.xml><?xml version="1.0" encoding="utf-8"?>
<p:sldLayout xmlns:a="http://schemas.openxmlformats.org/drawingml/2006/main" xmlns:r="http://schemas.openxmlformats.org/officeDocument/2006/relationships" xmlns:p="http://schemas.openxmlformats.org/presentationml/2006/main" type="tx">
  <p:cSld name="60_Section Header">
    <p:spTree>
      <p:nvGrpSpPr>
        <p:cNvPr id="1" name=""/>
        <p:cNvGrpSpPr/>
        <p:nvPr/>
      </p:nvGrpSpPr>
      <p:grpSpPr>
        <a:xfrm>
          <a:off x="0" y="0"/>
          <a:ext cx="0" cy="0"/>
          <a:chOff x="0" y="0"/>
          <a:chExt cx="0" cy="0"/>
        </a:xfrm>
      </p:grpSpPr>
      <p:sp>
        <p:nvSpPr>
          <p:cNvPr id="883" name="Shape 883"/>
          <p:cNvSpPr/>
          <p:nvPr/>
        </p:nvSpPr>
        <p:spPr>
          <a:xfrm>
            <a:off x="0" y="5565"/>
            <a:ext cx="9159741" cy="457201"/>
          </a:xfrm>
          <a:prstGeom prst="rect">
            <a:avLst/>
          </a:prstGeom>
          <a:solidFill>
            <a:srgbClr val="D9843D"/>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884" name="Shape 884"/>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885" name="Shape 885"/>
          <p:cNvSpPr/>
          <p:nvPr/>
        </p:nvSpPr>
        <p:spPr>
          <a:xfrm>
            <a:off x="0" y="514349"/>
            <a:ext cx="9144000" cy="20576"/>
          </a:xfrm>
          <a:prstGeom prst="rect">
            <a:avLst/>
          </a:prstGeom>
          <a:solidFill>
            <a:schemeClr val="accent4"/>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886" name="Shape 886"/>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87" name="Shape 887"/>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665864095"/>
      </p:ext>
    </p:extLst>
  </p:cSld>
  <p:clrMapOvr>
    <a:masterClrMapping/>
  </p:clrMapOvr>
  <p:transition spd="med"/>
</p:sldLayout>
</file>

<file path=ppt/slideLayouts/slideLayout412.xml><?xml version="1.0" encoding="utf-8"?>
<p:sldLayout xmlns:a="http://schemas.openxmlformats.org/drawingml/2006/main" xmlns:r="http://schemas.openxmlformats.org/officeDocument/2006/relationships" xmlns:p="http://schemas.openxmlformats.org/presentationml/2006/main" type="tx">
  <p:cSld name="61_Section Header">
    <p:spTree>
      <p:nvGrpSpPr>
        <p:cNvPr id="1" name=""/>
        <p:cNvGrpSpPr/>
        <p:nvPr/>
      </p:nvGrpSpPr>
      <p:grpSpPr>
        <a:xfrm>
          <a:off x="0" y="0"/>
          <a:ext cx="0" cy="0"/>
          <a:chOff x="0" y="0"/>
          <a:chExt cx="0" cy="0"/>
        </a:xfrm>
      </p:grpSpPr>
      <p:sp>
        <p:nvSpPr>
          <p:cNvPr id="894" name="Shape 894"/>
          <p:cNvSpPr/>
          <p:nvPr/>
        </p:nvSpPr>
        <p:spPr>
          <a:xfrm>
            <a:off x="0" y="5565"/>
            <a:ext cx="9159741" cy="457201"/>
          </a:xfrm>
          <a:prstGeom prst="rect">
            <a:avLst/>
          </a:prstGeom>
          <a:solidFill>
            <a:srgbClr val="D9843D"/>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895" name="Shape 895"/>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896" name="Shape 896"/>
          <p:cNvSpPr/>
          <p:nvPr/>
        </p:nvSpPr>
        <p:spPr>
          <a:xfrm>
            <a:off x="0" y="514349"/>
            <a:ext cx="9144000" cy="20576"/>
          </a:xfrm>
          <a:prstGeom prst="rect">
            <a:avLst/>
          </a:prstGeom>
          <a:solidFill>
            <a:schemeClr val="accent4"/>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897" name="Shape 89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98" name="Shape 898"/>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76899109"/>
      </p:ext>
    </p:extLst>
  </p:cSld>
  <p:clrMapOvr>
    <a:masterClrMapping/>
  </p:clrMapOvr>
  <p:transition spd="med"/>
</p:sldLayout>
</file>

<file path=ppt/slideLayouts/slideLayout413.xml><?xml version="1.0" encoding="utf-8"?>
<p:sldLayout xmlns:a="http://schemas.openxmlformats.org/drawingml/2006/main" xmlns:r="http://schemas.openxmlformats.org/officeDocument/2006/relationships" xmlns:p="http://schemas.openxmlformats.org/presentationml/2006/main" type="tx">
  <p:cSld name="62_Section Header">
    <p:spTree>
      <p:nvGrpSpPr>
        <p:cNvPr id="1" name=""/>
        <p:cNvGrpSpPr/>
        <p:nvPr/>
      </p:nvGrpSpPr>
      <p:grpSpPr>
        <a:xfrm>
          <a:off x="0" y="0"/>
          <a:ext cx="0" cy="0"/>
          <a:chOff x="0" y="0"/>
          <a:chExt cx="0" cy="0"/>
        </a:xfrm>
      </p:grpSpPr>
      <p:sp>
        <p:nvSpPr>
          <p:cNvPr id="905" name="Shape 905"/>
          <p:cNvSpPr/>
          <p:nvPr/>
        </p:nvSpPr>
        <p:spPr>
          <a:xfrm>
            <a:off x="0" y="5565"/>
            <a:ext cx="9159741" cy="457201"/>
          </a:xfrm>
          <a:prstGeom prst="rect">
            <a:avLst/>
          </a:prstGeom>
          <a:solidFill>
            <a:srgbClr val="D9843D"/>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906" name="Shape 906"/>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907" name="Shape 907"/>
          <p:cNvSpPr/>
          <p:nvPr/>
        </p:nvSpPr>
        <p:spPr>
          <a:xfrm>
            <a:off x="0" y="514349"/>
            <a:ext cx="9144000" cy="20576"/>
          </a:xfrm>
          <a:prstGeom prst="rect">
            <a:avLst/>
          </a:prstGeom>
          <a:solidFill>
            <a:schemeClr val="accent4"/>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908" name="Shape 908"/>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09" name="Shape 909"/>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31713376"/>
      </p:ext>
    </p:extLst>
  </p:cSld>
  <p:clrMapOvr>
    <a:masterClrMapping/>
  </p:clrMapOvr>
  <p:transition spd="med"/>
</p:sldLayout>
</file>

<file path=ppt/slideLayouts/slideLayout414.xml><?xml version="1.0" encoding="utf-8"?>
<p:sldLayout xmlns:a="http://schemas.openxmlformats.org/drawingml/2006/main" xmlns:r="http://schemas.openxmlformats.org/officeDocument/2006/relationships" xmlns:p="http://schemas.openxmlformats.org/presentationml/2006/main" type="tx">
  <p:cSld name="63_Section Header">
    <p:spTree>
      <p:nvGrpSpPr>
        <p:cNvPr id="1" name=""/>
        <p:cNvGrpSpPr/>
        <p:nvPr/>
      </p:nvGrpSpPr>
      <p:grpSpPr>
        <a:xfrm>
          <a:off x="0" y="0"/>
          <a:ext cx="0" cy="0"/>
          <a:chOff x="0" y="0"/>
          <a:chExt cx="0" cy="0"/>
        </a:xfrm>
      </p:grpSpPr>
      <p:sp>
        <p:nvSpPr>
          <p:cNvPr id="916" name="Shape 916"/>
          <p:cNvSpPr/>
          <p:nvPr/>
        </p:nvSpPr>
        <p:spPr>
          <a:xfrm>
            <a:off x="0" y="5565"/>
            <a:ext cx="9159741" cy="457201"/>
          </a:xfrm>
          <a:prstGeom prst="rect">
            <a:avLst/>
          </a:prstGeom>
          <a:solidFill>
            <a:srgbClr val="D9843D"/>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917" name="Shape 917"/>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918" name="Shape 918"/>
          <p:cNvSpPr/>
          <p:nvPr/>
        </p:nvSpPr>
        <p:spPr>
          <a:xfrm>
            <a:off x="0" y="514349"/>
            <a:ext cx="9144000" cy="20576"/>
          </a:xfrm>
          <a:prstGeom prst="rect">
            <a:avLst/>
          </a:prstGeom>
          <a:solidFill>
            <a:schemeClr val="accent4"/>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919" name="Shape 91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20" name="Shape 920"/>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958331282"/>
      </p:ext>
    </p:extLst>
  </p:cSld>
  <p:clrMapOvr>
    <a:masterClrMapping/>
  </p:clrMapOvr>
  <p:transition spd="med"/>
</p:sldLayout>
</file>

<file path=ppt/slideLayouts/slideLayout415.xml><?xml version="1.0" encoding="utf-8"?>
<p:sldLayout xmlns:a="http://schemas.openxmlformats.org/drawingml/2006/main" xmlns:r="http://schemas.openxmlformats.org/officeDocument/2006/relationships" xmlns:p="http://schemas.openxmlformats.org/presentationml/2006/main" type="tx">
  <p:cSld name="64_Section Header">
    <p:spTree>
      <p:nvGrpSpPr>
        <p:cNvPr id="1" name=""/>
        <p:cNvGrpSpPr/>
        <p:nvPr/>
      </p:nvGrpSpPr>
      <p:grpSpPr>
        <a:xfrm>
          <a:off x="0" y="0"/>
          <a:ext cx="0" cy="0"/>
          <a:chOff x="0" y="0"/>
          <a:chExt cx="0" cy="0"/>
        </a:xfrm>
      </p:grpSpPr>
      <p:sp>
        <p:nvSpPr>
          <p:cNvPr id="927" name="Shape 927"/>
          <p:cNvSpPr/>
          <p:nvPr/>
        </p:nvSpPr>
        <p:spPr>
          <a:xfrm>
            <a:off x="0" y="5565"/>
            <a:ext cx="9159741" cy="457201"/>
          </a:xfrm>
          <a:prstGeom prst="rect">
            <a:avLst/>
          </a:prstGeom>
          <a:solidFill>
            <a:srgbClr val="D9843D"/>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928" name="Shape 928"/>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929" name="Shape 929"/>
          <p:cNvSpPr/>
          <p:nvPr/>
        </p:nvSpPr>
        <p:spPr>
          <a:xfrm>
            <a:off x="0" y="514349"/>
            <a:ext cx="9144000" cy="20576"/>
          </a:xfrm>
          <a:prstGeom prst="rect">
            <a:avLst/>
          </a:prstGeom>
          <a:solidFill>
            <a:schemeClr val="accent4"/>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930" name="Shape 930"/>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31" name="Shape 931"/>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69643225"/>
      </p:ext>
    </p:extLst>
  </p:cSld>
  <p:clrMapOvr>
    <a:masterClrMapping/>
  </p:clrMapOvr>
  <p:transition spd="med"/>
</p:sldLayout>
</file>

<file path=ppt/slideLayouts/slideLayout416.xml><?xml version="1.0" encoding="utf-8"?>
<p:sldLayout xmlns:a="http://schemas.openxmlformats.org/drawingml/2006/main" xmlns:r="http://schemas.openxmlformats.org/officeDocument/2006/relationships" xmlns:p="http://schemas.openxmlformats.org/presentationml/2006/main" type="tx">
  <p:cSld name="65_Section Header">
    <p:spTree>
      <p:nvGrpSpPr>
        <p:cNvPr id="1" name=""/>
        <p:cNvGrpSpPr/>
        <p:nvPr/>
      </p:nvGrpSpPr>
      <p:grpSpPr>
        <a:xfrm>
          <a:off x="0" y="0"/>
          <a:ext cx="0" cy="0"/>
          <a:chOff x="0" y="0"/>
          <a:chExt cx="0" cy="0"/>
        </a:xfrm>
      </p:grpSpPr>
      <p:sp>
        <p:nvSpPr>
          <p:cNvPr id="938" name="Shape 938"/>
          <p:cNvSpPr/>
          <p:nvPr/>
        </p:nvSpPr>
        <p:spPr>
          <a:xfrm>
            <a:off x="0" y="5565"/>
            <a:ext cx="9159741" cy="457201"/>
          </a:xfrm>
          <a:prstGeom prst="rect">
            <a:avLst/>
          </a:prstGeom>
          <a:solidFill>
            <a:srgbClr val="D9843D"/>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939" name="Shape 939"/>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940" name="Shape 940"/>
          <p:cNvSpPr/>
          <p:nvPr/>
        </p:nvSpPr>
        <p:spPr>
          <a:xfrm>
            <a:off x="0" y="514349"/>
            <a:ext cx="9144000" cy="20576"/>
          </a:xfrm>
          <a:prstGeom prst="rect">
            <a:avLst/>
          </a:prstGeom>
          <a:solidFill>
            <a:schemeClr val="accent4"/>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941" name="Shape 94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2" name="Shape 942"/>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068169103"/>
      </p:ext>
    </p:extLst>
  </p:cSld>
  <p:clrMapOvr>
    <a:masterClrMapping/>
  </p:clrMapOvr>
  <p:transition spd="med"/>
</p:sldLayout>
</file>

<file path=ppt/slideLayouts/slideLayout417.xml><?xml version="1.0" encoding="utf-8"?>
<p:sldLayout xmlns:a="http://schemas.openxmlformats.org/drawingml/2006/main" xmlns:r="http://schemas.openxmlformats.org/officeDocument/2006/relationships" xmlns:p="http://schemas.openxmlformats.org/presentationml/2006/main" type="tx">
  <p:cSld name="66_Section Header">
    <p:spTree>
      <p:nvGrpSpPr>
        <p:cNvPr id="1" name=""/>
        <p:cNvGrpSpPr/>
        <p:nvPr/>
      </p:nvGrpSpPr>
      <p:grpSpPr>
        <a:xfrm>
          <a:off x="0" y="0"/>
          <a:ext cx="0" cy="0"/>
          <a:chOff x="0" y="0"/>
          <a:chExt cx="0" cy="0"/>
        </a:xfrm>
      </p:grpSpPr>
      <p:sp>
        <p:nvSpPr>
          <p:cNvPr id="949" name="Shape 949"/>
          <p:cNvSpPr/>
          <p:nvPr/>
        </p:nvSpPr>
        <p:spPr>
          <a:xfrm>
            <a:off x="0" y="5565"/>
            <a:ext cx="9159741" cy="457201"/>
          </a:xfrm>
          <a:prstGeom prst="rect">
            <a:avLst/>
          </a:prstGeom>
          <a:solidFill>
            <a:srgbClr val="D9843D"/>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950" name="Shape 950"/>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951" name="Shape 951"/>
          <p:cNvSpPr/>
          <p:nvPr/>
        </p:nvSpPr>
        <p:spPr>
          <a:xfrm>
            <a:off x="0" y="514349"/>
            <a:ext cx="9144000" cy="20576"/>
          </a:xfrm>
          <a:prstGeom prst="rect">
            <a:avLst/>
          </a:prstGeom>
          <a:solidFill>
            <a:schemeClr val="accent4"/>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952" name="Shape 952"/>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53" name="Shape 953"/>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089641527"/>
      </p:ext>
    </p:extLst>
  </p:cSld>
  <p:clrMapOvr>
    <a:masterClrMapping/>
  </p:clrMapOvr>
  <p:transition spd="med"/>
</p:sldLayout>
</file>

<file path=ppt/slideLayouts/slideLayout418.xml><?xml version="1.0" encoding="utf-8"?>
<p:sldLayout xmlns:a="http://schemas.openxmlformats.org/drawingml/2006/main" xmlns:r="http://schemas.openxmlformats.org/officeDocument/2006/relationships" xmlns:p="http://schemas.openxmlformats.org/presentationml/2006/main" type="tx">
  <p:cSld name="67_Section Header">
    <p:spTree>
      <p:nvGrpSpPr>
        <p:cNvPr id="1" name=""/>
        <p:cNvGrpSpPr/>
        <p:nvPr/>
      </p:nvGrpSpPr>
      <p:grpSpPr>
        <a:xfrm>
          <a:off x="0" y="0"/>
          <a:ext cx="0" cy="0"/>
          <a:chOff x="0" y="0"/>
          <a:chExt cx="0" cy="0"/>
        </a:xfrm>
      </p:grpSpPr>
      <p:sp>
        <p:nvSpPr>
          <p:cNvPr id="960" name="Shape 960"/>
          <p:cNvSpPr/>
          <p:nvPr/>
        </p:nvSpPr>
        <p:spPr>
          <a:xfrm>
            <a:off x="0" y="5565"/>
            <a:ext cx="9159741" cy="457201"/>
          </a:xfrm>
          <a:prstGeom prst="rect">
            <a:avLst/>
          </a:prstGeom>
          <a:solidFill>
            <a:srgbClr val="D9843D"/>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961" name="Shape 961"/>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962" name="Shape 962"/>
          <p:cNvSpPr/>
          <p:nvPr/>
        </p:nvSpPr>
        <p:spPr>
          <a:xfrm>
            <a:off x="0" y="514349"/>
            <a:ext cx="9144000" cy="20576"/>
          </a:xfrm>
          <a:prstGeom prst="rect">
            <a:avLst/>
          </a:prstGeom>
          <a:solidFill>
            <a:schemeClr val="accent4"/>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963" name="Shape 96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64" name="Shape 964"/>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284931176"/>
      </p:ext>
    </p:extLst>
  </p:cSld>
  <p:clrMapOvr>
    <a:masterClrMapping/>
  </p:clrMapOvr>
  <p:transition spd="med"/>
</p:sldLayout>
</file>

<file path=ppt/slideLayouts/slideLayout419.xml><?xml version="1.0" encoding="utf-8"?>
<p:sldLayout xmlns:a="http://schemas.openxmlformats.org/drawingml/2006/main" xmlns:r="http://schemas.openxmlformats.org/officeDocument/2006/relationships" xmlns:p="http://schemas.openxmlformats.org/presentationml/2006/main" type="tx">
  <p:cSld name="68_Section Header">
    <p:spTree>
      <p:nvGrpSpPr>
        <p:cNvPr id="1" name=""/>
        <p:cNvGrpSpPr/>
        <p:nvPr/>
      </p:nvGrpSpPr>
      <p:grpSpPr>
        <a:xfrm>
          <a:off x="0" y="0"/>
          <a:ext cx="0" cy="0"/>
          <a:chOff x="0" y="0"/>
          <a:chExt cx="0" cy="0"/>
        </a:xfrm>
      </p:grpSpPr>
      <p:sp>
        <p:nvSpPr>
          <p:cNvPr id="971" name="Shape 971"/>
          <p:cNvSpPr/>
          <p:nvPr/>
        </p:nvSpPr>
        <p:spPr>
          <a:xfrm>
            <a:off x="0" y="5565"/>
            <a:ext cx="9159741" cy="457201"/>
          </a:xfrm>
          <a:prstGeom prst="rect">
            <a:avLst/>
          </a:prstGeom>
          <a:solidFill>
            <a:srgbClr val="D9843D"/>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972" name="Shape 972"/>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973" name="Shape 973"/>
          <p:cNvSpPr/>
          <p:nvPr/>
        </p:nvSpPr>
        <p:spPr>
          <a:xfrm>
            <a:off x="0" y="514349"/>
            <a:ext cx="9144000" cy="20576"/>
          </a:xfrm>
          <a:prstGeom prst="rect">
            <a:avLst/>
          </a:prstGeom>
          <a:solidFill>
            <a:schemeClr val="accent4"/>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974" name="Shape 974"/>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75" name="Shape 975"/>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38776923"/>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10/5/2018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68149708"/>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x">
  <p:cSld name="69_Section Header">
    <p:spTree>
      <p:nvGrpSpPr>
        <p:cNvPr id="1" name=""/>
        <p:cNvGrpSpPr/>
        <p:nvPr/>
      </p:nvGrpSpPr>
      <p:grpSpPr>
        <a:xfrm>
          <a:off x="0" y="0"/>
          <a:ext cx="0" cy="0"/>
          <a:chOff x="0" y="0"/>
          <a:chExt cx="0" cy="0"/>
        </a:xfrm>
      </p:grpSpPr>
      <p:sp>
        <p:nvSpPr>
          <p:cNvPr id="982" name="Shape 982"/>
          <p:cNvSpPr/>
          <p:nvPr/>
        </p:nvSpPr>
        <p:spPr>
          <a:xfrm>
            <a:off x="0" y="5565"/>
            <a:ext cx="9159741" cy="457201"/>
          </a:xfrm>
          <a:prstGeom prst="rect">
            <a:avLst/>
          </a:prstGeom>
          <a:solidFill>
            <a:srgbClr val="D9843D"/>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983" name="Shape 983"/>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984" name="Shape 984"/>
          <p:cNvSpPr/>
          <p:nvPr/>
        </p:nvSpPr>
        <p:spPr>
          <a:xfrm>
            <a:off x="0" y="514349"/>
            <a:ext cx="9144000" cy="20576"/>
          </a:xfrm>
          <a:prstGeom prst="rect">
            <a:avLst/>
          </a:prstGeom>
          <a:solidFill>
            <a:schemeClr val="accent4"/>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985" name="Shape 98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86" name="Shape 986"/>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126003756"/>
      </p:ext>
    </p:extLst>
  </p:cSld>
  <p:clrMapOvr>
    <a:masterClrMapping/>
  </p:clrMapOvr>
  <p:transition spd="med"/>
</p:sldLayout>
</file>

<file path=ppt/slideLayouts/slideLayout421.xml><?xml version="1.0" encoding="utf-8"?>
<p:sldLayout xmlns:a="http://schemas.openxmlformats.org/drawingml/2006/main" xmlns:r="http://schemas.openxmlformats.org/officeDocument/2006/relationships" xmlns:p="http://schemas.openxmlformats.org/presentationml/2006/main" type="tx">
  <p:cSld name="70_Section Header">
    <p:spTree>
      <p:nvGrpSpPr>
        <p:cNvPr id="1" name=""/>
        <p:cNvGrpSpPr/>
        <p:nvPr/>
      </p:nvGrpSpPr>
      <p:grpSpPr>
        <a:xfrm>
          <a:off x="0" y="0"/>
          <a:ext cx="0" cy="0"/>
          <a:chOff x="0" y="0"/>
          <a:chExt cx="0" cy="0"/>
        </a:xfrm>
      </p:grpSpPr>
      <p:sp>
        <p:nvSpPr>
          <p:cNvPr id="993" name="Shape 993"/>
          <p:cNvSpPr/>
          <p:nvPr/>
        </p:nvSpPr>
        <p:spPr>
          <a:xfrm>
            <a:off x="0" y="5565"/>
            <a:ext cx="9159741" cy="457201"/>
          </a:xfrm>
          <a:prstGeom prst="rect">
            <a:avLst/>
          </a:prstGeom>
          <a:solidFill>
            <a:srgbClr val="D9843D"/>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994" name="Shape 994"/>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995" name="Shape 995"/>
          <p:cNvSpPr/>
          <p:nvPr/>
        </p:nvSpPr>
        <p:spPr>
          <a:xfrm>
            <a:off x="0" y="514349"/>
            <a:ext cx="9144000" cy="20576"/>
          </a:xfrm>
          <a:prstGeom prst="rect">
            <a:avLst/>
          </a:prstGeom>
          <a:solidFill>
            <a:schemeClr val="accent4"/>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996" name="Shape 996"/>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97" name="Shape 997"/>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583591170"/>
      </p:ext>
    </p:extLst>
  </p:cSld>
  <p:clrMapOvr>
    <a:masterClrMapping/>
  </p:clrMapOvr>
  <p:transition spd="med"/>
</p:sldLayout>
</file>

<file path=ppt/slideLayouts/slideLayout422.xml><?xml version="1.0" encoding="utf-8"?>
<p:sldLayout xmlns:a="http://schemas.openxmlformats.org/drawingml/2006/main" xmlns:r="http://schemas.openxmlformats.org/officeDocument/2006/relationships" xmlns:p="http://schemas.openxmlformats.org/presentationml/2006/main" type="tx">
  <p:cSld name="71_Section Header">
    <p:spTree>
      <p:nvGrpSpPr>
        <p:cNvPr id="1" name=""/>
        <p:cNvGrpSpPr/>
        <p:nvPr/>
      </p:nvGrpSpPr>
      <p:grpSpPr>
        <a:xfrm>
          <a:off x="0" y="0"/>
          <a:ext cx="0" cy="0"/>
          <a:chOff x="0" y="0"/>
          <a:chExt cx="0" cy="0"/>
        </a:xfrm>
      </p:grpSpPr>
      <p:sp>
        <p:nvSpPr>
          <p:cNvPr id="1004" name="Shape 1004"/>
          <p:cNvSpPr/>
          <p:nvPr/>
        </p:nvSpPr>
        <p:spPr>
          <a:xfrm>
            <a:off x="0" y="5565"/>
            <a:ext cx="9159741" cy="457201"/>
          </a:xfrm>
          <a:prstGeom prst="rect">
            <a:avLst/>
          </a:prstGeom>
          <a:solidFill>
            <a:srgbClr val="D9843D"/>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1005" name="Shape 1005"/>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006" name="Shape 1006"/>
          <p:cNvSpPr/>
          <p:nvPr/>
        </p:nvSpPr>
        <p:spPr>
          <a:xfrm>
            <a:off x="0" y="514349"/>
            <a:ext cx="9144000" cy="20576"/>
          </a:xfrm>
          <a:prstGeom prst="rect">
            <a:avLst/>
          </a:prstGeom>
          <a:solidFill>
            <a:schemeClr val="accent4"/>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1007" name="Shape 100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08" name="Shape 1008"/>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46170653"/>
      </p:ext>
    </p:extLst>
  </p:cSld>
  <p:clrMapOvr>
    <a:masterClrMapping/>
  </p:clrMapOvr>
  <p:transition spd="med"/>
</p:sldLayout>
</file>

<file path=ppt/slideLayouts/slideLayout423.xml><?xml version="1.0" encoding="utf-8"?>
<p:sldLayout xmlns:a="http://schemas.openxmlformats.org/drawingml/2006/main" xmlns:r="http://schemas.openxmlformats.org/officeDocument/2006/relationships" xmlns:p="http://schemas.openxmlformats.org/presentationml/2006/main" type="tx">
  <p:cSld name="72_Section Header">
    <p:spTree>
      <p:nvGrpSpPr>
        <p:cNvPr id="1" name=""/>
        <p:cNvGrpSpPr/>
        <p:nvPr/>
      </p:nvGrpSpPr>
      <p:grpSpPr>
        <a:xfrm>
          <a:off x="0" y="0"/>
          <a:ext cx="0" cy="0"/>
          <a:chOff x="0" y="0"/>
          <a:chExt cx="0" cy="0"/>
        </a:xfrm>
      </p:grpSpPr>
      <p:sp>
        <p:nvSpPr>
          <p:cNvPr id="1015" name="Shape 1015"/>
          <p:cNvSpPr/>
          <p:nvPr/>
        </p:nvSpPr>
        <p:spPr>
          <a:xfrm>
            <a:off x="0" y="5565"/>
            <a:ext cx="9159741" cy="457201"/>
          </a:xfrm>
          <a:prstGeom prst="rect">
            <a:avLst/>
          </a:prstGeom>
          <a:solidFill>
            <a:srgbClr val="D9843D"/>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1016" name="Shape 1016"/>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017" name="Shape 1017"/>
          <p:cNvSpPr/>
          <p:nvPr/>
        </p:nvSpPr>
        <p:spPr>
          <a:xfrm>
            <a:off x="0" y="514349"/>
            <a:ext cx="9144000" cy="20576"/>
          </a:xfrm>
          <a:prstGeom prst="rect">
            <a:avLst/>
          </a:prstGeom>
          <a:solidFill>
            <a:schemeClr val="accent4"/>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1018" name="Shape 1018"/>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19" name="Shape 1019"/>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63403293"/>
      </p:ext>
    </p:extLst>
  </p:cSld>
  <p:clrMapOvr>
    <a:masterClrMapping/>
  </p:clrMapOvr>
  <p:transition spd="med"/>
</p:sldLayout>
</file>

<file path=ppt/slideLayouts/slideLayout424.xml><?xml version="1.0" encoding="utf-8"?>
<p:sldLayout xmlns:a="http://schemas.openxmlformats.org/drawingml/2006/main" xmlns:r="http://schemas.openxmlformats.org/officeDocument/2006/relationships" xmlns:p="http://schemas.openxmlformats.org/presentationml/2006/main" type="tx">
  <p:cSld name="73_Section Header">
    <p:spTree>
      <p:nvGrpSpPr>
        <p:cNvPr id="1" name=""/>
        <p:cNvGrpSpPr/>
        <p:nvPr/>
      </p:nvGrpSpPr>
      <p:grpSpPr>
        <a:xfrm>
          <a:off x="0" y="0"/>
          <a:ext cx="0" cy="0"/>
          <a:chOff x="0" y="0"/>
          <a:chExt cx="0" cy="0"/>
        </a:xfrm>
      </p:grpSpPr>
      <p:sp>
        <p:nvSpPr>
          <p:cNvPr id="1026" name="Shape 1026"/>
          <p:cNvSpPr/>
          <p:nvPr/>
        </p:nvSpPr>
        <p:spPr>
          <a:xfrm>
            <a:off x="0" y="5565"/>
            <a:ext cx="9159741" cy="457201"/>
          </a:xfrm>
          <a:prstGeom prst="rect">
            <a:avLst/>
          </a:prstGeom>
          <a:solidFill>
            <a:srgbClr val="D9843D"/>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1027" name="Shape 1027"/>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028" name="Shape 1028"/>
          <p:cNvSpPr/>
          <p:nvPr/>
        </p:nvSpPr>
        <p:spPr>
          <a:xfrm>
            <a:off x="0" y="514349"/>
            <a:ext cx="9144000" cy="20576"/>
          </a:xfrm>
          <a:prstGeom prst="rect">
            <a:avLst/>
          </a:prstGeom>
          <a:solidFill>
            <a:schemeClr val="accent4"/>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1029" name="Shape 102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0" name="Shape 1030"/>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211803102"/>
      </p:ext>
    </p:extLst>
  </p:cSld>
  <p:clrMapOvr>
    <a:masterClrMapping/>
  </p:clrMapOvr>
  <p:transition spd="med"/>
</p:sldLayout>
</file>

<file path=ppt/slideLayouts/slideLayout425.xml><?xml version="1.0" encoding="utf-8"?>
<p:sldLayout xmlns:a="http://schemas.openxmlformats.org/drawingml/2006/main" xmlns:r="http://schemas.openxmlformats.org/officeDocument/2006/relationships" xmlns:p="http://schemas.openxmlformats.org/presentationml/2006/main" type="tx">
  <p:cSld name="74_Section Header">
    <p:spTree>
      <p:nvGrpSpPr>
        <p:cNvPr id="1" name=""/>
        <p:cNvGrpSpPr/>
        <p:nvPr/>
      </p:nvGrpSpPr>
      <p:grpSpPr>
        <a:xfrm>
          <a:off x="0" y="0"/>
          <a:ext cx="0" cy="0"/>
          <a:chOff x="0" y="0"/>
          <a:chExt cx="0" cy="0"/>
        </a:xfrm>
      </p:grpSpPr>
      <p:sp>
        <p:nvSpPr>
          <p:cNvPr id="1037" name="Shape 1037"/>
          <p:cNvSpPr/>
          <p:nvPr/>
        </p:nvSpPr>
        <p:spPr>
          <a:xfrm>
            <a:off x="0" y="5565"/>
            <a:ext cx="9159741" cy="457201"/>
          </a:xfrm>
          <a:prstGeom prst="rect">
            <a:avLst/>
          </a:prstGeom>
          <a:solidFill>
            <a:srgbClr val="D9843D"/>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1038" name="Shape 1038"/>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039" name="Shape 1039"/>
          <p:cNvSpPr/>
          <p:nvPr/>
        </p:nvSpPr>
        <p:spPr>
          <a:xfrm>
            <a:off x="0" y="514349"/>
            <a:ext cx="9144000" cy="20576"/>
          </a:xfrm>
          <a:prstGeom prst="rect">
            <a:avLst/>
          </a:prstGeom>
          <a:solidFill>
            <a:schemeClr val="accent4"/>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1040" name="Shape 1040"/>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41" name="Shape 1041"/>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464203853"/>
      </p:ext>
    </p:extLst>
  </p:cSld>
  <p:clrMapOvr>
    <a:masterClrMapping/>
  </p:clrMapOvr>
  <p:transition spd="med"/>
</p:sldLayout>
</file>

<file path=ppt/slideLayouts/slideLayout426.xml><?xml version="1.0" encoding="utf-8"?>
<p:sldLayout xmlns:a="http://schemas.openxmlformats.org/drawingml/2006/main" xmlns:r="http://schemas.openxmlformats.org/officeDocument/2006/relationships" xmlns:p="http://schemas.openxmlformats.org/presentationml/2006/main" type="tx">
  <p:cSld name="75_Section Header">
    <p:spTree>
      <p:nvGrpSpPr>
        <p:cNvPr id="1" name=""/>
        <p:cNvGrpSpPr/>
        <p:nvPr/>
      </p:nvGrpSpPr>
      <p:grpSpPr>
        <a:xfrm>
          <a:off x="0" y="0"/>
          <a:ext cx="0" cy="0"/>
          <a:chOff x="0" y="0"/>
          <a:chExt cx="0" cy="0"/>
        </a:xfrm>
      </p:grpSpPr>
      <p:sp>
        <p:nvSpPr>
          <p:cNvPr id="1048" name="Shape 1048"/>
          <p:cNvSpPr/>
          <p:nvPr/>
        </p:nvSpPr>
        <p:spPr>
          <a:xfrm>
            <a:off x="0" y="5565"/>
            <a:ext cx="9159741" cy="457201"/>
          </a:xfrm>
          <a:prstGeom prst="rect">
            <a:avLst/>
          </a:prstGeom>
          <a:solidFill>
            <a:srgbClr val="D9843D"/>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1049" name="Shape 1049"/>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050" name="Shape 1050"/>
          <p:cNvSpPr/>
          <p:nvPr/>
        </p:nvSpPr>
        <p:spPr>
          <a:xfrm>
            <a:off x="0" y="514349"/>
            <a:ext cx="9144000" cy="20576"/>
          </a:xfrm>
          <a:prstGeom prst="rect">
            <a:avLst/>
          </a:prstGeom>
          <a:solidFill>
            <a:schemeClr val="accent4"/>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1051" name="Shape 105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52" name="Shape 1052"/>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687519327"/>
      </p:ext>
    </p:extLst>
  </p:cSld>
  <p:clrMapOvr>
    <a:masterClrMapping/>
  </p:clrMapOvr>
  <p:transition spd="med"/>
</p:sldLayout>
</file>

<file path=ppt/slideLayouts/slideLayout427.xml><?xml version="1.0" encoding="utf-8"?>
<p:sldLayout xmlns:a="http://schemas.openxmlformats.org/drawingml/2006/main" xmlns:r="http://schemas.openxmlformats.org/officeDocument/2006/relationships" xmlns:p="http://schemas.openxmlformats.org/presentationml/2006/main" type="tx">
  <p:cSld name="76_Section Header">
    <p:spTree>
      <p:nvGrpSpPr>
        <p:cNvPr id="1" name=""/>
        <p:cNvGrpSpPr/>
        <p:nvPr/>
      </p:nvGrpSpPr>
      <p:grpSpPr>
        <a:xfrm>
          <a:off x="0" y="0"/>
          <a:ext cx="0" cy="0"/>
          <a:chOff x="0" y="0"/>
          <a:chExt cx="0" cy="0"/>
        </a:xfrm>
      </p:grpSpPr>
      <p:sp>
        <p:nvSpPr>
          <p:cNvPr id="1059" name="Shape 1059"/>
          <p:cNvSpPr/>
          <p:nvPr/>
        </p:nvSpPr>
        <p:spPr>
          <a:xfrm>
            <a:off x="0" y="5565"/>
            <a:ext cx="9159741" cy="457201"/>
          </a:xfrm>
          <a:prstGeom prst="rect">
            <a:avLst/>
          </a:prstGeom>
          <a:solidFill>
            <a:srgbClr val="D9843D"/>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1060" name="Shape 1060"/>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061" name="Shape 1061"/>
          <p:cNvSpPr/>
          <p:nvPr/>
        </p:nvSpPr>
        <p:spPr>
          <a:xfrm>
            <a:off x="0" y="514349"/>
            <a:ext cx="9144000" cy="20576"/>
          </a:xfrm>
          <a:prstGeom prst="rect">
            <a:avLst/>
          </a:prstGeom>
          <a:solidFill>
            <a:schemeClr val="accent4"/>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1062" name="Shape 1062"/>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63" name="Shape 1063"/>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45613967"/>
      </p:ext>
    </p:extLst>
  </p:cSld>
  <p:clrMapOvr>
    <a:masterClrMapping/>
  </p:clrMapOvr>
  <p:transition spd="med"/>
</p:sldLayout>
</file>

<file path=ppt/slideLayouts/slideLayout428.xml><?xml version="1.0" encoding="utf-8"?>
<p:sldLayout xmlns:a="http://schemas.openxmlformats.org/drawingml/2006/main" xmlns:r="http://schemas.openxmlformats.org/officeDocument/2006/relationships" xmlns:p="http://schemas.openxmlformats.org/presentationml/2006/main" type="tx">
  <p:cSld name="77_Section Header">
    <p:spTree>
      <p:nvGrpSpPr>
        <p:cNvPr id="1" name=""/>
        <p:cNvGrpSpPr/>
        <p:nvPr/>
      </p:nvGrpSpPr>
      <p:grpSpPr>
        <a:xfrm>
          <a:off x="0" y="0"/>
          <a:ext cx="0" cy="0"/>
          <a:chOff x="0" y="0"/>
          <a:chExt cx="0" cy="0"/>
        </a:xfrm>
      </p:grpSpPr>
      <p:sp>
        <p:nvSpPr>
          <p:cNvPr id="1070" name="Shape 1070"/>
          <p:cNvSpPr/>
          <p:nvPr/>
        </p:nvSpPr>
        <p:spPr>
          <a:xfrm>
            <a:off x="0" y="5565"/>
            <a:ext cx="9159741" cy="457201"/>
          </a:xfrm>
          <a:prstGeom prst="rect">
            <a:avLst/>
          </a:prstGeom>
          <a:solidFill>
            <a:srgbClr val="D9843D"/>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1071" name="Shape 1071"/>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072" name="Shape 1072"/>
          <p:cNvSpPr/>
          <p:nvPr/>
        </p:nvSpPr>
        <p:spPr>
          <a:xfrm>
            <a:off x="0" y="514349"/>
            <a:ext cx="9144000" cy="20576"/>
          </a:xfrm>
          <a:prstGeom prst="rect">
            <a:avLst/>
          </a:prstGeom>
          <a:solidFill>
            <a:schemeClr val="accent4"/>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1073" name="Shape 107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74" name="Shape 1074"/>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015068769"/>
      </p:ext>
    </p:extLst>
  </p:cSld>
  <p:clrMapOvr>
    <a:masterClrMapping/>
  </p:clrMapOvr>
  <p:transition spd="med"/>
</p:sldLayout>
</file>

<file path=ppt/slideLayouts/slideLayout429.xml><?xml version="1.0" encoding="utf-8"?>
<p:sldLayout xmlns:a="http://schemas.openxmlformats.org/drawingml/2006/main" xmlns:r="http://schemas.openxmlformats.org/officeDocument/2006/relationships" xmlns:p="http://schemas.openxmlformats.org/presentationml/2006/main" type="tx">
  <p:cSld name="78_Section Header">
    <p:spTree>
      <p:nvGrpSpPr>
        <p:cNvPr id="1" name=""/>
        <p:cNvGrpSpPr/>
        <p:nvPr/>
      </p:nvGrpSpPr>
      <p:grpSpPr>
        <a:xfrm>
          <a:off x="0" y="0"/>
          <a:ext cx="0" cy="0"/>
          <a:chOff x="0" y="0"/>
          <a:chExt cx="0" cy="0"/>
        </a:xfrm>
      </p:grpSpPr>
      <p:sp>
        <p:nvSpPr>
          <p:cNvPr id="1081" name="Shape 1081"/>
          <p:cNvSpPr/>
          <p:nvPr/>
        </p:nvSpPr>
        <p:spPr>
          <a:xfrm>
            <a:off x="0" y="5565"/>
            <a:ext cx="9159741" cy="457201"/>
          </a:xfrm>
          <a:prstGeom prst="rect">
            <a:avLst/>
          </a:prstGeom>
          <a:solidFill>
            <a:srgbClr val="D9843D"/>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1082" name="Shape 1082"/>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083" name="Shape 1083"/>
          <p:cNvSpPr/>
          <p:nvPr/>
        </p:nvSpPr>
        <p:spPr>
          <a:xfrm>
            <a:off x="0" y="514349"/>
            <a:ext cx="9144000" cy="20576"/>
          </a:xfrm>
          <a:prstGeom prst="rect">
            <a:avLst/>
          </a:prstGeom>
          <a:solidFill>
            <a:schemeClr val="accent4"/>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1084" name="Shape 1084"/>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85" name="Shape 1085"/>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728315628"/>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4"/>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4"/>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10/5/2018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9618102"/>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x">
  <p:cSld name="79_Section Header">
    <p:spTree>
      <p:nvGrpSpPr>
        <p:cNvPr id="1" name=""/>
        <p:cNvGrpSpPr/>
        <p:nvPr/>
      </p:nvGrpSpPr>
      <p:grpSpPr>
        <a:xfrm>
          <a:off x="0" y="0"/>
          <a:ext cx="0" cy="0"/>
          <a:chOff x="0" y="0"/>
          <a:chExt cx="0" cy="0"/>
        </a:xfrm>
      </p:grpSpPr>
      <p:sp>
        <p:nvSpPr>
          <p:cNvPr id="1092" name="Shape 1092"/>
          <p:cNvSpPr/>
          <p:nvPr/>
        </p:nvSpPr>
        <p:spPr>
          <a:xfrm>
            <a:off x="0" y="5565"/>
            <a:ext cx="9159741" cy="457201"/>
          </a:xfrm>
          <a:prstGeom prst="rect">
            <a:avLst/>
          </a:prstGeom>
          <a:solidFill>
            <a:srgbClr val="D9843D"/>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1093" name="Shape 1093"/>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094" name="Shape 1094"/>
          <p:cNvSpPr/>
          <p:nvPr/>
        </p:nvSpPr>
        <p:spPr>
          <a:xfrm>
            <a:off x="0" y="514349"/>
            <a:ext cx="9144000" cy="20576"/>
          </a:xfrm>
          <a:prstGeom prst="rect">
            <a:avLst/>
          </a:prstGeom>
          <a:solidFill>
            <a:schemeClr val="accent4"/>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1095" name="Shape 109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96" name="Shape 1096"/>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979226462"/>
      </p:ext>
    </p:extLst>
  </p:cSld>
  <p:clrMapOvr>
    <a:masterClrMapping/>
  </p:clrMapOvr>
  <p:transition spd="med"/>
</p:sldLayout>
</file>

<file path=ppt/slideLayouts/slideLayout431.xml><?xml version="1.0" encoding="utf-8"?>
<p:sldLayout xmlns:a="http://schemas.openxmlformats.org/drawingml/2006/main" xmlns:r="http://schemas.openxmlformats.org/officeDocument/2006/relationships" xmlns:p="http://schemas.openxmlformats.org/presentationml/2006/main" type="tx">
  <p:cSld name="80_Section Header">
    <p:spTree>
      <p:nvGrpSpPr>
        <p:cNvPr id="1" name=""/>
        <p:cNvGrpSpPr/>
        <p:nvPr/>
      </p:nvGrpSpPr>
      <p:grpSpPr>
        <a:xfrm>
          <a:off x="0" y="0"/>
          <a:ext cx="0" cy="0"/>
          <a:chOff x="0" y="0"/>
          <a:chExt cx="0" cy="0"/>
        </a:xfrm>
      </p:grpSpPr>
      <p:sp>
        <p:nvSpPr>
          <p:cNvPr id="1103" name="Shape 1103"/>
          <p:cNvSpPr/>
          <p:nvPr/>
        </p:nvSpPr>
        <p:spPr>
          <a:xfrm>
            <a:off x="0" y="5565"/>
            <a:ext cx="9159741" cy="457201"/>
          </a:xfrm>
          <a:prstGeom prst="rect">
            <a:avLst/>
          </a:prstGeom>
          <a:solidFill>
            <a:srgbClr val="D9843D"/>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1104" name="Shape 1104"/>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105" name="Shape 1105"/>
          <p:cNvSpPr/>
          <p:nvPr/>
        </p:nvSpPr>
        <p:spPr>
          <a:xfrm>
            <a:off x="0" y="514349"/>
            <a:ext cx="9144000" cy="20576"/>
          </a:xfrm>
          <a:prstGeom prst="rect">
            <a:avLst/>
          </a:prstGeom>
          <a:solidFill>
            <a:schemeClr val="accent4"/>
          </a:solidFill>
          <a:ln w="12700">
            <a:miter lim="400000"/>
          </a:ln>
        </p:spPr>
        <p:txBody>
          <a:bodyPr lIns="45719" rIns="45719" anchor="ctr"/>
          <a:lstStyle/>
          <a:p>
            <a:pPr algn="ctr" hangingPunct="0"/>
            <a:endParaRPr kern="0">
              <a:solidFill>
                <a:srgbClr val="000000"/>
              </a:solidFill>
              <a:latin typeface="Calibri"/>
              <a:sym typeface="Calibri"/>
            </a:endParaRPr>
          </a:p>
        </p:txBody>
      </p:sp>
      <p:sp>
        <p:nvSpPr>
          <p:cNvPr id="1106" name="Shape 1106"/>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07" name="Shape 1107"/>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817533863"/>
      </p:ext>
    </p:extLst>
  </p:cSld>
  <p:clrMapOvr>
    <a:masterClrMapping/>
  </p:clrMapOvr>
  <p:transition spd="med"/>
</p:sldLayout>
</file>

<file path=ppt/slideLayouts/slideLayout4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5"/>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微軟正黑體" panose="020B0604030504040204" pitchFamily="34" charset="-120"/>
              </a:defRPr>
            </a:lvl1p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微軟正黑體" panose="020B0604030504040204" pitchFamily="34" charset="-12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微軟正黑體" panose="020B0604030504040204" pitchFamily="34" charset="-120"/>
              </a:defRPr>
            </a:lvl1p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34912510"/>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微軟正黑體" panose="020B0604030504040204" pitchFamily="34" charset="-120"/>
              </a:defRPr>
            </a:lvl1p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微軟正黑體" panose="020B0604030504040204" pitchFamily="34" charset="-12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微軟正黑體" panose="020B0604030504040204" pitchFamily="34" charset="-120"/>
              </a:defRPr>
            </a:lvl1p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63543892"/>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8825186"/>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微軟正黑體" panose="020B0604030504040204" pitchFamily="34" charset="-120"/>
              </a:defRPr>
            </a:lvl1p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微軟正黑體" panose="020B0604030504040204" pitchFamily="34" charset="-12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微軟正黑體" panose="020B0604030504040204" pitchFamily="34" charset="-120"/>
              </a:defRPr>
            </a:lvl1p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43990784"/>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微軟正黑體" panose="020B0604030504040204" pitchFamily="34" charset="-120"/>
              </a:defRPr>
            </a:lvl1p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lvl1pPr>
              <a:defRPr>
                <a:latin typeface="微軟正黑體" panose="020B0604030504040204" pitchFamily="34" charset="-120"/>
              </a:defRPr>
            </a:lvl1p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atin typeface="微軟正黑體" panose="020B0604030504040204" pitchFamily="34" charset="-120"/>
              </a:defRPr>
            </a:lvl1p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69949163"/>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微軟正黑體" panose="020B0604030504040204" pitchFamily="34" charset="-120"/>
              </a:defRPr>
            </a:lvl1p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lvl1pPr>
              <a:defRPr>
                <a:latin typeface="微軟正黑體" panose="020B0604030504040204" pitchFamily="34" charset="-120"/>
              </a:defRPr>
            </a:lvl1p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atin typeface="微軟正黑體" panose="020B0604030504040204" pitchFamily="34" charset="-120"/>
              </a:defRPr>
            </a:lvl1p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38716796"/>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微軟正黑體" panose="020B0604030504040204" pitchFamily="34" charset="-120"/>
              </a:defRPr>
            </a:lvl1p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lvl1pPr>
              <a:defRPr>
                <a:latin typeface="微軟正黑體" panose="020B0604030504040204" pitchFamily="34" charset="-120"/>
              </a:defRPr>
            </a:lvl1p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latin typeface="微軟正黑體" panose="020B0604030504040204" pitchFamily="34" charset="-120"/>
              </a:defRPr>
            </a:lvl1p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93290152"/>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3"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4"/>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3"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微軟正黑體" panose="020B0604030504040204" pitchFamily="34" charset="-120"/>
              </a:defRPr>
            </a:lvl1p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微軟正黑體" panose="020B0604030504040204" pitchFamily="34" charset="-12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微軟正黑體" panose="020B0604030504040204" pitchFamily="34" charset="-120"/>
              </a:defRPr>
            </a:lvl1p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80115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1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a:endParaRPr lang="en-US" sz="1798" dirty="0"/>
          </a:p>
        </p:txBody>
      </p:sp>
      <p:sp>
        <p:nvSpPr>
          <p:cNvPr id="14" name="Title 13"/>
          <p:cNvSpPr>
            <a:spLocks noGrp="1"/>
          </p:cNvSpPr>
          <p:nvPr>
            <p:ph type="ctrTitle"/>
          </p:nvPr>
        </p:nvSpPr>
        <p:spPr>
          <a:xfrm>
            <a:off x="1676400" y="0"/>
            <a:ext cx="7239000" cy="400050"/>
          </a:xfrm>
          <a:noFill/>
        </p:spPr>
        <p:txBody>
          <a:bodyPr vert="horz" numCol="1"/>
          <a:lstStyle>
            <a:lvl1pPr marL="182715" algn="r">
              <a:defRPr sz="1998" b="0" u="none" cap="none" spc="15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a:t>www.mawc411www.mawc411.com.com</a:t>
            </a: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a:endParaRPr lang="en-US" sz="1798"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94924" y="4824112"/>
            <a:ext cx="949079" cy="319388"/>
          </a:xfrm>
          <a:prstGeom prst="rect">
            <a:avLst/>
          </a:prstGeom>
        </p:spPr>
      </p:pic>
      <p:sp>
        <p:nvSpPr>
          <p:cNvPr id="16" name="Rectangle 11"/>
          <p:cNvSpPr>
            <a:spLocks noGrp="1"/>
          </p:cNvSpPr>
          <p:nvPr>
            <p:ph sz="quarter" idx="15"/>
          </p:nvPr>
        </p:nvSpPr>
        <p:spPr>
          <a:xfrm>
            <a:off x="304800" y="685801"/>
            <a:ext cx="8458200" cy="4000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78836070"/>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09"/>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微軟正黑體" panose="020B0604030504040204" pitchFamily="34" charset="-120"/>
              </a:defRPr>
            </a:lvl1p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微軟正黑體" panose="020B0604030504040204" pitchFamily="34" charset="-12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微軟正黑體" panose="020B0604030504040204" pitchFamily="34" charset="-120"/>
              </a:defRPr>
            </a:lvl1p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50112704"/>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微軟正黑體" panose="020B0604030504040204" pitchFamily="34" charset="-120"/>
              </a:defRPr>
            </a:lvl1p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微軟正黑體" panose="020B0604030504040204" pitchFamily="34" charset="-12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微軟正黑體" panose="020B0604030504040204" pitchFamily="34" charset="-120"/>
              </a:defRPr>
            </a:lvl1p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43534417"/>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微軟正黑體" panose="020B0604030504040204" pitchFamily="34" charset="-120"/>
              </a:defRPr>
            </a:lvl1p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微軟正黑體" panose="020B0604030504040204" pitchFamily="34" charset="-12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微軟正黑體" panose="020B0604030504040204" pitchFamily="34" charset="-120"/>
              </a:defRPr>
            </a:lvl1p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92800572"/>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showMasterSp="0" userDrawn="1">
  <p:cSld name="2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a:endParaRPr lang="en-US" dirty="0">
              <a:solidFill>
                <a:prstClr val="black"/>
              </a:solidFill>
              <a:latin typeface="微軟正黑體" panose="020B0604030504040204" pitchFamily="34" charset="-120"/>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a:endParaRPr lang="en-US" dirty="0">
              <a:solidFill>
                <a:prstClr val="black"/>
              </a:solidFill>
              <a:latin typeface="微軟正黑體" panose="020B0604030504040204" pitchFamily="34" charset="-120"/>
            </a:endParaRPr>
          </a:p>
        </p:txBody>
      </p:sp>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97032572"/>
      </p:ext>
    </p:extLst>
  </p:cSld>
  <p:clrMapOvr>
    <a:masterClrMapping/>
  </p:clrMapOvr>
  <p:timing>
    <p:tnLst>
      <p:par>
        <p:cTn id="1" dur="indefinite" restart="never" nodeType="tmRoot"/>
      </p:par>
    </p:tnLst>
  </p:timing>
</p:sldLayout>
</file>

<file path=ppt/slideLayouts/slideLayout444.xml><?xml version="1.0" encoding="utf-8"?>
<p:sldLayout xmlns:a="http://schemas.openxmlformats.org/drawingml/2006/main" xmlns:r="http://schemas.openxmlformats.org/officeDocument/2006/relationships" xmlns:p="http://schemas.openxmlformats.org/presentationml/2006/main" showMasterSp="0" userDrawn="1">
  <p:cSld name="3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a:endParaRPr lang="en-US" dirty="0">
              <a:solidFill>
                <a:prstClr val="black"/>
              </a:solidFill>
              <a:latin typeface="微軟正黑體" panose="020B0604030504040204" pitchFamily="34" charset="-120"/>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a:endParaRPr lang="en-US" dirty="0">
              <a:solidFill>
                <a:prstClr val="black"/>
              </a:solidFill>
              <a:latin typeface="微軟正黑體" panose="020B0604030504040204" pitchFamily="34" charset="-120"/>
            </a:endParaRPr>
          </a:p>
        </p:txBody>
      </p:sp>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82421531"/>
      </p:ext>
    </p:extLst>
  </p:cSld>
  <p:clrMapOvr>
    <a:masterClrMapping/>
  </p:clrMapOvr>
  <p:timing>
    <p:tnLst>
      <p:par>
        <p:cTn id="1" dur="indefinite" restart="never" nodeType="tmRoot"/>
      </p:par>
    </p:tnLst>
  </p:timing>
</p:sldLayout>
</file>

<file path=ppt/slideLayouts/slideLayout445.xml><?xml version="1.0" encoding="utf-8"?>
<p:sldLayout xmlns:a="http://schemas.openxmlformats.org/drawingml/2006/main" xmlns:r="http://schemas.openxmlformats.org/officeDocument/2006/relationships" xmlns:p="http://schemas.openxmlformats.org/presentationml/2006/main" showMasterSp="0" userDrawn="1">
  <p:cSld name="4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a:endParaRPr lang="en-US" dirty="0">
              <a:solidFill>
                <a:prstClr val="black"/>
              </a:solidFill>
              <a:latin typeface="微軟正黑體" panose="020B0604030504040204" pitchFamily="34" charset="-120"/>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a:endParaRPr lang="en-US" dirty="0">
              <a:solidFill>
                <a:prstClr val="black"/>
              </a:solidFill>
              <a:latin typeface="微軟正黑體" panose="020B0604030504040204" pitchFamily="34" charset="-120"/>
            </a:endParaRPr>
          </a:p>
        </p:txBody>
      </p:sp>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30077191"/>
      </p:ext>
    </p:extLst>
  </p:cSld>
  <p:clrMapOvr>
    <a:masterClrMapping/>
  </p:clrMapOvr>
  <p:timing>
    <p:tnLst>
      <p:par>
        <p:cTn id="1" dur="indefinite" restart="never" nodeType="tmRoot"/>
      </p:par>
    </p:tnLst>
  </p:timing>
</p:sldLayout>
</file>

<file path=ppt/slideLayouts/slideLayout446.xml><?xml version="1.0" encoding="utf-8"?>
<p:sldLayout xmlns:a="http://schemas.openxmlformats.org/drawingml/2006/main" xmlns:r="http://schemas.openxmlformats.org/officeDocument/2006/relationships" xmlns:p="http://schemas.openxmlformats.org/presentationml/2006/main" showMasterSp="0" userDrawn="1">
  <p:cSld name="5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a:endParaRPr lang="en-US" dirty="0">
              <a:solidFill>
                <a:prstClr val="black"/>
              </a:solidFill>
              <a:latin typeface="微軟正黑體" panose="020B0604030504040204" pitchFamily="34" charset="-120"/>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a:endParaRPr lang="en-US" dirty="0">
              <a:solidFill>
                <a:prstClr val="black"/>
              </a:solidFill>
              <a:latin typeface="微軟正黑體" panose="020B0604030504040204" pitchFamily="34" charset="-120"/>
            </a:endParaRPr>
          </a:p>
        </p:txBody>
      </p:sp>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59681287"/>
      </p:ext>
    </p:extLst>
  </p:cSld>
  <p:clrMapOvr>
    <a:masterClrMapping/>
  </p:clrMapOvr>
  <p:timing>
    <p:tnLst>
      <p:par>
        <p:cTn id="1" dur="indefinite" restart="never" nodeType="tmRoot"/>
      </p:par>
    </p:tnLst>
  </p:timing>
</p:sldLayout>
</file>

<file path=ppt/slideLayouts/slideLayout447.xml><?xml version="1.0" encoding="utf-8"?>
<p:sldLayout xmlns:a="http://schemas.openxmlformats.org/drawingml/2006/main" xmlns:r="http://schemas.openxmlformats.org/officeDocument/2006/relationships" xmlns:p="http://schemas.openxmlformats.org/presentationml/2006/main" showMasterSp="0" userDrawn="1">
  <p:cSld name="6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a:endParaRPr lang="en-US" dirty="0">
              <a:solidFill>
                <a:prstClr val="black"/>
              </a:solidFill>
              <a:latin typeface="微軟正黑體" panose="020B0604030504040204" pitchFamily="34" charset="-120"/>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a:endParaRPr lang="en-US" dirty="0">
              <a:solidFill>
                <a:prstClr val="black"/>
              </a:solidFill>
              <a:latin typeface="微軟正黑體" panose="020B0604030504040204" pitchFamily="34" charset="-120"/>
            </a:endParaRPr>
          </a:p>
        </p:txBody>
      </p:sp>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41188321"/>
      </p:ext>
    </p:extLst>
  </p:cSld>
  <p:clrMapOvr>
    <a:masterClrMapping/>
  </p:clrMapOvr>
  <p:timing>
    <p:tnLst>
      <p:par>
        <p:cTn id="1" dur="indefinite" restart="never" nodeType="tmRoot"/>
      </p:par>
    </p:tnLst>
  </p:timing>
</p:sldLayout>
</file>

<file path=ppt/slideLayouts/slideLayout448.xml><?xml version="1.0" encoding="utf-8"?>
<p:sldLayout xmlns:a="http://schemas.openxmlformats.org/drawingml/2006/main" xmlns:r="http://schemas.openxmlformats.org/officeDocument/2006/relationships" xmlns:p="http://schemas.openxmlformats.org/presentationml/2006/main" showMasterSp="0" userDrawn="1">
  <p:cSld name="7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a:endParaRPr lang="en-US" dirty="0">
              <a:solidFill>
                <a:prstClr val="black"/>
              </a:solidFill>
              <a:latin typeface="微軟正黑體" panose="020B0604030504040204" pitchFamily="34" charset="-120"/>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a:endParaRPr lang="en-US" dirty="0">
              <a:solidFill>
                <a:prstClr val="black"/>
              </a:solidFill>
              <a:latin typeface="微軟正黑體" panose="020B0604030504040204" pitchFamily="34" charset="-120"/>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66815402"/>
      </p:ext>
    </p:extLst>
  </p:cSld>
  <p:clrMapOvr>
    <a:masterClrMapping/>
  </p:clrMapOvr>
  <p:timing>
    <p:tnLst>
      <p:par>
        <p:cTn id="1" dur="indefinite" restart="never" nodeType="tmRoot"/>
      </p:par>
    </p:tnLst>
  </p:timing>
</p:sldLayout>
</file>

<file path=ppt/slideLayouts/slideLayout449.xml><?xml version="1.0" encoding="utf-8"?>
<p:sldLayout xmlns:a="http://schemas.openxmlformats.org/drawingml/2006/main" xmlns:r="http://schemas.openxmlformats.org/officeDocument/2006/relationships" xmlns:p="http://schemas.openxmlformats.org/presentationml/2006/main" showMasterSp="0" userDrawn="1">
  <p:cSld name="8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a:endParaRPr lang="en-US" dirty="0">
              <a:solidFill>
                <a:prstClr val="black"/>
              </a:solidFill>
              <a:latin typeface="微軟正黑體" panose="020B0604030504040204" pitchFamily="34" charset="-120"/>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a:endParaRPr lang="en-US" dirty="0">
              <a:solidFill>
                <a:prstClr val="black"/>
              </a:solidFill>
              <a:latin typeface="微軟正黑體" panose="020B0604030504040204" pitchFamily="34" charset="-120"/>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56274429"/>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6"/>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10/5/2018</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849440230"/>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showMasterSp="0" userDrawn="1">
  <p:cSld name="9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a:endParaRPr lang="en-US" dirty="0">
              <a:solidFill>
                <a:prstClr val="black"/>
              </a:solidFill>
              <a:latin typeface="微軟正黑體" panose="020B0604030504040204" pitchFamily="34" charset="-120"/>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a:endParaRPr lang="en-US" dirty="0">
              <a:solidFill>
                <a:prstClr val="black"/>
              </a:solidFill>
              <a:latin typeface="微軟正黑體" panose="020B0604030504040204" pitchFamily="34" charset="-120"/>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79469310"/>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showMasterSp="0" userDrawn="1">
  <p:cSld name="10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a:endParaRPr lang="en-US" dirty="0">
              <a:solidFill>
                <a:prstClr val="black"/>
              </a:solidFill>
              <a:latin typeface="微軟正黑體" panose="020B0604030504040204" pitchFamily="34" charset="-120"/>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a:endParaRPr lang="en-US" dirty="0">
              <a:solidFill>
                <a:prstClr val="black"/>
              </a:solidFill>
              <a:latin typeface="微軟正黑體" panose="020B0604030504040204" pitchFamily="34" charset="-120"/>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14228395"/>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showMasterSp="0" userDrawn="1">
  <p:cSld name="11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a:endParaRPr lang="en-US" dirty="0">
              <a:solidFill>
                <a:prstClr val="black"/>
              </a:solidFill>
              <a:latin typeface="微軟正黑體" panose="020B0604030504040204" pitchFamily="34" charset="-120"/>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a:endParaRPr lang="en-US" dirty="0">
              <a:solidFill>
                <a:prstClr val="black"/>
              </a:solidFill>
              <a:latin typeface="微軟正黑體" panose="020B0604030504040204" pitchFamily="34" charset="-120"/>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25785064"/>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showMasterSp="0" userDrawn="1">
  <p:cSld name="12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a:endParaRPr lang="en-US" dirty="0">
              <a:solidFill>
                <a:prstClr val="black"/>
              </a:solidFill>
              <a:latin typeface="微軟正黑體" panose="020B0604030504040204" pitchFamily="34" charset="-120"/>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a:endParaRPr lang="en-US" dirty="0">
              <a:solidFill>
                <a:prstClr val="black"/>
              </a:solidFill>
              <a:latin typeface="微軟正黑體" panose="020B0604030504040204" pitchFamily="34" charset="-120"/>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82755647"/>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showMasterSp="0" userDrawn="1">
  <p:cSld name="13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a:endParaRPr lang="en-US" dirty="0">
              <a:solidFill>
                <a:prstClr val="black"/>
              </a:solidFill>
              <a:latin typeface="微軟正黑體" panose="020B0604030504040204" pitchFamily="34" charset="-120"/>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a:endParaRPr lang="en-US" dirty="0">
              <a:solidFill>
                <a:prstClr val="black"/>
              </a:solidFill>
              <a:latin typeface="微軟正黑體" panose="020B0604030504040204" pitchFamily="34" charset="-120"/>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65132953"/>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userDrawn="1">
  <p:cSld name="14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a:endParaRPr lang="en-US" dirty="0">
              <a:solidFill>
                <a:prstClr val="black"/>
              </a:solidFill>
              <a:latin typeface="微軟正黑體" panose="020B0604030504040204" pitchFamily="34" charset="-120"/>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a:endParaRPr lang="en-US" dirty="0">
              <a:solidFill>
                <a:prstClr val="black"/>
              </a:solidFill>
              <a:latin typeface="微軟正黑體" panose="020B0604030504040204" pitchFamily="34" charset="-120"/>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74781727"/>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showMasterSp="0" userDrawn="1">
  <p:cSld name="15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a:endParaRPr lang="en-US" dirty="0">
              <a:solidFill>
                <a:prstClr val="black"/>
              </a:solidFill>
              <a:latin typeface="微軟正黑體" panose="020B0604030504040204" pitchFamily="34" charset="-120"/>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a:endParaRPr lang="en-US" dirty="0">
              <a:solidFill>
                <a:prstClr val="black"/>
              </a:solidFill>
              <a:latin typeface="微軟正黑體" panose="020B0604030504040204" pitchFamily="34" charset="-120"/>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38635896"/>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showMasterSp="0" userDrawn="1">
  <p:cSld name="16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a:endParaRPr lang="en-US" dirty="0">
              <a:solidFill>
                <a:prstClr val="black"/>
              </a:solidFill>
              <a:latin typeface="微軟正黑體" panose="020B0604030504040204" pitchFamily="34" charset="-120"/>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a:endParaRPr lang="en-US" dirty="0">
              <a:solidFill>
                <a:prstClr val="black"/>
              </a:solidFill>
              <a:latin typeface="微軟正黑體" panose="020B0604030504040204" pitchFamily="34" charset="-120"/>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07695058"/>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showMasterSp="0" userDrawn="1">
  <p:cSld name="17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a:endParaRPr lang="en-US" dirty="0">
              <a:solidFill>
                <a:prstClr val="black"/>
              </a:solidFill>
              <a:latin typeface="微軟正黑體" panose="020B0604030504040204" pitchFamily="34" charset="-120"/>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a:endParaRPr lang="en-US" dirty="0">
              <a:solidFill>
                <a:prstClr val="black"/>
              </a:solidFill>
              <a:latin typeface="微軟正黑體" panose="020B0604030504040204" pitchFamily="34" charset="-120"/>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67428138"/>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showMasterSp="0" userDrawn="1">
  <p:cSld name="18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a:endParaRPr lang="en-US" dirty="0">
              <a:solidFill>
                <a:prstClr val="black"/>
              </a:solidFill>
              <a:latin typeface="微軟正黑體" panose="020B0604030504040204" pitchFamily="34" charset="-120"/>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a:endParaRPr lang="en-US" dirty="0">
              <a:solidFill>
                <a:prstClr val="black"/>
              </a:solidFill>
              <a:latin typeface="微軟正黑體" panose="020B0604030504040204" pitchFamily="34" charset="-120"/>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95338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10/5/2018</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107020326"/>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showMasterSp="0" userDrawn="1">
  <p:cSld name="19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a:endParaRPr lang="en-US" dirty="0">
              <a:solidFill>
                <a:prstClr val="black"/>
              </a:solidFill>
              <a:latin typeface="微軟正黑體" panose="020B0604030504040204" pitchFamily="34" charset="-120"/>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a:endParaRPr lang="en-US" dirty="0">
              <a:solidFill>
                <a:prstClr val="black"/>
              </a:solidFill>
              <a:latin typeface="微軟正黑體" panose="020B0604030504040204" pitchFamily="34" charset="-120"/>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0881680"/>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showMasterSp="0" userDrawn="1">
  <p:cSld name="20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a:endParaRPr lang="en-US" dirty="0">
              <a:solidFill>
                <a:prstClr val="black"/>
              </a:solidFill>
              <a:latin typeface="微軟正黑體" panose="020B0604030504040204" pitchFamily="34" charset="-120"/>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a:endParaRPr lang="en-US" dirty="0">
              <a:solidFill>
                <a:prstClr val="black"/>
              </a:solidFill>
              <a:latin typeface="微軟正黑體" panose="020B0604030504040204" pitchFamily="34" charset="-120"/>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2658629"/>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showMasterSp="0" userDrawn="1">
  <p:cSld name="21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a:endParaRPr lang="en-US" dirty="0">
              <a:solidFill>
                <a:prstClr val="black"/>
              </a:solidFill>
              <a:latin typeface="微軟正黑體" panose="020B0604030504040204" pitchFamily="34" charset="-120"/>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a:endParaRPr lang="en-US" dirty="0">
              <a:solidFill>
                <a:prstClr val="black"/>
              </a:solidFill>
              <a:latin typeface="微軟正黑體" panose="020B0604030504040204" pitchFamily="34" charset="-120"/>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76172056"/>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showMasterSp="0" userDrawn="1">
  <p:cSld name="22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a:endParaRPr lang="en-US" dirty="0">
              <a:solidFill>
                <a:prstClr val="black"/>
              </a:solidFill>
              <a:latin typeface="微軟正黑體" panose="020B0604030504040204" pitchFamily="34" charset="-120"/>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a:endParaRPr lang="en-US" dirty="0">
              <a:solidFill>
                <a:prstClr val="black"/>
              </a:solidFill>
              <a:latin typeface="微軟正黑體" panose="020B0604030504040204" pitchFamily="34" charset="-120"/>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95913083"/>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showMasterSp="0" userDrawn="1">
  <p:cSld name="23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a:endParaRPr lang="en-US" dirty="0">
              <a:solidFill>
                <a:prstClr val="black"/>
              </a:solidFill>
              <a:latin typeface="微軟正黑體" panose="020B0604030504040204" pitchFamily="34" charset="-120"/>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a:endParaRPr lang="en-US" dirty="0">
              <a:solidFill>
                <a:prstClr val="black"/>
              </a:solidFill>
              <a:latin typeface="微軟正黑體" panose="020B0604030504040204" pitchFamily="34" charset="-120"/>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35307454"/>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showMasterSp="0" userDrawn="1">
  <p:cSld name="24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a:endParaRPr lang="en-US" dirty="0">
              <a:solidFill>
                <a:prstClr val="black"/>
              </a:solidFill>
              <a:latin typeface="微軟正黑體" panose="020B0604030504040204" pitchFamily="34" charset="-120"/>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a:endParaRPr lang="en-US" dirty="0">
              <a:solidFill>
                <a:prstClr val="black"/>
              </a:solidFill>
              <a:latin typeface="微軟正黑體" panose="020B0604030504040204" pitchFamily="34" charset="-120"/>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72888166"/>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showMasterSp="0" userDrawn="1">
  <p:cSld name="25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a:endParaRPr lang="en-US" dirty="0">
              <a:solidFill>
                <a:prstClr val="black"/>
              </a:solidFill>
              <a:latin typeface="微軟正黑體" panose="020B0604030504040204" pitchFamily="34" charset="-120"/>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a:endParaRPr lang="en-US" dirty="0">
              <a:solidFill>
                <a:prstClr val="black"/>
              </a:solidFill>
              <a:latin typeface="微軟正黑體" panose="020B0604030504040204" pitchFamily="34" charset="-120"/>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54007507"/>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showMasterSp="0" userDrawn="1">
  <p:cSld name="26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a:endParaRPr lang="en-US" dirty="0">
              <a:solidFill>
                <a:prstClr val="black"/>
              </a:solidFill>
              <a:latin typeface="微軟正黑體" panose="020B0604030504040204" pitchFamily="34" charset="-120"/>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a:endParaRPr lang="en-US" dirty="0">
              <a:solidFill>
                <a:prstClr val="black"/>
              </a:solidFill>
              <a:latin typeface="微軟正黑體" panose="020B0604030504040204" pitchFamily="34" charset="-120"/>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04129589"/>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showMasterSp="0" userDrawn="1">
  <p:cSld name="27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a:endParaRPr lang="en-US" dirty="0">
              <a:solidFill>
                <a:prstClr val="black"/>
              </a:solidFill>
              <a:latin typeface="微軟正黑體" panose="020B0604030504040204" pitchFamily="34" charset="-120"/>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a:endParaRPr lang="en-US" dirty="0">
              <a:solidFill>
                <a:prstClr val="black"/>
              </a:solidFill>
              <a:latin typeface="微軟正黑體" panose="020B0604030504040204" pitchFamily="34" charset="-120"/>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60155500"/>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showMasterSp="0" userDrawn="1">
  <p:cSld name="28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a:endParaRPr lang="en-US" dirty="0">
              <a:solidFill>
                <a:prstClr val="black"/>
              </a:solidFill>
              <a:latin typeface="微軟正黑體" panose="020B0604030504040204" pitchFamily="34" charset="-120"/>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a:endParaRPr lang="en-US" dirty="0">
              <a:solidFill>
                <a:prstClr val="black"/>
              </a:solidFill>
              <a:latin typeface="微軟正黑體" panose="020B0604030504040204" pitchFamily="34" charset="-120"/>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164659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7271664"/>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showMasterSp="0" userDrawn="1">
  <p:cSld name="29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a:endParaRPr lang="en-US" dirty="0">
              <a:solidFill>
                <a:prstClr val="black"/>
              </a:solidFill>
              <a:latin typeface="微軟正黑體" panose="020B0604030504040204" pitchFamily="34" charset="-120"/>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a:endParaRPr lang="en-US" dirty="0">
              <a:solidFill>
                <a:prstClr val="black"/>
              </a:solidFill>
              <a:latin typeface="微軟正黑體" panose="020B0604030504040204" pitchFamily="34" charset="-120"/>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9408854"/>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showMasterSp="0" userDrawn="1">
  <p:cSld name="30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a:endParaRPr lang="en-US" dirty="0">
              <a:solidFill>
                <a:prstClr val="black"/>
              </a:solidFill>
              <a:latin typeface="微軟正黑體" panose="020B0604030504040204" pitchFamily="34" charset="-120"/>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a:endParaRPr lang="en-US" dirty="0">
              <a:solidFill>
                <a:prstClr val="black"/>
              </a:solidFill>
              <a:latin typeface="微軟正黑體" panose="020B0604030504040204" pitchFamily="34" charset="-120"/>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71792154"/>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showMasterSp="0" userDrawn="1">
  <p:cSld name="31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a:endParaRPr lang="en-US" dirty="0">
              <a:solidFill>
                <a:prstClr val="black"/>
              </a:solidFill>
              <a:latin typeface="微軟正黑體" panose="020B0604030504040204" pitchFamily="34" charset="-120"/>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a:endParaRPr lang="en-US" dirty="0">
              <a:solidFill>
                <a:prstClr val="black"/>
              </a:solidFill>
              <a:latin typeface="微軟正黑體" panose="020B0604030504040204" pitchFamily="34" charset="-120"/>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49446887"/>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showMasterSp="0" userDrawn="1">
  <p:cSld name="32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a:endParaRPr lang="en-US" dirty="0">
              <a:solidFill>
                <a:prstClr val="black"/>
              </a:solidFill>
              <a:latin typeface="微軟正黑體" panose="020B0604030504040204" pitchFamily="34" charset="-120"/>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a:endParaRPr lang="en-US" dirty="0">
              <a:solidFill>
                <a:prstClr val="black"/>
              </a:solidFill>
              <a:latin typeface="微軟正黑體" panose="020B0604030504040204" pitchFamily="34" charset="-120"/>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15888601"/>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showMasterSp="0" userDrawn="1">
  <p:cSld name="33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a:endParaRPr lang="en-US" dirty="0">
              <a:solidFill>
                <a:prstClr val="black"/>
              </a:solidFill>
              <a:latin typeface="微軟正黑體" panose="020B0604030504040204" pitchFamily="34" charset="-120"/>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a:endParaRPr lang="en-US" dirty="0">
              <a:solidFill>
                <a:prstClr val="black"/>
              </a:solidFill>
              <a:latin typeface="微軟正黑體" panose="020B0604030504040204" pitchFamily="34" charset="-120"/>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28895084"/>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showMasterSp="0" userDrawn="1">
  <p:cSld name="45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a:endParaRPr lang="en-US" dirty="0">
              <a:solidFill>
                <a:prstClr val="black"/>
              </a:solidFill>
              <a:latin typeface="微軟正黑體" panose="020B0604030504040204" pitchFamily="34" charset="-120"/>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a:endParaRPr lang="en-US" dirty="0">
              <a:solidFill>
                <a:prstClr val="black"/>
              </a:solidFill>
              <a:latin typeface="微軟正黑體" panose="020B0604030504040204" pitchFamily="34" charset="-120"/>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41531763"/>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showMasterSp="0" userDrawn="1">
  <p:cSld name="46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a:endParaRPr lang="en-US" dirty="0">
              <a:solidFill>
                <a:prstClr val="black"/>
              </a:solidFill>
              <a:latin typeface="微軟正黑體" panose="020B0604030504040204" pitchFamily="34" charset="-120"/>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a:endParaRPr lang="en-US" dirty="0">
              <a:solidFill>
                <a:prstClr val="black"/>
              </a:solidFill>
              <a:latin typeface="微軟正黑體" panose="020B0604030504040204" pitchFamily="34" charset="-120"/>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55758569"/>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showMasterSp="0" userDrawn="1">
  <p:cSld name="47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a:endParaRPr lang="en-US" dirty="0">
              <a:solidFill>
                <a:prstClr val="black"/>
              </a:solidFill>
              <a:latin typeface="微軟正黑體" panose="020B0604030504040204" pitchFamily="34" charset="-120"/>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a:endParaRPr lang="en-US" dirty="0">
              <a:solidFill>
                <a:prstClr val="black"/>
              </a:solidFill>
              <a:latin typeface="微軟正黑體" panose="020B0604030504040204" pitchFamily="34" charset="-120"/>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65438884"/>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showMasterSp="0" userDrawn="1">
  <p:cSld name="48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a:endParaRPr lang="en-US" dirty="0">
              <a:solidFill>
                <a:prstClr val="black"/>
              </a:solidFill>
              <a:latin typeface="微軟正黑體" panose="020B0604030504040204" pitchFamily="34" charset="-120"/>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a:endParaRPr lang="en-US" dirty="0">
              <a:solidFill>
                <a:prstClr val="black"/>
              </a:solidFill>
              <a:latin typeface="微軟正黑體" panose="020B0604030504040204" pitchFamily="34" charset="-120"/>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47731978"/>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showMasterSp="0" userDrawn="1">
  <p:cSld name="49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a:endParaRPr lang="en-US" dirty="0">
              <a:solidFill>
                <a:prstClr val="black"/>
              </a:solidFill>
              <a:latin typeface="微軟正黑體" panose="020B0604030504040204" pitchFamily="34" charset="-120"/>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a:endParaRPr lang="en-US" dirty="0">
              <a:solidFill>
                <a:prstClr val="black"/>
              </a:solidFill>
              <a:latin typeface="微軟正黑體" panose="020B0604030504040204" pitchFamily="34" charset="-120"/>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968822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10/5/2018</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863285786"/>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showMasterSp="0" userDrawn="1">
  <p:cSld name="50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a:endParaRPr lang="en-US" dirty="0">
              <a:solidFill>
                <a:prstClr val="black"/>
              </a:solidFill>
              <a:latin typeface="微軟正黑體" panose="020B0604030504040204" pitchFamily="34" charset="-120"/>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a:endParaRPr lang="en-US" dirty="0">
              <a:solidFill>
                <a:prstClr val="black"/>
              </a:solidFill>
              <a:latin typeface="微軟正黑體" panose="020B0604030504040204" pitchFamily="34" charset="-120"/>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30496249"/>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showMasterSp="0" userDrawn="1">
  <p:cSld name="35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a:endParaRPr lang="en-US" dirty="0">
              <a:solidFill>
                <a:prstClr val="black"/>
              </a:solidFill>
              <a:latin typeface="微軟正黑體" panose="020B0604030504040204" pitchFamily="34" charset="-120"/>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latin typeface="微軟正黑體" panose="020B0604030504040204" pitchFamily="34" charset="-120"/>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a:endParaRPr lang="en-US" dirty="0">
              <a:solidFill>
                <a:prstClr val="black"/>
              </a:solidFill>
              <a:latin typeface="微軟正黑體" panose="020B0604030504040204" pitchFamily="34" charset="-120"/>
            </a:endParaRPr>
          </a:p>
        </p:txBody>
      </p:sp>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60003457"/>
      </p:ext>
    </p:extLst>
  </p:cSld>
  <p:clrMapOvr>
    <a:masterClrMapping/>
  </p:clrMapOvr>
  <p:timing>
    <p:tnLst>
      <p:par>
        <p:cTn id="1" dur="indefinite" restart="never" nodeType="tmRoot"/>
      </p:par>
    </p:tnLst>
  </p:timing>
</p:sldLayout>
</file>

<file path=ppt/slideLayouts/slideLayout482.xml><?xml version="1.0" encoding="utf-8"?>
<p:sldLayout xmlns:a="http://schemas.openxmlformats.org/drawingml/2006/main" xmlns:r="http://schemas.openxmlformats.org/officeDocument/2006/relationships" xmlns:p="http://schemas.openxmlformats.org/presentationml/2006/main" showMasterSp="0" userDrawn="1">
  <p:cSld name="38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a:endParaRPr lang="en-US" dirty="0">
              <a:solidFill>
                <a:prstClr val="black"/>
              </a:solidFill>
              <a:latin typeface="微軟正黑體" panose="020B0604030504040204" pitchFamily="34" charset="-120"/>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latin typeface="微軟正黑體" panose="020B0604030504040204" pitchFamily="34" charset="-120"/>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a:endParaRPr lang="en-US" dirty="0">
              <a:solidFill>
                <a:prstClr val="black"/>
              </a:solidFill>
              <a:latin typeface="微軟正黑體" panose="020B0604030504040204" pitchFamily="34" charset="-120"/>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30"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83762517"/>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showMasterSp="0" userDrawn="1">
  <p:cSld name="39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a:endParaRPr lang="en-US" dirty="0">
              <a:solidFill>
                <a:prstClr val="black"/>
              </a:solidFill>
              <a:latin typeface="微軟正黑體" panose="020B0604030504040204" pitchFamily="34" charset="-120"/>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latin typeface="微軟正黑體" panose="020B0604030504040204" pitchFamily="34" charset="-120"/>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a:endParaRPr lang="en-US" dirty="0">
              <a:solidFill>
                <a:prstClr val="black"/>
              </a:solidFill>
              <a:latin typeface="微軟正黑體" panose="020B0604030504040204" pitchFamily="34" charset="-120"/>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30"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06607400"/>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showMasterSp="0" userDrawn="1">
  <p:cSld name="40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a:endParaRPr lang="en-US" dirty="0">
              <a:solidFill>
                <a:prstClr val="black"/>
              </a:solidFill>
              <a:latin typeface="微軟正黑體" panose="020B0604030504040204" pitchFamily="34" charset="-120"/>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latin typeface="微軟正黑體" panose="020B0604030504040204" pitchFamily="34" charset="-120"/>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a:endParaRPr lang="en-US" dirty="0">
              <a:solidFill>
                <a:prstClr val="black"/>
              </a:solidFill>
              <a:latin typeface="微軟正黑體" panose="020B0604030504040204" pitchFamily="34" charset="-120"/>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30"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83004926"/>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showMasterSp="0" userDrawn="1">
  <p:cSld name="43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a:endParaRPr lang="en-US" dirty="0">
              <a:solidFill>
                <a:prstClr val="black"/>
              </a:solidFill>
              <a:latin typeface="微軟正黑體" panose="020B0604030504040204" pitchFamily="34" charset="-120"/>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latin typeface="微軟正黑體" panose="020B0604030504040204" pitchFamily="34" charset="-120"/>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a:endParaRPr lang="en-US" dirty="0">
              <a:solidFill>
                <a:prstClr val="black"/>
              </a:solidFill>
              <a:latin typeface="微軟正黑體" panose="020B0604030504040204" pitchFamily="34" charset="-120"/>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30"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20265069"/>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userDrawn="1">
  <p:cSld name="44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771203"/>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userDrawn="1">
  <p:cSld name="51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4616037"/>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userDrawn="1">
  <p:cSld name="52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09109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4"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4"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10/5/2018</a:t>
            </a:fld>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8183189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10/5/2018</a:t>
            </a:fld>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2383760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10/5/2018</a:t>
            </a:fld>
            <a:endParaRPr lang="en-US"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6185447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10/5/2018</a:t>
            </a:fld>
            <a:endParaRPr lang="en-US"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8167574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4"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5"/>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4" y="1076328"/>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10/5/2018</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0275925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dirty="0"/>
          </a:p>
        </p:txBody>
      </p:sp>
      <p:sp>
        <p:nvSpPr>
          <p:cNvPr id="4" name="Text Placeholder 3"/>
          <p:cNvSpPr>
            <a:spLocks noGrp="1"/>
          </p:cNvSpPr>
          <p:nvPr>
            <p:ph type="body" sz="half" idx="2"/>
          </p:nvPr>
        </p:nvSpPr>
        <p:spPr>
          <a:xfrm>
            <a:off x="1792288" y="4025510"/>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10/5/2018</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8757172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10/5/2018</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0118635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10/5/2018</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2428969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userDrawn="1">
  <p:cSld name="2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a:endParaRPr lang="en-US" sz="1800" dirty="0"/>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a:t>www.mawc411www.mawc411.com.com</a:t>
            </a: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a:endParaRPr lang="en-US" sz="1800" dirty="0"/>
          </a:p>
        </p:txBody>
      </p:sp>
      <p:sp>
        <p:nvSpPr>
          <p:cNvPr id="16" name="Rectangle 11"/>
          <p:cNvSpPr>
            <a:spLocks noGrp="1"/>
          </p:cNvSpPr>
          <p:nvPr>
            <p:ph sz="quarter" idx="15"/>
          </p:nvPr>
        </p:nvSpPr>
        <p:spPr>
          <a:xfrm>
            <a:off x="304800" y="685800"/>
            <a:ext cx="8458200" cy="4000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364381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userDrawn="1">
  <p:cSld name="7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a:endParaRPr lang="en-US" sz="1800" dirty="0"/>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a:t>www.mawc411www.mawc411.com.com</a:t>
            </a: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a:endParaRPr lang="en-US" sz="1800" dirty="0"/>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287296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userDrawn="1">
  <p:cSld name="35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a:endParaRPr lang="en-US" sz="1800" dirty="0">
              <a:solidFill>
                <a:prstClr val="black"/>
              </a:solidFill>
              <a:latin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a:solidFill>
                  <a:prstClr val="black">
                    <a:lumMod val="50000"/>
                    <a:lumOff val="50000"/>
                  </a:prstClr>
                </a:solidFill>
                <a:latin typeface="Calibri"/>
              </a:rPr>
              <a:t>www.mawc411www.mawc411.com.com</a:t>
            </a: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a:endParaRPr lang="en-US" sz="1800" dirty="0">
              <a:solidFill>
                <a:prstClr val="black"/>
              </a:solidFill>
              <a:latin typeface="Calibri"/>
            </a:endParaRPr>
          </a:p>
        </p:txBody>
      </p:sp>
      <p:sp>
        <p:nvSpPr>
          <p:cNvPr id="16" name="Rectangle 11"/>
          <p:cNvSpPr>
            <a:spLocks noGrp="1"/>
          </p:cNvSpPr>
          <p:nvPr>
            <p:ph sz="quarter" idx="15"/>
          </p:nvPr>
        </p:nvSpPr>
        <p:spPr>
          <a:xfrm>
            <a:off x="304800" y="685800"/>
            <a:ext cx="8458200" cy="4000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443663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userDrawn="1">
  <p:cSld name="38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a:endParaRPr lang="en-US" sz="1800" dirty="0">
              <a:solidFill>
                <a:prstClr val="black"/>
              </a:solidFill>
              <a:latin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a:solidFill>
                  <a:prstClr val="black">
                    <a:lumMod val="50000"/>
                    <a:lumOff val="50000"/>
                  </a:prstClr>
                </a:solidFill>
                <a:latin typeface="Calibri"/>
              </a:rPr>
              <a:t>www.mawc411www.mawc411.com.com</a:t>
            </a: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a:endParaRPr lang="en-US" sz="1800" dirty="0">
              <a:solidFill>
                <a:prstClr val="black"/>
              </a:solidFill>
              <a:latin typeface="Calibri"/>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31"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920338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10/5/2018</a:t>
            </a:fld>
            <a:endParaRPr lang="en-US"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005134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44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5986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124"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124"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618738CE-753E-4E6D-9FB1-C7E03518A2A1}" type="datetimeFigureOut">
              <a:rPr lang="en-US" smtClean="0">
                <a:solidFill>
                  <a:prstClr val="black">
                    <a:tint val="75000"/>
                  </a:prstClr>
                </a:solidFill>
              </a:rPr>
              <a:pPr/>
              <a:t>10/5/2018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03C2088-228C-44A7-BBC3-4567D02A6E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6969040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8738CE-753E-4E6D-9FB1-C7E03518A2A1}" type="datetimeFigureOut">
              <a:rPr lang="en-US" smtClean="0">
                <a:solidFill>
                  <a:prstClr val="black">
                    <a:tint val="75000"/>
                  </a:prstClr>
                </a:solidFill>
              </a:rPr>
              <a:pPr/>
              <a:t>10/5/2018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03C2088-228C-44A7-BBC3-4567D02A6E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5115281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345"/>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18738CE-753E-4E6D-9FB1-C7E03518A2A1}" type="datetimeFigureOut">
              <a:rPr lang="en-US" smtClean="0">
                <a:solidFill>
                  <a:prstClr val="black">
                    <a:tint val="75000"/>
                  </a:prstClr>
                </a:solidFill>
              </a:rPr>
              <a:pPr/>
              <a:t>10/5/2018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03C2088-228C-44A7-BBC3-4567D02A6E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00159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741"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18738CE-753E-4E6D-9FB1-C7E03518A2A1}" type="datetimeFigureOut">
              <a:rPr lang="en-US" smtClean="0">
                <a:solidFill>
                  <a:prstClr val="black">
                    <a:tint val="75000"/>
                  </a:prstClr>
                </a:solidFill>
              </a:rPr>
              <a:pPr/>
              <a:t>10/5/2018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03C2088-228C-44A7-BBC3-4567D02A6E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983496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a:t>Click to edit Master title style</a:t>
            </a:r>
          </a:p>
        </p:txBody>
      </p:sp>
      <p:sp>
        <p:nvSpPr>
          <p:cNvPr id="3" name="Text Placeholder 2"/>
          <p:cNvSpPr>
            <a:spLocks noGrp="1"/>
          </p:cNvSpPr>
          <p:nvPr>
            <p:ph type="body" idx="1"/>
          </p:nvPr>
        </p:nvSpPr>
        <p:spPr>
          <a:xfrm>
            <a:off x="629965"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965"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18738CE-753E-4E6D-9FB1-C7E03518A2A1}" type="datetimeFigureOut">
              <a:rPr lang="en-US" smtClean="0">
                <a:solidFill>
                  <a:prstClr val="black">
                    <a:tint val="75000"/>
                  </a:prstClr>
                </a:solidFill>
              </a:rPr>
              <a:pPr/>
              <a:t>10/5/2018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03C2088-228C-44A7-BBC3-4567D02A6E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384137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18738CE-753E-4E6D-9FB1-C7E03518A2A1}" type="datetimeFigureOut">
              <a:rPr lang="en-US" smtClean="0">
                <a:solidFill>
                  <a:prstClr val="black">
                    <a:tint val="75000"/>
                  </a:prstClr>
                </a:solidFill>
              </a:rPr>
              <a:pPr/>
              <a:t>10/5/2018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03C2088-228C-44A7-BBC3-4567D02A6E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0479066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8738CE-753E-4E6D-9FB1-C7E03518A2A1}" type="datetimeFigureOut">
              <a:rPr lang="en-US" smtClean="0">
                <a:solidFill>
                  <a:prstClr val="black">
                    <a:tint val="75000"/>
                  </a:prstClr>
                </a:solidFill>
              </a:rPr>
              <a:pPr/>
              <a:t>10/5/2018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03C2088-228C-44A7-BBC3-4567D02A6E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466769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965"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965"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18738CE-753E-4E6D-9FB1-C7E03518A2A1}" type="datetimeFigureOut">
              <a:rPr lang="en-US" smtClean="0">
                <a:solidFill>
                  <a:prstClr val="black">
                    <a:tint val="75000"/>
                  </a:prstClr>
                </a:solidFill>
              </a:rPr>
              <a:pPr/>
              <a:t>10/5/2018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03C2088-228C-44A7-BBC3-4567D02A6E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11037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965"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70"/>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965"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18738CE-753E-4E6D-9FB1-C7E03518A2A1}" type="datetimeFigureOut">
              <a:rPr lang="en-US" smtClean="0">
                <a:solidFill>
                  <a:prstClr val="black">
                    <a:tint val="75000"/>
                  </a:prstClr>
                </a:solidFill>
              </a:rPr>
              <a:pPr/>
              <a:t>10/5/2018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03C2088-228C-44A7-BBC3-4567D02A6E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866622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10/5/2018</a:t>
            </a:fld>
            <a:endParaRPr lang="en-US"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52360732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8738CE-753E-4E6D-9FB1-C7E03518A2A1}" type="datetimeFigureOut">
              <a:rPr lang="en-US" smtClean="0">
                <a:solidFill>
                  <a:prstClr val="black">
                    <a:tint val="75000"/>
                  </a:prstClr>
                </a:solidFill>
              </a:rPr>
              <a:pPr/>
              <a:t>10/5/2018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03C2088-228C-44A7-BBC3-4567D02A6E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3331006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8738CE-753E-4E6D-9FB1-C7E03518A2A1}" type="datetimeFigureOut">
              <a:rPr lang="en-US" smtClean="0">
                <a:solidFill>
                  <a:prstClr val="black">
                    <a:tint val="75000"/>
                  </a:prstClr>
                </a:solidFill>
              </a:rPr>
              <a:pPr/>
              <a:t>10/5/2018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03C2088-228C-44A7-BBC3-4567D02A6E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8599495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133"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133" y="2701550"/>
            <a:ext cx="6858000" cy="1241822"/>
          </a:xfrm>
        </p:spPr>
        <p:txBody>
          <a:bodyPr/>
          <a:lstStyle>
            <a:lvl1pPr marL="0" indent="0" algn="ctr">
              <a:buNone/>
              <a:defRPr sz="1800"/>
            </a:lvl1pPr>
            <a:lvl2pPr marL="342871" indent="0" algn="ctr">
              <a:buNone/>
              <a:defRPr sz="1500"/>
            </a:lvl2pPr>
            <a:lvl3pPr marL="685742" indent="0" algn="ctr">
              <a:buNone/>
              <a:defRPr sz="1425"/>
            </a:lvl3pPr>
            <a:lvl4pPr marL="1028614" indent="0" algn="ctr">
              <a:buNone/>
              <a:defRPr sz="1200"/>
            </a:lvl4pPr>
            <a:lvl5pPr marL="1371486" indent="0" algn="ctr">
              <a:buNone/>
              <a:defRPr sz="1200"/>
            </a:lvl5pPr>
            <a:lvl6pPr marL="1714357" indent="0" algn="ctr">
              <a:buNone/>
              <a:defRPr sz="1200"/>
            </a:lvl6pPr>
            <a:lvl7pPr marL="2057228" indent="0" algn="ctr">
              <a:buNone/>
              <a:defRPr sz="1200"/>
            </a:lvl7pPr>
            <a:lvl8pPr marL="2400100" indent="0" algn="ctr">
              <a:buNone/>
              <a:defRPr sz="1200"/>
            </a:lvl8pPr>
            <a:lvl9pPr marL="2742972"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0ACB604A-D504-479A-9DA4-5AEA2B5F9514}" type="datetimeFigureOut">
              <a:rPr lang="en-US" smtClean="0">
                <a:solidFill>
                  <a:prstClr val="black">
                    <a:tint val="75000"/>
                  </a:prstClr>
                </a:solidFill>
              </a:rPr>
              <a:pPr/>
              <a:t>10/5/2018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A222DE-9709-4FA4-87DF-94FBE281F96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1054283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CB604A-D504-479A-9DA4-5AEA2B5F9514}" type="datetimeFigureOut">
              <a:rPr lang="en-US" smtClean="0">
                <a:solidFill>
                  <a:prstClr val="black">
                    <a:tint val="75000"/>
                  </a:prstClr>
                </a:solidFill>
              </a:rPr>
              <a:pPr/>
              <a:t>10/5/2018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A222DE-9709-4FA4-87DF-94FBE281F96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415575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326"/>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7" y="3442364"/>
            <a:ext cx="7886700" cy="1125140"/>
          </a:xfrm>
        </p:spPr>
        <p:txBody>
          <a:bodyPr/>
          <a:lstStyle>
            <a:lvl1pPr marL="0" indent="0">
              <a:buNone/>
              <a:defRPr sz="1800">
                <a:solidFill>
                  <a:schemeClr val="tx1">
                    <a:tint val="75000"/>
                  </a:schemeClr>
                </a:solidFill>
              </a:defRPr>
            </a:lvl1pPr>
            <a:lvl2pPr marL="342871" indent="0">
              <a:buNone/>
              <a:defRPr sz="1500">
                <a:solidFill>
                  <a:schemeClr val="tx1">
                    <a:tint val="75000"/>
                  </a:schemeClr>
                </a:solidFill>
              </a:defRPr>
            </a:lvl2pPr>
            <a:lvl3pPr marL="685742" indent="0">
              <a:buNone/>
              <a:defRPr sz="1425">
                <a:solidFill>
                  <a:schemeClr val="tx1">
                    <a:tint val="75000"/>
                  </a:schemeClr>
                </a:solidFill>
              </a:defRPr>
            </a:lvl3pPr>
            <a:lvl4pPr marL="1028614" indent="0">
              <a:buNone/>
              <a:defRPr sz="1200">
                <a:solidFill>
                  <a:schemeClr val="tx1">
                    <a:tint val="75000"/>
                  </a:schemeClr>
                </a:solidFill>
              </a:defRPr>
            </a:lvl4pPr>
            <a:lvl5pPr marL="1371486" indent="0">
              <a:buNone/>
              <a:defRPr sz="1200">
                <a:solidFill>
                  <a:schemeClr val="tx1">
                    <a:tint val="75000"/>
                  </a:schemeClr>
                </a:solidFill>
              </a:defRPr>
            </a:lvl5pPr>
            <a:lvl6pPr marL="1714357" indent="0">
              <a:buNone/>
              <a:defRPr sz="1200">
                <a:solidFill>
                  <a:schemeClr val="tx1">
                    <a:tint val="75000"/>
                  </a:schemeClr>
                </a:solidFill>
              </a:defRPr>
            </a:lvl6pPr>
            <a:lvl7pPr marL="2057228" indent="0">
              <a:buNone/>
              <a:defRPr sz="1200">
                <a:solidFill>
                  <a:schemeClr val="tx1">
                    <a:tint val="75000"/>
                  </a:schemeClr>
                </a:solidFill>
              </a:defRPr>
            </a:lvl7pPr>
            <a:lvl8pPr marL="2400100" indent="0">
              <a:buNone/>
              <a:defRPr sz="1200">
                <a:solidFill>
                  <a:schemeClr val="tx1">
                    <a:tint val="75000"/>
                  </a:schemeClr>
                </a:solidFill>
              </a:defRPr>
            </a:lvl8pPr>
            <a:lvl9pPr marL="2742972"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CB604A-D504-479A-9DA4-5AEA2B5F9514}" type="datetimeFigureOut">
              <a:rPr lang="en-US" smtClean="0">
                <a:solidFill>
                  <a:prstClr val="black">
                    <a:tint val="75000"/>
                  </a:prstClr>
                </a:solidFill>
              </a:rPr>
              <a:pPr/>
              <a:t>10/5/2018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A222DE-9709-4FA4-87DF-94FBE281F96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2331592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741"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ACB604A-D504-479A-9DA4-5AEA2B5F9514}" type="datetimeFigureOut">
              <a:rPr lang="en-US" smtClean="0">
                <a:solidFill>
                  <a:prstClr val="black">
                    <a:tint val="75000"/>
                  </a:prstClr>
                </a:solidFill>
              </a:rPr>
              <a:pPr/>
              <a:t>10/5/2018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8A222DE-9709-4FA4-87DF-94FBE281F96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9277320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7"/>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71" indent="0">
              <a:buNone/>
              <a:defRPr sz="1500" b="1"/>
            </a:lvl2pPr>
            <a:lvl3pPr marL="685742" indent="0">
              <a:buNone/>
              <a:defRPr sz="1425" b="1"/>
            </a:lvl3pPr>
            <a:lvl4pPr marL="1028614" indent="0">
              <a:buNone/>
              <a:defRPr sz="1200" b="1"/>
            </a:lvl4pPr>
            <a:lvl5pPr marL="1371486" indent="0">
              <a:buNone/>
              <a:defRPr sz="1200" b="1"/>
            </a:lvl5pPr>
            <a:lvl6pPr marL="1714357" indent="0">
              <a:buNone/>
              <a:defRPr sz="1200" b="1"/>
            </a:lvl6pPr>
            <a:lvl7pPr marL="2057228" indent="0">
              <a:buNone/>
              <a:defRPr sz="1200" b="1"/>
            </a:lvl7pPr>
            <a:lvl8pPr marL="2400100" indent="0">
              <a:buNone/>
              <a:defRPr sz="1200" b="1"/>
            </a:lvl8pPr>
            <a:lvl9pPr marL="2742972"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871" indent="0">
              <a:buNone/>
              <a:defRPr sz="1500" b="1"/>
            </a:lvl2pPr>
            <a:lvl3pPr marL="685742" indent="0">
              <a:buNone/>
              <a:defRPr sz="1425" b="1"/>
            </a:lvl3pPr>
            <a:lvl4pPr marL="1028614" indent="0">
              <a:buNone/>
              <a:defRPr sz="1200" b="1"/>
            </a:lvl4pPr>
            <a:lvl5pPr marL="1371486" indent="0">
              <a:buNone/>
              <a:defRPr sz="1200" b="1"/>
            </a:lvl5pPr>
            <a:lvl6pPr marL="1714357" indent="0">
              <a:buNone/>
              <a:defRPr sz="1200" b="1"/>
            </a:lvl6pPr>
            <a:lvl7pPr marL="2057228" indent="0">
              <a:buNone/>
              <a:defRPr sz="1200" b="1"/>
            </a:lvl7pPr>
            <a:lvl8pPr marL="2400100" indent="0">
              <a:buNone/>
              <a:defRPr sz="1200" b="1"/>
            </a:lvl8pPr>
            <a:lvl9pPr marL="274297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CB604A-D504-479A-9DA4-5AEA2B5F9514}" type="datetimeFigureOut">
              <a:rPr lang="en-US" smtClean="0">
                <a:solidFill>
                  <a:prstClr val="black">
                    <a:tint val="75000"/>
                  </a:prstClr>
                </a:solidFill>
              </a:rPr>
              <a:pPr/>
              <a:t>10/5/2018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08A222DE-9709-4FA4-87DF-94FBE281F96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2776348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ACB604A-D504-479A-9DA4-5AEA2B5F9514}" type="datetimeFigureOut">
              <a:rPr lang="en-US" smtClean="0">
                <a:solidFill>
                  <a:prstClr val="black">
                    <a:tint val="75000"/>
                  </a:prstClr>
                </a:solidFill>
              </a:rPr>
              <a:pPr/>
              <a:t>10/5/2018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8A222DE-9709-4FA4-87DF-94FBE281F96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6318075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CB604A-D504-479A-9DA4-5AEA2B5F9514}" type="datetimeFigureOut">
              <a:rPr lang="en-US" smtClean="0">
                <a:solidFill>
                  <a:prstClr val="black">
                    <a:tint val="75000"/>
                  </a:prstClr>
                </a:solidFill>
              </a:rPr>
              <a:pPr/>
              <a:t>10/5/2018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08A222DE-9709-4FA4-87DF-94FBE281F96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6507234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976"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92"/>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976" y="1543052"/>
            <a:ext cx="2949178" cy="2858691"/>
          </a:xfrm>
        </p:spPr>
        <p:txBody>
          <a:bodyPr/>
          <a:lstStyle>
            <a:lvl1pPr marL="0" indent="0">
              <a:buNone/>
              <a:defRPr sz="1200"/>
            </a:lvl1pPr>
            <a:lvl2pPr marL="342871" indent="0">
              <a:buNone/>
              <a:defRPr sz="1125"/>
            </a:lvl2pPr>
            <a:lvl3pPr marL="685742" indent="0">
              <a:buNone/>
              <a:defRPr sz="900"/>
            </a:lvl3pPr>
            <a:lvl4pPr marL="1028614" indent="0">
              <a:buNone/>
              <a:defRPr sz="825"/>
            </a:lvl4pPr>
            <a:lvl5pPr marL="1371486" indent="0">
              <a:buNone/>
              <a:defRPr sz="825"/>
            </a:lvl5pPr>
            <a:lvl6pPr marL="1714357" indent="0">
              <a:buNone/>
              <a:defRPr sz="825"/>
            </a:lvl6pPr>
            <a:lvl7pPr marL="2057228" indent="0">
              <a:buNone/>
              <a:defRPr sz="825"/>
            </a:lvl7pPr>
            <a:lvl8pPr marL="2400100" indent="0">
              <a:buNone/>
              <a:defRPr sz="825"/>
            </a:lvl8pPr>
            <a:lvl9pPr marL="2742972" indent="0">
              <a:buNone/>
              <a:defRPr sz="825"/>
            </a:lvl9pPr>
          </a:lstStyle>
          <a:p>
            <a:pPr lvl="0"/>
            <a:r>
              <a:rPr lang="en-US"/>
              <a:t>Click to edit Master text styles</a:t>
            </a:r>
          </a:p>
        </p:txBody>
      </p:sp>
      <p:sp>
        <p:nvSpPr>
          <p:cNvPr id="5" name="Date Placeholder 4"/>
          <p:cNvSpPr>
            <a:spLocks noGrp="1"/>
          </p:cNvSpPr>
          <p:nvPr>
            <p:ph type="dt" sz="half" idx="10"/>
          </p:nvPr>
        </p:nvSpPr>
        <p:spPr/>
        <p:txBody>
          <a:bodyPr/>
          <a:lstStyle/>
          <a:p>
            <a:fld id="{0ACB604A-D504-479A-9DA4-5AEA2B5F9514}" type="datetimeFigureOut">
              <a:rPr lang="en-US" smtClean="0">
                <a:solidFill>
                  <a:prstClr val="black">
                    <a:tint val="75000"/>
                  </a:prstClr>
                </a:solidFill>
              </a:rPr>
              <a:pPr/>
              <a:t>10/5/2018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8A222DE-9709-4FA4-87DF-94FBE281F96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95501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4"/>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3"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10/5/2018</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12608531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976"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92"/>
            <a:ext cx="4629150" cy="3655219"/>
          </a:xfrm>
        </p:spPr>
        <p:txBody>
          <a:bodyPr/>
          <a:lstStyle>
            <a:lvl1pPr marL="0" indent="0">
              <a:buNone/>
              <a:defRPr sz="2400"/>
            </a:lvl1pPr>
            <a:lvl2pPr marL="342871" indent="0">
              <a:buNone/>
              <a:defRPr sz="2100"/>
            </a:lvl2pPr>
            <a:lvl3pPr marL="685742" indent="0">
              <a:buNone/>
              <a:defRPr sz="1800"/>
            </a:lvl3pPr>
            <a:lvl4pPr marL="1028614" indent="0">
              <a:buNone/>
              <a:defRPr sz="1500"/>
            </a:lvl4pPr>
            <a:lvl5pPr marL="1371486" indent="0">
              <a:buNone/>
              <a:defRPr sz="1500"/>
            </a:lvl5pPr>
            <a:lvl6pPr marL="1714357" indent="0">
              <a:buNone/>
              <a:defRPr sz="1500"/>
            </a:lvl6pPr>
            <a:lvl7pPr marL="2057228" indent="0">
              <a:buNone/>
              <a:defRPr sz="1500"/>
            </a:lvl7pPr>
            <a:lvl8pPr marL="2400100" indent="0">
              <a:buNone/>
              <a:defRPr sz="1500"/>
            </a:lvl8pPr>
            <a:lvl9pPr marL="2742972" indent="0">
              <a:buNone/>
              <a:defRPr sz="1500"/>
            </a:lvl9pPr>
          </a:lstStyle>
          <a:p>
            <a:endParaRPr lang="en-US" dirty="0"/>
          </a:p>
        </p:txBody>
      </p:sp>
      <p:sp>
        <p:nvSpPr>
          <p:cNvPr id="4" name="Text Placeholder 3"/>
          <p:cNvSpPr>
            <a:spLocks noGrp="1"/>
          </p:cNvSpPr>
          <p:nvPr>
            <p:ph type="body" sz="half" idx="2"/>
          </p:nvPr>
        </p:nvSpPr>
        <p:spPr>
          <a:xfrm>
            <a:off x="629976" y="1543052"/>
            <a:ext cx="2949178" cy="2858691"/>
          </a:xfrm>
        </p:spPr>
        <p:txBody>
          <a:bodyPr/>
          <a:lstStyle>
            <a:lvl1pPr marL="0" indent="0">
              <a:buNone/>
              <a:defRPr sz="1200"/>
            </a:lvl1pPr>
            <a:lvl2pPr marL="342871" indent="0">
              <a:buNone/>
              <a:defRPr sz="1125"/>
            </a:lvl2pPr>
            <a:lvl3pPr marL="685742" indent="0">
              <a:buNone/>
              <a:defRPr sz="900"/>
            </a:lvl3pPr>
            <a:lvl4pPr marL="1028614" indent="0">
              <a:buNone/>
              <a:defRPr sz="825"/>
            </a:lvl4pPr>
            <a:lvl5pPr marL="1371486" indent="0">
              <a:buNone/>
              <a:defRPr sz="825"/>
            </a:lvl5pPr>
            <a:lvl6pPr marL="1714357" indent="0">
              <a:buNone/>
              <a:defRPr sz="825"/>
            </a:lvl6pPr>
            <a:lvl7pPr marL="2057228" indent="0">
              <a:buNone/>
              <a:defRPr sz="825"/>
            </a:lvl7pPr>
            <a:lvl8pPr marL="2400100" indent="0">
              <a:buNone/>
              <a:defRPr sz="825"/>
            </a:lvl8pPr>
            <a:lvl9pPr marL="2742972" indent="0">
              <a:buNone/>
              <a:defRPr sz="825"/>
            </a:lvl9pPr>
          </a:lstStyle>
          <a:p>
            <a:pPr lvl="0"/>
            <a:r>
              <a:rPr lang="en-US"/>
              <a:t>Click to edit Master text styles</a:t>
            </a:r>
          </a:p>
        </p:txBody>
      </p:sp>
      <p:sp>
        <p:nvSpPr>
          <p:cNvPr id="5" name="Date Placeholder 4"/>
          <p:cNvSpPr>
            <a:spLocks noGrp="1"/>
          </p:cNvSpPr>
          <p:nvPr>
            <p:ph type="dt" sz="half" idx="10"/>
          </p:nvPr>
        </p:nvSpPr>
        <p:spPr/>
        <p:txBody>
          <a:bodyPr/>
          <a:lstStyle/>
          <a:p>
            <a:fld id="{0ACB604A-D504-479A-9DA4-5AEA2B5F9514}" type="datetimeFigureOut">
              <a:rPr lang="en-US" smtClean="0">
                <a:solidFill>
                  <a:prstClr val="black">
                    <a:tint val="75000"/>
                  </a:prstClr>
                </a:solidFill>
              </a:rPr>
              <a:pPr/>
              <a:t>10/5/2018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8A222DE-9709-4FA4-87DF-94FBE281F96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9105857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CB604A-D504-479A-9DA4-5AEA2B5F9514}" type="datetimeFigureOut">
              <a:rPr lang="en-US" smtClean="0">
                <a:solidFill>
                  <a:prstClr val="black">
                    <a:tint val="75000"/>
                  </a:prstClr>
                </a:solidFill>
              </a:rPr>
              <a:pPr/>
              <a:t>10/5/2018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A222DE-9709-4FA4-87DF-94FBE281F96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4300185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65"/>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65"/>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CB604A-D504-479A-9DA4-5AEA2B5F9514}" type="datetimeFigureOut">
              <a:rPr lang="en-US" smtClean="0">
                <a:solidFill>
                  <a:prstClr val="black">
                    <a:tint val="75000"/>
                  </a:prstClr>
                </a:solidFill>
              </a:rPr>
              <a:pPr/>
              <a:t>10/5/2018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A222DE-9709-4FA4-87DF-94FBE281F96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9670654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1597825"/>
            <a:ext cx="7772400" cy="1102520"/>
          </a:xfrm>
          <a:prstGeom prst="rect">
            <a:avLst/>
          </a:prstGeom>
        </p:spPr>
        <p:txBody>
          <a:bodyPr/>
          <a:lstStyle/>
          <a:p>
            <a:r>
              <a:t>Title Text</a:t>
            </a:r>
          </a:p>
        </p:txBody>
      </p:sp>
      <p:sp>
        <p:nvSpPr>
          <p:cNvPr id="12" name="Shape 12"/>
          <p:cNvSpPr>
            <a:spLocks noGrp="1"/>
          </p:cNvSpPr>
          <p:nvPr>
            <p:ph type="body" sz="quarter" idx="1"/>
          </p:nvPr>
        </p:nvSpPr>
        <p:spPr>
          <a:xfrm>
            <a:off x="1371600" y="2914650"/>
            <a:ext cx="6400800" cy="1314450"/>
          </a:xfrm>
          <a:prstGeom prst="rect">
            <a:avLst/>
          </a:prstGeom>
        </p:spPr>
        <p:txBody>
          <a:bodyPr/>
          <a:lstStyle>
            <a:lvl1pPr marL="0" indent="0" algn="ctr">
              <a:buSzTx/>
              <a:buFontTx/>
              <a:buNone/>
              <a:defRPr>
                <a:solidFill>
                  <a:srgbClr val="888888"/>
                </a:solidFill>
              </a:defRPr>
            </a:lvl1pPr>
            <a:lvl2pPr marL="0" indent="457034" algn="ctr">
              <a:buSzTx/>
              <a:buFontTx/>
              <a:buNone/>
              <a:defRPr>
                <a:solidFill>
                  <a:srgbClr val="888888"/>
                </a:solidFill>
              </a:defRPr>
            </a:lvl2pPr>
            <a:lvl3pPr marL="0" indent="914085" algn="ctr">
              <a:buSzTx/>
              <a:buFontTx/>
              <a:buNone/>
              <a:defRPr>
                <a:solidFill>
                  <a:srgbClr val="888888"/>
                </a:solidFill>
              </a:defRPr>
            </a:lvl3pPr>
            <a:lvl4pPr marL="0" indent="1371124" algn="ctr">
              <a:buSzTx/>
              <a:buFontTx/>
              <a:buNone/>
              <a:defRPr>
                <a:solidFill>
                  <a:srgbClr val="888888"/>
                </a:solidFill>
              </a:defRPr>
            </a:lvl4pPr>
            <a:lvl5pPr marL="0" indent="1828169"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64749032"/>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33677077"/>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77337065"/>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6" name="Shape 36"/>
          <p:cNvSpPr>
            <a:spLocks noGrp="1"/>
          </p:cNvSpPr>
          <p:nvPr>
            <p:ph type="title"/>
          </p:nvPr>
        </p:nvSpPr>
        <p:spPr>
          <a:prstGeom prst="rect">
            <a:avLst/>
          </a:prstGeom>
        </p:spPr>
        <p:txBody>
          <a:bodyPr/>
          <a:lstStyle/>
          <a:p>
            <a:r>
              <a:t>Title Text</a:t>
            </a:r>
          </a:p>
        </p:txBody>
      </p:sp>
      <p:sp>
        <p:nvSpPr>
          <p:cNvPr id="37" name="Shape 37"/>
          <p:cNvSpPr>
            <a:spLocks noGrp="1"/>
          </p:cNvSpPr>
          <p:nvPr>
            <p:ph type="body" sz="half" idx="1"/>
          </p:nvPr>
        </p:nvSpPr>
        <p:spPr>
          <a:xfrm>
            <a:off x="457200" y="900116"/>
            <a:ext cx="4038600" cy="2545557"/>
          </a:xfrm>
          <a:prstGeom prst="rect">
            <a:avLst/>
          </a:prstGeom>
        </p:spPr>
        <p:txBody>
          <a:bodyPr/>
          <a:lstStyle>
            <a:lvl1pPr>
              <a:spcBef>
                <a:spcPts val="600"/>
              </a:spcBef>
              <a:defRPr sz="2800"/>
            </a:lvl1pPr>
            <a:lvl2pPr marL="790302" indent="-333263">
              <a:spcBef>
                <a:spcPts val="600"/>
              </a:spcBef>
              <a:defRPr sz="2800"/>
            </a:lvl2pPr>
            <a:lvl3pPr marL="1234019" indent="-319927">
              <a:spcBef>
                <a:spcPts val="600"/>
              </a:spcBef>
              <a:defRPr sz="2800"/>
            </a:lvl3pPr>
            <a:lvl4pPr marL="1726598" indent="-355474">
              <a:spcBef>
                <a:spcPts val="600"/>
              </a:spcBef>
              <a:defRPr sz="2800"/>
            </a:lvl4pPr>
            <a:lvl5pPr marL="2183644" indent="-355474">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38" name="Shape 3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46376031"/>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5" name="Shape 45"/>
          <p:cNvSpPr>
            <a:spLocks noGrp="1"/>
          </p:cNvSpPr>
          <p:nvPr>
            <p:ph type="title"/>
          </p:nvPr>
        </p:nvSpPr>
        <p:spPr>
          <a:prstGeom prst="rect">
            <a:avLst/>
          </a:prstGeom>
        </p:spPr>
        <p:txBody>
          <a:bodyPr/>
          <a:lstStyle/>
          <a:p>
            <a:r>
              <a:t>Title Text</a:t>
            </a:r>
          </a:p>
        </p:txBody>
      </p:sp>
      <p:sp>
        <p:nvSpPr>
          <p:cNvPr id="46" name="Shape 46"/>
          <p:cNvSpPr>
            <a:spLocks noGrp="1"/>
          </p:cNvSpPr>
          <p:nvPr>
            <p:ph type="body" sz="quarter" idx="1"/>
          </p:nvPr>
        </p:nvSpPr>
        <p:spPr>
          <a:xfrm>
            <a:off x="457200" y="1151336"/>
            <a:ext cx="4040188" cy="479823"/>
          </a:xfrm>
          <a:prstGeom prst="rect">
            <a:avLst/>
          </a:prstGeom>
        </p:spPr>
        <p:txBody>
          <a:bodyPr anchor="b"/>
          <a:lstStyle>
            <a:lvl1pPr marL="0" indent="0">
              <a:spcBef>
                <a:spcPts val="500"/>
              </a:spcBef>
              <a:buSzTx/>
              <a:buFontTx/>
              <a:buNone/>
              <a:defRPr sz="2400" b="1"/>
            </a:lvl1pPr>
            <a:lvl2pPr marL="0" indent="457034">
              <a:spcBef>
                <a:spcPts val="500"/>
              </a:spcBef>
              <a:buSzTx/>
              <a:buFontTx/>
              <a:buNone/>
              <a:defRPr sz="2400" b="1"/>
            </a:lvl2pPr>
            <a:lvl3pPr marL="0" indent="914085">
              <a:spcBef>
                <a:spcPts val="500"/>
              </a:spcBef>
              <a:buSzTx/>
              <a:buFontTx/>
              <a:buNone/>
              <a:defRPr sz="2400" b="1"/>
            </a:lvl3pPr>
            <a:lvl4pPr marL="0" indent="1371124">
              <a:spcBef>
                <a:spcPts val="500"/>
              </a:spcBef>
              <a:buSzTx/>
              <a:buFontTx/>
              <a:buNone/>
              <a:defRPr sz="2400" b="1"/>
            </a:lvl4pPr>
            <a:lvl5pPr marL="0" indent="1828169">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7" name="Shape 47"/>
          <p:cNvSpPr>
            <a:spLocks noGrp="1"/>
          </p:cNvSpPr>
          <p:nvPr>
            <p:ph type="body" sz="quarter" idx="13"/>
          </p:nvPr>
        </p:nvSpPr>
        <p:spPr>
          <a:xfrm>
            <a:off x="4645033" y="1151336"/>
            <a:ext cx="4041776" cy="479823"/>
          </a:xfrm>
          <a:prstGeom prst="rect">
            <a:avLst/>
          </a:prstGeom>
        </p:spPr>
        <p:txBody>
          <a:bodyPr anchor="b"/>
          <a:lstStyle>
            <a:lvl1pPr marL="0" indent="0">
              <a:spcBef>
                <a:spcPts val="375"/>
              </a:spcBef>
              <a:buSzTx/>
              <a:buFontTx/>
              <a:buNone/>
              <a:defRPr sz="2400" b="1"/>
            </a:lvl1pPr>
          </a:lstStyle>
          <a:p>
            <a:pPr marL="0" indent="0">
              <a:spcBef>
                <a:spcPts val="500"/>
              </a:spcBef>
              <a:buSzTx/>
              <a:buFontTx/>
              <a:buNone/>
              <a:defRPr sz="2400" b="1"/>
            </a:pPr>
            <a:endParaRPr/>
          </a:p>
        </p:txBody>
      </p:sp>
      <p:sp>
        <p:nvSpPr>
          <p:cNvPr id="48" name="Shape 4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88967084"/>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5" name="Shape 55"/>
          <p:cNvSpPr>
            <a:spLocks noGrp="1"/>
          </p:cNvSpPr>
          <p:nvPr>
            <p:ph type="title"/>
          </p:nvPr>
        </p:nvSpPr>
        <p:spPr>
          <a:prstGeom prst="rect">
            <a:avLst/>
          </a:prstGeom>
        </p:spPr>
        <p:txBody>
          <a:bodyPr/>
          <a:lstStyle/>
          <a:p>
            <a:r>
              <a:t>Title Text</a:t>
            </a:r>
          </a:p>
        </p:txBody>
      </p:sp>
      <p:sp>
        <p:nvSpPr>
          <p:cNvPr id="56" name="Shape 5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10313557"/>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3" name="Shape 6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00871910"/>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09"/>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10/5/2018</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60989223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0" name="Shape 70"/>
          <p:cNvSpPr>
            <a:spLocks noGrp="1"/>
          </p:cNvSpPr>
          <p:nvPr>
            <p:ph type="title"/>
          </p:nvPr>
        </p:nvSpPr>
        <p:spPr>
          <a:xfrm>
            <a:off x="457218" y="204787"/>
            <a:ext cx="3008315" cy="871539"/>
          </a:xfrm>
          <a:prstGeom prst="rect">
            <a:avLst/>
          </a:prstGeom>
        </p:spPr>
        <p:txBody>
          <a:bodyPr anchor="b"/>
          <a:lstStyle>
            <a:lvl1pPr algn="l">
              <a:defRPr sz="2000" b="1"/>
            </a:lvl1pPr>
          </a:lstStyle>
          <a:p>
            <a:r>
              <a:t>Title Text</a:t>
            </a:r>
          </a:p>
        </p:txBody>
      </p:sp>
      <p:sp>
        <p:nvSpPr>
          <p:cNvPr id="71" name="Shape 71"/>
          <p:cNvSpPr>
            <a:spLocks noGrp="1"/>
          </p:cNvSpPr>
          <p:nvPr>
            <p:ph type="body" idx="1"/>
          </p:nvPr>
        </p:nvSpPr>
        <p:spPr>
          <a:xfrm>
            <a:off x="3575050" y="204794"/>
            <a:ext cx="5111750" cy="438983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2" name="Shape 72"/>
          <p:cNvSpPr>
            <a:spLocks noGrp="1"/>
          </p:cNvSpPr>
          <p:nvPr>
            <p:ph type="body" sz="half" idx="13"/>
          </p:nvPr>
        </p:nvSpPr>
        <p:spPr>
          <a:xfrm>
            <a:off x="457218" y="1076328"/>
            <a:ext cx="3008315" cy="3518297"/>
          </a:xfrm>
          <a:prstGeom prst="rect">
            <a:avLst/>
          </a:prstGeom>
        </p:spPr>
        <p:txBody>
          <a:bodyPr/>
          <a:lstStyle>
            <a:lvl1pPr marL="0" indent="0">
              <a:spcBef>
                <a:spcPts val="225"/>
              </a:spcBef>
              <a:buSzTx/>
              <a:buFontTx/>
              <a:buNone/>
              <a:defRPr sz="1400"/>
            </a:lvl1pPr>
          </a:lstStyle>
          <a:p>
            <a:pPr marL="0" indent="0">
              <a:spcBef>
                <a:spcPts val="300"/>
              </a:spcBef>
              <a:buSzTx/>
              <a:buFontTx/>
              <a:buNone/>
              <a:defRPr sz="1400"/>
            </a:pPr>
            <a:endParaRPr/>
          </a:p>
        </p:txBody>
      </p:sp>
      <p:sp>
        <p:nvSpPr>
          <p:cNvPr id="73" name="Shape 7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75646990"/>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0" name="Shape 80"/>
          <p:cNvSpPr>
            <a:spLocks noGrp="1"/>
          </p:cNvSpPr>
          <p:nvPr>
            <p:ph type="title"/>
          </p:nvPr>
        </p:nvSpPr>
        <p:spPr>
          <a:xfrm>
            <a:off x="1792298" y="3600452"/>
            <a:ext cx="5486401" cy="425055"/>
          </a:xfrm>
          <a:prstGeom prst="rect">
            <a:avLst/>
          </a:prstGeom>
        </p:spPr>
        <p:txBody>
          <a:bodyPr anchor="b"/>
          <a:lstStyle>
            <a:lvl1pPr algn="l">
              <a:defRPr sz="2000" b="1"/>
            </a:lvl1pPr>
          </a:lstStyle>
          <a:p>
            <a:r>
              <a:t>Title Text</a:t>
            </a:r>
          </a:p>
        </p:txBody>
      </p:sp>
      <p:sp>
        <p:nvSpPr>
          <p:cNvPr id="81" name="Shape 81"/>
          <p:cNvSpPr>
            <a:spLocks noGrp="1"/>
          </p:cNvSpPr>
          <p:nvPr>
            <p:ph type="pic" sz="half" idx="13"/>
          </p:nvPr>
        </p:nvSpPr>
        <p:spPr>
          <a:xfrm>
            <a:off x="1792298" y="459581"/>
            <a:ext cx="5486401" cy="3086101"/>
          </a:xfrm>
          <a:prstGeom prst="rect">
            <a:avLst/>
          </a:prstGeom>
        </p:spPr>
        <p:txBody>
          <a:bodyPr lIns="91411" rIns="91411">
            <a:noAutofit/>
          </a:bodyPr>
          <a:lstStyle/>
          <a:p>
            <a:endParaRPr/>
          </a:p>
        </p:txBody>
      </p:sp>
      <p:sp>
        <p:nvSpPr>
          <p:cNvPr id="82" name="Shape 82"/>
          <p:cNvSpPr>
            <a:spLocks noGrp="1"/>
          </p:cNvSpPr>
          <p:nvPr>
            <p:ph type="body" sz="quarter" idx="1"/>
          </p:nvPr>
        </p:nvSpPr>
        <p:spPr>
          <a:xfrm>
            <a:off x="1792298" y="4025508"/>
            <a:ext cx="5486401" cy="603648"/>
          </a:xfrm>
          <a:prstGeom prst="rect">
            <a:avLst/>
          </a:prstGeom>
        </p:spPr>
        <p:txBody>
          <a:bodyPr/>
          <a:lstStyle>
            <a:lvl1pPr marL="0" indent="0">
              <a:spcBef>
                <a:spcPts val="300"/>
              </a:spcBef>
              <a:buSzTx/>
              <a:buFontTx/>
              <a:buNone/>
              <a:defRPr sz="1400"/>
            </a:lvl1pPr>
            <a:lvl2pPr marL="0" indent="457034">
              <a:spcBef>
                <a:spcPts val="300"/>
              </a:spcBef>
              <a:buSzTx/>
              <a:buFontTx/>
              <a:buNone/>
              <a:defRPr sz="1400"/>
            </a:lvl2pPr>
            <a:lvl3pPr marL="0" indent="914085">
              <a:spcBef>
                <a:spcPts val="300"/>
              </a:spcBef>
              <a:buSzTx/>
              <a:buFontTx/>
              <a:buNone/>
              <a:defRPr sz="1400"/>
            </a:lvl3pPr>
            <a:lvl4pPr marL="0" indent="1371124">
              <a:spcBef>
                <a:spcPts val="300"/>
              </a:spcBef>
              <a:buSzTx/>
              <a:buFontTx/>
              <a:buNone/>
              <a:defRPr sz="1400"/>
            </a:lvl4pPr>
            <a:lvl5pPr marL="0" indent="1828169">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3" name="Shape 8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47375402"/>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0" name="Shape 90"/>
          <p:cNvSpPr>
            <a:spLocks noGrp="1"/>
          </p:cNvSpPr>
          <p:nvPr>
            <p:ph type="title"/>
          </p:nvPr>
        </p:nvSpPr>
        <p:spPr>
          <a:prstGeom prst="rect">
            <a:avLst/>
          </a:prstGeom>
        </p:spPr>
        <p:txBody>
          <a:bodyPr/>
          <a:lstStyle/>
          <a:p>
            <a:r>
              <a:t>Title Text</a:t>
            </a:r>
          </a:p>
        </p:txBody>
      </p:sp>
      <p:sp>
        <p:nvSpPr>
          <p:cNvPr id="91" name="Shape 9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2" name="Shape 92"/>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77043331"/>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99" name="Shape 99"/>
          <p:cNvSpPr>
            <a:spLocks noGrp="1"/>
          </p:cNvSpPr>
          <p:nvPr>
            <p:ph type="title"/>
          </p:nvPr>
        </p:nvSpPr>
        <p:spPr>
          <a:xfrm>
            <a:off x="6629400" y="154783"/>
            <a:ext cx="2057400" cy="3290889"/>
          </a:xfrm>
          <a:prstGeom prst="rect">
            <a:avLst/>
          </a:prstGeom>
        </p:spPr>
        <p:txBody>
          <a:bodyPr/>
          <a:lstStyle/>
          <a:p>
            <a:r>
              <a:t>Title Text</a:t>
            </a:r>
          </a:p>
        </p:txBody>
      </p:sp>
      <p:sp>
        <p:nvSpPr>
          <p:cNvPr id="100" name="Shape 100"/>
          <p:cNvSpPr>
            <a:spLocks noGrp="1"/>
          </p:cNvSpPr>
          <p:nvPr>
            <p:ph type="body" idx="1"/>
          </p:nvPr>
        </p:nvSpPr>
        <p:spPr>
          <a:xfrm>
            <a:off x="457200" y="154783"/>
            <a:ext cx="6019800" cy="3290889"/>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1" name="Shape 10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18946993"/>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2_Section Header">
    <p:spTree>
      <p:nvGrpSpPr>
        <p:cNvPr id="1" name=""/>
        <p:cNvGrpSpPr/>
        <p:nvPr/>
      </p:nvGrpSpPr>
      <p:grpSpPr>
        <a:xfrm>
          <a:off x="0" y="0"/>
          <a:ext cx="0" cy="0"/>
          <a:chOff x="0" y="0"/>
          <a:chExt cx="0" cy="0"/>
        </a:xfrm>
      </p:grpSpPr>
      <p:sp>
        <p:nvSpPr>
          <p:cNvPr id="108" name="Shape 108"/>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09" name="Shape 109"/>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10" name="Shape 110"/>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11" name="Shape 11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13946057"/>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3_Section Header">
    <p:spTree>
      <p:nvGrpSpPr>
        <p:cNvPr id="1" name=""/>
        <p:cNvGrpSpPr/>
        <p:nvPr/>
      </p:nvGrpSpPr>
      <p:grpSpPr>
        <a:xfrm>
          <a:off x="0" y="0"/>
          <a:ext cx="0" cy="0"/>
          <a:chOff x="0" y="0"/>
          <a:chExt cx="0" cy="0"/>
        </a:xfrm>
      </p:grpSpPr>
      <p:sp>
        <p:nvSpPr>
          <p:cNvPr id="119" name="Shape 11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20" name="Shape 12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21" name="Shape 12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22" name="Shape 122"/>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23" name="Shape 123"/>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19919882"/>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4_Section Header">
    <p:spTree>
      <p:nvGrpSpPr>
        <p:cNvPr id="1" name=""/>
        <p:cNvGrpSpPr/>
        <p:nvPr/>
      </p:nvGrpSpPr>
      <p:grpSpPr>
        <a:xfrm>
          <a:off x="0" y="0"/>
          <a:ext cx="0" cy="0"/>
          <a:chOff x="0" y="0"/>
          <a:chExt cx="0" cy="0"/>
        </a:xfrm>
      </p:grpSpPr>
      <p:sp>
        <p:nvSpPr>
          <p:cNvPr id="130" name="Shape 130"/>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31" name="Shape 131"/>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32" name="Shape 132"/>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33" name="Shape 13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4" name="Shape 134"/>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82112112"/>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5_Section Header">
    <p:spTree>
      <p:nvGrpSpPr>
        <p:cNvPr id="1" name=""/>
        <p:cNvGrpSpPr/>
        <p:nvPr/>
      </p:nvGrpSpPr>
      <p:grpSpPr>
        <a:xfrm>
          <a:off x="0" y="0"/>
          <a:ext cx="0" cy="0"/>
          <a:chOff x="0" y="0"/>
          <a:chExt cx="0" cy="0"/>
        </a:xfrm>
      </p:grpSpPr>
      <p:sp>
        <p:nvSpPr>
          <p:cNvPr id="141" name="Shape 14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42" name="Shape 14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43" name="Shape 14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44" name="Shape 144"/>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45" name="Shape 145"/>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68030562"/>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6_Section Header">
    <p:spTree>
      <p:nvGrpSpPr>
        <p:cNvPr id="1" name=""/>
        <p:cNvGrpSpPr/>
        <p:nvPr/>
      </p:nvGrpSpPr>
      <p:grpSpPr>
        <a:xfrm>
          <a:off x="0" y="0"/>
          <a:ext cx="0" cy="0"/>
          <a:chOff x="0" y="0"/>
          <a:chExt cx="0" cy="0"/>
        </a:xfrm>
      </p:grpSpPr>
      <p:sp>
        <p:nvSpPr>
          <p:cNvPr id="152" name="Shape 152"/>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53" name="Shape 153"/>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54" name="Shape 154"/>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55" name="Shape 15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56" name="Shape 156"/>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32015140"/>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7_Section Header">
    <p:spTree>
      <p:nvGrpSpPr>
        <p:cNvPr id="1" name=""/>
        <p:cNvGrpSpPr/>
        <p:nvPr/>
      </p:nvGrpSpPr>
      <p:grpSpPr>
        <a:xfrm>
          <a:off x="0" y="0"/>
          <a:ext cx="0" cy="0"/>
          <a:chOff x="0" y="0"/>
          <a:chExt cx="0" cy="0"/>
        </a:xfrm>
      </p:grpSpPr>
      <p:sp>
        <p:nvSpPr>
          <p:cNvPr id="163" name="Shape 16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64" name="Shape 16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65" name="Shape 16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16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167" name="Shape 16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68" name="Shape 168"/>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66102691"/>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93.xml"/><Relationship Id="rId13" Type="http://schemas.openxmlformats.org/officeDocument/2006/relationships/slideLayout" Target="../slideLayouts/slideLayout198.xml"/><Relationship Id="rId18" Type="http://schemas.openxmlformats.org/officeDocument/2006/relationships/slideLayout" Target="../slideLayouts/slideLayout203.xml"/><Relationship Id="rId3" Type="http://schemas.openxmlformats.org/officeDocument/2006/relationships/slideLayout" Target="../slideLayouts/slideLayout188.xml"/><Relationship Id="rId21" Type="http://schemas.openxmlformats.org/officeDocument/2006/relationships/theme" Target="../theme/theme10.xml"/><Relationship Id="rId7" Type="http://schemas.openxmlformats.org/officeDocument/2006/relationships/slideLayout" Target="../slideLayouts/slideLayout192.xml"/><Relationship Id="rId12" Type="http://schemas.openxmlformats.org/officeDocument/2006/relationships/slideLayout" Target="../slideLayouts/slideLayout197.xml"/><Relationship Id="rId17" Type="http://schemas.openxmlformats.org/officeDocument/2006/relationships/slideLayout" Target="../slideLayouts/slideLayout202.xml"/><Relationship Id="rId2" Type="http://schemas.openxmlformats.org/officeDocument/2006/relationships/slideLayout" Target="../slideLayouts/slideLayout187.xml"/><Relationship Id="rId16" Type="http://schemas.openxmlformats.org/officeDocument/2006/relationships/slideLayout" Target="../slideLayouts/slideLayout201.xml"/><Relationship Id="rId20" Type="http://schemas.openxmlformats.org/officeDocument/2006/relationships/slideLayout" Target="../slideLayouts/slideLayout205.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5" Type="http://schemas.openxmlformats.org/officeDocument/2006/relationships/slideLayout" Target="../slideLayouts/slideLayout200.xml"/><Relationship Id="rId23" Type="http://schemas.openxmlformats.org/officeDocument/2006/relationships/image" Target="../media/image6.png"/><Relationship Id="rId10" Type="http://schemas.openxmlformats.org/officeDocument/2006/relationships/slideLayout" Target="../slideLayouts/slideLayout195.xml"/><Relationship Id="rId19" Type="http://schemas.openxmlformats.org/officeDocument/2006/relationships/slideLayout" Target="../slideLayouts/slideLayout204.xml"/><Relationship Id="rId4" Type="http://schemas.openxmlformats.org/officeDocument/2006/relationships/slideLayout" Target="../slideLayouts/slideLayout189.xml"/><Relationship Id="rId9" Type="http://schemas.openxmlformats.org/officeDocument/2006/relationships/slideLayout" Target="../slideLayouts/slideLayout194.xml"/><Relationship Id="rId14" Type="http://schemas.openxmlformats.org/officeDocument/2006/relationships/slideLayout" Target="../slideLayouts/slideLayout199.xml"/><Relationship Id="rId22" Type="http://schemas.openxmlformats.org/officeDocument/2006/relationships/image" Target="../media/image5.jpe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13.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theme" Target="../theme/theme11.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s>
</file>

<file path=ppt/slideMasters/_rels/slideMaster12.xml.rels><?xml version="1.0" encoding="UTF-8" standalone="yes"?>
<Relationships xmlns="http://schemas.openxmlformats.org/package/2006/relationships"><Relationship Id="rId26" Type="http://schemas.openxmlformats.org/officeDocument/2006/relationships/slideLayout" Target="../slideLayouts/slideLayout242.xml"/><Relationship Id="rId21" Type="http://schemas.openxmlformats.org/officeDocument/2006/relationships/slideLayout" Target="../slideLayouts/slideLayout237.xml"/><Relationship Id="rId34" Type="http://schemas.openxmlformats.org/officeDocument/2006/relationships/slideLayout" Target="../slideLayouts/slideLayout250.xml"/><Relationship Id="rId42" Type="http://schemas.openxmlformats.org/officeDocument/2006/relationships/slideLayout" Target="../slideLayouts/slideLayout258.xml"/><Relationship Id="rId47" Type="http://schemas.openxmlformats.org/officeDocument/2006/relationships/slideLayout" Target="../slideLayouts/slideLayout263.xml"/><Relationship Id="rId50" Type="http://schemas.openxmlformats.org/officeDocument/2006/relationships/slideLayout" Target="../slideLayouts/slideLayout266.xml"/><Relationship Id="rId55" Type="http://schemas.openxmlformats.org/officeDocument/2006/relationships/slideLayout" Target="../slideLayouts/slideLayout271.xml"/><Relationship Id="rId63" Type="http://schemas.openxmlformats.org/officeDocument/2006/relationships/slideLayout" Target="../slideLayouts/slideLayout279.xml"/><Relationship Id="rId7" Type="http://schemas.openxmlformats.org/officeDocument/2006/relationships/slideLayout" Target="../slideLayouts/slideLayout223.xml"/><Relationship Id="rId2" Type="http://schemas.openxmlformats.org/officeDocument/2006/relationships/slideLayout" Target="../slideLayouts/slideLayout218.xml"/><Relationship Id="rId16" Type="http://schemas.openxmlformats.org/officeDocument/2006/relationships/slideLayout" Target="../slideLayouts/slideLayout232.xml"/><Relationship Id="rId29" Type="http://schemas.openxmlformats.org/officeDocument/2006/relationships/slideLayout" Target="../slideLayouts/slideLayout245.xml"/><Relationship Id="rId11" Type="http://schemas.openxmlformats.org/officeDocument/2006/relationships/slideLayout" Target="../slideLayouts/slideLayout227.xml"/><Relationship Id="rId24" Type="http://schemas.openxmlformats.org/officeDocument/2006/relationships/slideLayout" Target="../slideLayouts/slideLayout240.xml"/><Relationship Id="rId32" Type="http://schemas.openxmlformats.org/officeDocument/2006/relationships/slideLayout" Target="../slideLayouts/slideLayout248.xml"/><Relationship Id="rId37" Type="http://schemas.openxmlformats.org/officeDocument/2006/relationships/slideLayout" Target="../slideLayouts/slideLayout253.xml"/><Relationship Id="rId40" Type="http://schemas.openxmlformats.org/officeDocument/2006/relationships/slideLayout" Target="../slideLayouts/slideLayout256.xml"/><Relationship Id="rId45" Type="http://schemas.openxmlformats.org/officeDocument/2006/relationships/slideLayout" Target="../slideLayouts/slideLayout261.xml"/><Relationship Id="rId53" Type="http://schemas.openxmlformats.org/officeDocument/2006/relationships/slideLayout" Target="../slideLayouts/slideLayout269.xml"/><Relationship Id="rId58" Type="http://schemas.openxmlformats.org/officeDocument/2006/relationships/slideLayout" Target="../slideLayouts/slideLayout274.xml"/><Relationship Id="rId5" Type="http://schemas.openxmlformats.org/officeDocument/2006/relationships/slideLayout" Target="../slideLayouts/slideLayout221.xml"/><Relationship Id="rId61" Type="http://schemas.openxmlformats.org/officeDocument/2006/relationships/slideLayout" Target="../slideLayouts/slideLayout277.xml"/><Relationship Id="rId19" Type="http://schemas.openxmlformats.org/officeDocument/2006/relationships/slideLayout" Target="../slideLayouts/slideLayout235.xml"/><Relationship Id="rId14" Type="http://schemas.openxmlformats.org/officeDocument/2006/relationships/slideLayout" Target="../slideLayouts/slideLayout230.xml"/><Relationship Id="rId22" Type="http://schemas.openxmlformats.org/officeDocument/2006/relationships/slideLayout" Target="../slideLayouts/slideLayout238.xml"/><Relationship Id="rId27" Type="http://schemas.openxmlformats.org/officeDocument/2006/relationships/slideLayout" Target="../slideLayouts/slideLayout243.xml"/><Relationship Id="rId30" Type="http://schemas.openxmlformats.org/officeDocument/2006/relationships/slideLayout" Target="../slideLayouts/slideLayout246.xml"/><Relationship Id="rId35" Type="http://schemas.openxmlformats.org/officeDocument/2006/relationships/slideLayout" Target="../slideLayouts/slideLayout251.xml"/><Relationship Id="rId43" Type="http://schemas.openxmlformats.org/officeDocument/2006/relationships/slideLayout" Target="../slideLayouts/slideLayout259.xml"/><Relationship Id="rId48" Type="http://schemas.openxmlformats.org/officeDocument/2006/relationships/slideLayout" Target="../slideLayouts/slideLayout264.xml"/><Relationship Id="rId56" Type="http://schemas.openxmlformats.org/officeDocument/2006/relationships/slideLayout" Target="../slideLayouts/slideLayout272.xml"/><Relationship Id="rId64" Type="http://schemas.openxmlformats.org/officeDocument/2006/relationships/slideLayout" Target="../slideLayouts/slideLayout280.xml"/><Relationship Id="rId8" Type="http://schemas.openxmlformats.org/officeDocument/2006/relationships/slideLayout" Target="../slideLayouts/slideLayout224.xml"/><Relationship Id="rId51" Type="http://schemas.openxmlformats.org/officeDocument/2006/relationships/slideLayout" Target="../slideLayouts/slideLayout267.xml"/><Relationship Id="rId3" Type="http://schemas.openxmlformats.org/officeDocument/2006/relationships/slideLayout" Target="../slideLayouts/slideLayout219.xml"/><Relationship Id="rId12" Type="http://schemas.openxmlformats.org/officeDocument/2006/relationships/slideLayout" Target="../slideLayouts/slideLayout228.xml"/><Relationship Id="rId17" Type="http://schemas.openxmlformats.org/officeDocument/2006/relationships/slideLayout" Target="../slideLayouts/slideLayout233.xml"/><Relationship Id="rId25" Type="http://schemas.openxmlformats.org/officeDocument/2006/relationships/slideLayout" Target="../slideLayouts/slideLayout241.xml"/><Relationship Id="rId33" Type="http://schemas.openxmlformats.org/officeDocument/2006/relationships/slideLayout" Target="../slideLayouts/slideLayout249.xml"/><Relationship Id="rId38" Type="http://schemas.openxmlformats.org/officeDocument/2006/relationships/slideLayout" Target="../slideLayouts/slideLayout254.xml"/><Relationship Id="rId46" Type="http://schemas.openxmlformats.org/officeDocument/2006/relationships/slideLayout" Target="../slideLayouts/slideLayout262.xml"/><Relationship Id="rId59" Type="http://schemas.openxmlformats.org/officeDocument/2006/relationships/slideLayout" Target="../slideLayouts/slideLayout275.xml"/><Relationship Id="rId20" Type="http://schemas.openxmlformats.org/officeDocument/2006/relationships/slideLayout" Target="../slideLayouts/slideLayout236.xml"/><Relationship Id="rId41" Type="http://schemas.openxmlformats.org/officeDocument/2006/relationships/slideLayout" Target="../slideLayouts/slideLayout257.xml"/><Relationship Id="rId54" Type="http://schemas.openxmlformats.org/officeDocument/2006/relationships/slideLayout" Target="../slideLayouts/slideLayout270.xml"/><Relationship Id="rId62" Type="http://schemas.openxmlformats.org/officeDocument/2006/relationships/slideLayout" Target="../slideLayouts/slideLayout27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5" Type="http://schemas.openxmlformats.org/officeDocument/2006/relationships/slideLayout" Target="../slideLayouts/slideLayout231.xml"/><Relationship Id="rId23" Type="http://schemas.openxmlformats.org/officeDocument/2006/relationships/slideLayout" Target="../slideLayouts/slideLayout239.xml"/><Relationship Id="rId28" Type="http://schemas.openxmlformats.org/officeDocument/2006/relationships/slideLayout" Target="../slideLayouts/slideLayout244.xml"/><Relationship Id="rId36" Type="http://schemas.openxmlformats.org/officeDocument/2006/relationships/slideLayout" Target="../slideLayouts/slideLayout252.xml"/><Relationship Id="rId49" Type="http://schemas.openxmlformats.org/officeDocument/2006/relationships/slideLayout" Target="../slideLayouts/slideLayout265.xml"/><Relationship Id="rId57" Type="http://schemas.openxmlformats.org/officeDocument/2006/relationships/slideLayout" Target="../slideLayouts/slideLayout273.xml"/><Relationship Id="rId10" Type="http://schemas.openxmlformats.org/officeDocument/2006/relationships/slideLayout" Target="../slideLayouts/slideLayout226.xml"/><Relationship Id="rId31" Type="http://schemas.openxmlformats.org/officeDocument/2006/relationships/slideLayout" Target="../slideLayouts/slideLayout247.xml"/><Relationship Id="rId44" Type="http://schemas.openxmlformats.org/officeDocument/2006/relationships/slideLayout" Target="../slideLayouts/slideLayout260.xml"/><Relationship Id="rId52" Type="http://schemas.openxmlformats.org/officeDocument/2006/relationships/slideLayout" Target="../slideLayouts/slideLayout268.xml"/><Relationship Id="rId60" Type="http://schemas.openxmlformats.org/officeDocument/2006/relationships/slideLayout" Target="../slideLayouts/slideLayout276.xml"/><Relationship Id="rId65" Type="http://schemas.openxmlformats.org/officeDocument/2006/relationships/theme" Target="../theme/theme12.xml"/><Relationship Id="rId4" Type="http://schemas.openxmlformats.org/officeDocument/2006/relationships/slideLayout" Target="../slideLayouts/slideLayout220.xml"/><Relationship Id="rId9" Type="http://schemas.openxmlformats.org/officeDocument/2006/relationships/slideLayout" Target="../slideLayouts/slideLayout225.xml"/><Relationship Id="rId13" Type="http://schemas.openxmlformats.org/officeDocument/2006/relationships/slideLayout" Target="../slideLayouts/slideLayout229.xml"/><Relationship Id="rId18" Type="http://schemas.openxmlformats.org/officeDocument/2006/relationships/slideLayout" Target="../slideLayouts/slideLayout234.xml"/><Relationship Id="rId39" Type="http://schemas.openxmlformats.org/officeDocument/2006/relationships/slideLayout" Target="../slideLayouts/slideLayout255.xml"/></Relationships>
</file>

<file path=ppt/slideMasters/_rels/slideMaster13.xml.rels><?xml version="1.0" encoding="UTF-8" standalone="yes"?>
<Relationships xmlns="http://schemas.openxmlformats.org/package/2006/relationships"><Relationship Id="rId13" Type="http://schemas.openxmlformats.org/officeDocument/2006/relationships/slideLayout" Target="../slideLayouts/slideLayout293.xml"/><Relationship Id="rId18" Type="http://schemas.openxmlformats.org/officeDocument/2006/relationships/slideLayout" Target="../slideLayouts/slideLayout298.xml"/><Relationship Id="rId26" Type="http://schemas.openxmlformats.org/officeDocument/2006/relationships/slideLayout" Target="../slideLayouts/slideLayout306.xml"/><Relationship Id="rId39" Type="http://schemas.openxmlformats.org/officeDocument/2006/relationships/slideLayout" Target="../slideLayouts/slideLayout319.xml"/><Relationship Id="rId21" Type="http://schemas.openxmlformats.org/officeDocument/2006/relationships/slideLayout" Target="../slideLayouts/slideLayout301.xml"/><Relationship Id="rId34" Type="http://schemas.openxmlformats.org/officeDocument/2006/relationships/slideLayout" Target="../slideLayouts/slideLayout314.xml"/><Relationship Id="rId42" Type="http://schemas.openxmlformats.org/officeDocument/2006/relationships/slideLayout" Target="../slideLayouts/slideLayout322.xml"/><Relationship Id="rId47" Type="http://schemas.openxmlformats.org/officeDocument/2006/relationships/slideLayout" Target="../slideLayouts/slideLayout327.xml"/><Relationship Id="rId50" Type="http://schemas.openxmlformats.org/officeDocument/2006/relationships/slideLayout" Target="../slideLayouts/slideLayout330.xml"/><Relationship Id="rId7" Type="http://schemas.openxmlformats.org/officeDocument/2006/relationships/slideLayout" Target="../slideLayouts/slideLayout287.xml"/><Relationship Id="rId2" Type="http://schemas.openxmlformats.org/officeDocument/2006/relationships/slideLayout" Target="../slideLayouts/slideLayout282.xml"/><Relationship Id="rId16" Type="http://schemas.openxmlformats.org/officeDocument/2006/relationships/slideLayout" Target="../slideLayouts/slideLayout296.xml"/><Relationship Id="rId29" Type="http://schemas.openxmlformats.org/officeDocument/2006/relationships/slideLayout" Target="../slideLayouts/slideLayout309.xml"/><Relationship Id="rId11" Type="http://schemas.openxmlformats.org/officeDocument/2006/relationships/slideLayout" Target="../slideLayouts/slideLayout291.xml"/><Relationship Id="rId24" Type="http://schemas.openxmlformats.org/officeDocument/2006/relationships/slideLayout" Target="../slideLayouts/slideLayout304.xml"/><Relationship Id="rId32" Type="http://schemas.openxmlformats.org/officeDocument/2006/relationships/slideLayout" Target="../slideLayouts/slideLayout312.xml"/><Relationship Id="rId37" Type="http://schemas.openxmlformats.org/officeDocument/2006/relationships/slideLayout" Target="../slideLayouts/slideLayout317.xml"/><Relationship Id="rId40" Type="http://schemas.openxmlformats.org/officeDocument/2006/relationships/slideLayout" Target="../slideLayouts/slideLayout320.xml"/><Relationship Id="rId45" Type="http://schemas.openxmlformats.org/officeDocument/2006/relationships/slideLayout" Target="../slideLayouts/slideLayout325.xml"/><Relationship Id="rId5" Type="http://schemas.openxmlformats.org/officeDocument/2006/relationships/slideLayout" Target="../slideLayouts/slideLayout285.xml"/><Relationship Id="rId15" Type="http://schemas.openxmlformats.org/officeDocument/2006/relationships/slideLayout" Target="../slideLayouts/slideLayout295.xml"/><Relationship Id="rId23" Type="http://schemas.openxmlformats.org/officeDocument/2006/relationships/slideLayout" Target="../slideLayouts/slideLayout303.xml"/><Relationship Id="rId28" Type="http://schemas.openxmlformats.org/officeDocument/2006/relationships/slideLayout" Target="../slideLayouts/slideLayout308.xml"/><Relationship Id="rId36" Type="http://schemas.openxmlformats.org/officeDocument/2006/relationships/slideLayout" Target="../slideLayouts/slideLayout316.xml"/><Relationship Id="rId49" Type="http://schemas.openxmlformats.org/officeDocument/2006/relationships/slideLayout" Target="../slideLayouts/slideLayout329.xml"/><Relationship Id="rId10" Type="http://schemas.openxmlformats.org/officeDocument/2006/relationships/slideLayout" Target="../slideLayouts/slideLayout290.xml"/><Relationship Id="rId19" Type="http://schemas.openxmlformats.org/officeDocument/2006/relationships/slideLayout" Target="../slideLayouts/slideLayout299.xml"/><Relationship Id="rId31" Type="http://schemas.openxmlformats.org/officeDocument/2006/relationships/slideLayout" Target="../slideLayouts/slideLayout311.xml"/><Relationship Id="rId44" Type="http://schemas.openxmlformats.org/officeDocument/2006/relationships/slideLayout" Target="../slideLayouts/slideLayout324.xml"/><Relationship Id="rId4" Type="http://schemas.openxmlformats.org/officeDocument/2006/relationships/slideLayout" Target="../slideLayouts/slideLayout284.xml"/><Relationship Id="rId9" Type="http://schemas.openxmlformats.org/officeDocument/2006/relationships/slideLayout" Target="../slideLayouts/slideLayout289.xml"/><Relationship Id="rId14" Type="http://schemas.openxmlformats.org/officeDocument/2006/relationships/slideLayout" Target="../slideLayouts/slideLayout294.xml"/><Relationship Id="rId22" Type="http://schemas.openxmlformats.org/officeDocument/2006/relationships/slideLayout" Target="../slideLayouts/slideLayout302.xml"/><Relationship Id="rId27" Type="http://schemas.openxmlformats.org/officeDocument/2006/relationships/slideLayout" Target="../slideLayouts/slideLayout307.xml"/><Relationship Id="rId30" Type="http://schemas.openxmlformats.org/officeDocument/2006/relationships/slideLayout" Target="../slideLayouts/slideLayout310.xml"/><Relationship Id="rId35" Type="http://schemas.openxmlformats.org/officeDocument/2006/relationships/slideLayout" Target="../slideLayouts/slideLayout315.xml"/><Relationship Id="rId43" Type="http://schemas.openxmlformats.org/officeDocument/2006/relationships/slideLayout" Target="../slideLayouts/slideLayout323.xml"/><Relationship Id="rId48" Type="http://schemas.openxmlformats.org/officeDocument/2006/relationships/slideLayout" Target="../slideLayouts/slideLayout328.xml"/><Relationship Id="rId8" Type="http://schemas.openxmlformats.org/officeDocument/2006/relationships/slideLayout" Target="../slideLayouts/slideLayout288.xml"/><Relationship Id="rId51" Type="http://schemas.openxmlformats.org/officeDocument/2006/relationships/theme" Target="../theme/theme13.xml"/><Relationship Id="rId3" Type="http://schemas.openxmlformats.org/officeDocument/2006/relationships/slideLayout" Target="../slideLayouts/slideLayout283.xml"/><Relationship Id="rId12" Type="http://schemas.openxmlformats.org/officeDocument/2006/relationships/slideLayout" Target="../slideLayouts/slideLayout292.xml"/><Relationship Id="rId17" Type="http://schemas.openxmlformats.org/officeDocument/2006/relationships/slideLayout" Target="../slideLayouts/slideLayout297.xml"/><Relationship Id="rId25" Type="http://schemas.openxmlformats.org/officeDocument/2006/relationships/slideLayout" Target="../slideLayouts/slideLayout305.xml"/><Relationship Id="rId33" Type="http://schemas.openxmlformats.org/officeDocument/2006/relationships/slideLayout" Target="../slideLayouts/slideLayout313.xml"/><Relationship Id="rId38" Type="http://schemas.openxmlformats.org/officeDocument/2006/relationships/slideLayout" Target="../slideLayouts/slideLayout318.xml"/><Relationship Id="rId46" Type="http://schemas.openxmlformats.org/officeDocument/2006/relationships/slideLayout" Target="../slideLayouts/slideLayout326.xml"/><Relationship Id="rId20" Type="http://schemas.openxmlformats.org/officeDocument/2006/relationships/slideLayout" Target="../slideLayouts/slideLayout300.xml"/><Relationship Id="rId41" Type="http://schemas.openxmlformats.org/officeDocument/2006/relationships/slideLayout" Target="../slideLayouts/slideLayout321.xml"/><Relationship Id="rId1" Type="http://schemas.openxmlformats.org/officeDocument/2006/relationships/slideLayout" Target="../slideLayouts/slideLayout281.xml"/><Relationship Id="rId6" Type="http://schemas.openxmlformats.org/officeDocument/2006/relationships/slideLayout" Target="../slideLayouts/slideLayout286.xml"/></Relationships>
</file>

<file path=ppt/slideMasters/_rels/slideMaster14.xml.rels><?xml version="1.0" encoding="UTF-8" standalone="yes"?>
<Relationships xmlns="http://schemas.openxmlformats.org/package/2006/relationships"><Relationship Id="rId26" Type="http://schemas.openxmlformats.org/officeDocument/2006/relationships/slideLayout" Target="../slideLayouts/slideLayout356.xml"/><Relationship Id="rId21" Type="http://schemas.openxmlformats.org/officeDocument/2006/relationships/slideLayout" Target="../slideLayouts/slideLayout351.xml"/><Relationship Id="rId42" Type="http://schemas.openxmlformats.org/officeDocument/2006/relationships/slideLayout" Target="../slideLayouts/slideLayout372.xml"/><Relationship Id="rId47" Type="http://schemas.openxmlformats.org/officeDocument/2006/relationships/slideLayout" Target="../slideLayouts/slideLayout377.xml"/><Relationship Id="rId63" Type="http://schemas.openxmlformats.org/officeDocument/2006/relationships/slideLayout" Target="../slideLayouts/slideLayout393.xml"/><Relationship Id="rId68" Type="http://schemas.openxmlformats.org/officeDocument/2006/relationships/slideLayout" Target="../slideLayouts/slideLayout398.xml"/><Relationship Id="rId84" Type="http://schemas.openxmlformats.org/officeDocument/2006/relationships/slideLayout" Target="../slideLayouts/slideLayout414.xml"/><Relationship Id="rId89" Type="http://schemas.openxmlformats.org/officeDocument/2006/relationships/slideLayout" Target="../slideLayouts/slideLayout419.xml"/><Relationship Id="rId16" Type="http://schemas.openxmlformats.org/officeDocument/2006/relationships/slideLayout" Target="../slideLayouts/slideLayout346.xml"/><Relationship Id="rId11" Type="http://schemas.openxmlformats.org/officeDocument/2006/relationships/slideLayout" Target="../slideLayouts/slideLayout341.xml"/><Relationship Id="rId32" Type="http://schemas.openxmlformats.org/officeDocument/2006/relationships/slideLayout" Target="../slideLayouts/slideLayout362.xml"/><Relationship Id="rId37" Type="http://schemas.openxmlformats.org/officeDocument/2006/relationships/slideLayout" Target="../slideLayouts/slideLayout367.xml"/><Relationship Id="rId53" Type="http://schemas.openxmlformats.org/officeDocument/2006/relationships/slideLayout" Target="../slideLayouts/slideLayout383.xml"/><Relationship Id="rId58" Type="http://schemas.openxmlformats.org/officeDocument/2006/relationships/slideLayout" Target="../slideLayouts/slideLayout388.xml"/><Relationship Id="rId74" Type="http://schemas.openxmlformats.org/officeDocument/2006/relationships/slideLayout" Target="../slideLayouts/slideLayout404.xml"/><Relationship Id="rId79" Type="http://schemas.openxmlformats.org/officeDocument/2006/relationships/slideLayout" Target="../slideLayouts/slideLayout409.xml"/><Relationship Id="rId102" Type="http://schemas.openxmlformats.org/officeDocument/2006/relationships/theme" Target="../theme/theme14.xml"/><Relationship Id="rId5" Type="http://schemas.openxmlformats.org/officeDocument/2006/relationships/slideLayout" Target="../slideLayouts/slideLayout335.xml"/><Relationship Id="rId90" Type="http://schemas.openxmlformats.org/officeDocument/2006/relationships/slideLayout" Target="../slideLayouts/slideLayout420.xml"/><Relationship Id="rId95" Type="http://schemas.openxmlformats.org/officeDocument/2006/relationships/slideLayout" Target="../slideLayouts/slideLayout425.xml"/><Relationship Id="rId22" Type="http://schemas.openxmlformats.org/officeDocument/2006/relationships/slideLayout" Target="../slideLayouts/slideLayout352.xml"/><Relationship Id="rId27" Type="http://schemas.openxmlformats.org/officeDocument/2006/relationships/slideLayout" Target="../slideLayouts/slideLayout357.xml"/><Relationship Id="rId43" Type="http://schemas.openxmlformats.org/officeDocument/2006/relationships/slideLayout" Target="../slideLayouts/slideLayout373.xml"/><Relationship Id="rId48" Type="http://schemas.openxmlformats.org/officeDocument/2006/relationships/slideLayout" Target="../slideLayouts/slideLayout378.xml"/><Relationship Id="rId64" Type="http://schemas.openxmlformats.org/officeDocument/2006/relationships/slideLayout" Target="../slideLayouts/slideLayout394.xml"/><Relationship Id="rId69" Type="http://schemas.openxmlformats.org/officeDocument/2006/relationships/slideLayout" Target="../slideLayouts/slideLayout399.xml"/><Relationship Id="rId80" Type="http://schemas.openxmlformats.org/officeDocument/2006/relationships/slideLayout" Target="../slideLayouts/slideLayout410.xml"/><Relationship Id="rId85" Type="http://schemas.openxmlformats.org/officeDocument/2006/relationships/slideLayout" Target="../slideLayouts/slideLayout415.xml"/><Relationship Id="rId12" Type="http://schemas.openxmlformats.org/officeDocument/2006/relationships/slideLayout" Target="../slideLayouts/slideLayout342.xml"/><Relationship Id="rId17" Type="http://schemas.openxmlformats.org/officeDocument/2006/relationships/slideLayout" Target="../slideLayouts/slideLayout347.xml"/><Relationship Id="rId25" Type="http://schemas.openxmlformats.org/officeDocument/2006/relationships/slideLayout" Target="../slideLayouts/slideLayout355.xml"/><Relationship Id="rId33" Type="http://schemas.openxmlformats.org/officeDocument/2006/relationships/slideLayout" Target="../slideLayouts/slideLayout363.xml"/><Relationship Id="rId38" Type="http://schemas.openxmlformats.org/officeDocument/2006/relationships/slideLayout" Target="../slideLayouts/slideLayout368.xml"/><Relationship Id="rId46" Type="http://schemas.openxmlformats.org/officeDocument/2006/relationships/slideLayout" Target="../slideLayouts/slideLayout376.xml"/><Relationship Id="rId59" Type="http://schemas.openxmlformats.org/officeDocument/2006/relationships/slideLayout" Target="../slideLayouts/slideLayout389.xml"/><Relationship Id="rId67" Type="http://schemas.openxmlformats.org/officeDocument/2006/relationships/slideLayout" Target="../slideLayouts/slideLayout397.xml"/><Relationship Id="rId20" Type="http://schemas.openxmlformats.org/officeDocument/2006/relationships/slideLayout" Target="../slideLayouts/slideLayout350.xml"/><Relationship Id="rId41" Type="http://schemas.openxmlformats.org/officeDocument/2006/relationships/slideLayout" Target="../slideLayouts/slideLayout371.xml"/><Relationship Id="rId54" Type="http://schemas.openxmlformats.org/officeDocument/2006/relationships/slideLayout" Target="../slideLayouts/slideLayout384.xml"/><Relationship Id="rId62" Type="http://schemas.openxmlformats.org/officeDocument/2006/relationships/slideLayout" Target="../slideLayouts/slideLayout392.xml"/><Relationship Id="rId70" Type="http://schemas.openxmlformats.org/officeDocument/2006/relationships/slideLayout" Target="../slideLayouts/slideLayout400.xml"/><Relationship Id="rId75" Type="http://schemas.openxmlformats.org/officeDocument/2006/relationships/slideLayout" Target="../slideLayouts/slideLayout405.xml"/><Relationship Id="rId83" Type="http://schemas.openxmlformats.org/officeDocument/2006/relationships/slideLayout" Target="../slideLayouts/slideLayout413.xml"/><Relationship Id="rId88" Type="http://schemas.openxmlformats.org/officeDocument/2006/relationships/slideLayout" Target="../slideLayouts/slideLayout418.xml"/><Relationship Id="rId91" Type="http://schemas.openxmlformats.org/officeDocument/2006/relationships/slideLayout" Target="../slideLayouts/slideLayout421.xml"/><Relationship Id="rId96" Type="http://schemas.openxmlformats.org/officeDocument/2006/relationships/slideLayout" Target="../slideLayouts/slideLayout426.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5" Type="http://schemas.openxmlformats.org/officeDocument/2006/relationships/slideLayout" Target="../slideLayouts/slideLayout345.xml"/><Relationship Id="rId23" Type="http://schemas.openxmlformats.org/officeDocument/2006/relationships/slideLayout" Target="../slideLayouts/slideLayout353.xml"/><Relationship Id="rId28" Type="http://schemas.openxmlformats.org/officeDocument/2006/relationships/slideLayout" Target="../slideLayouts/slideLayout358.xml"/><Relationship Id="rId36" Type="http://schemas.openxmlformats.org/officeDocument/2006/relationships/slideLayout" Target="../slideLayouts/slideLayout366.xml"/><Relationship Id="rId49" Type="http://schemas.openxmlformats.org/officeDocument/2006/relationships/slideLayout" Target="../slideLayouts/slideLayout379.xml"/><Relationship Id="rId57" Type="http://schemas.openxmlformats.org/officeDocument/2006/relationships/slideLayout" Target="../slideLayouts/slideLayout387.xml"/><Relationship Id="rId10" Type="http://schemas.openxmlformats.org/officeDocument/2006/relationships/slideLayout" Target="../slideLayouts/slideLayout340.xml"/><Relationship Id="rId31" Type="http://schemas.openxmlformats.org/officeDocument/2006/relationships/slideLayout" Target="../slideLayouts/slideLayout361.xml"/><Relationship Id="rId44" Type="http://schemas.openxmlformats.org/officeDocument/2006/relationships/slideLayout" Target="../slideLayouts/slideLayout374.xml"/><Relationship Id="rId52" Type="http://schemas.openxmlformats.org/officeDocument/2006/relationships/slideLayout" Target="../slideLayouts/slideLayout382.xml"/><Relationship Id="rId60" Type="http://schemas.openxmlformats.org/officeDocument/2006/relationships/slideLayout" Target="../slideLayouts/slideLayout390.xml"/><Relationship Id="rId65" Type="http://schemas.openxmlformats.org/officeDocument/2006/relationships/slideLayout" Target="../slideLayouts/slideLayout395.xml"/><Relationship Id="rId73" Type="http://schemas.openxmlformats.org/officeDocument/2006/relationships/slideLayout" Target="../slideLayouts/slideLayout403.xml"/><Relationship Id="rId78" Type="http://schemas.openxmlformats.org/officeDocument/2006/relationships/slideLayout" Target="../slideLayouts/slideLayout408.xml"/><Relationship Id="rId81" Type="http://schemas.openxmlformats.org/officeDocument/2006/relationships/slideLayout" Target="../slideLayouts/slideLayout411.xml"/><Relationship Id="rId86" Type="http://schemas.openxmlformats.org/officeDocument/2006/relationships/slideLayout" Target="../slideLayouts/slideLayout416.xml"/><Relationship Id="rId94" Type="http://schemas.openxmlformats.org/officeDocument/2006/relationships/slideLayout" Target="../slideLayouts/slideLayout424.xml"/><Relationship Id="rId99" Type="http://schemas.openxmlformats.org/officeDocument/2006/relationships/slideLayout" Target="../slideLayouts/slideLayout429.xml"/><Relationship Id="rId101" Type="http://schemas.openxmlformats.org/officeDocument/2006/relationships/slideLayout" Target="../slideLayouts/slideLayout431.xml"/><Relationship Id="rId4" Type="http://schemas.openxmlformats.org/officeDocument/2006/relationships/slideLayout" Target="../slideLayouts/slideLayout334.xml"/><Relationship Id="rId9" Type="http://schemas.openxmlformats.org/officeDocument/2006/relationships/slideLayout" Target="../slideLayouts/slideLayout339.xml"/><Relationship Id="rId13" Type="http://schemas.openxmlformats.org/officeDocument/2006/relationships/slideLayout" Target="../slideLayouts/slideLayout343.xml"/><Relationship Id="rId18" Type="http://schemas.openxmlformats.org/officeDocument/2006/relationships/slideLayout" Target="../slideLayouts/slideLayout348.xml"/><Relationship Id="rId39" Type="http://schemas.openxmlformats.org/officeDocument/2006/relationships/slideLayout" Target="../slideLayouts/slideLayout369.xml"/><Relationship Id="rId34" Type="http://schemas.openxmlformats.org/officeDocument/2006/relationships/slideLayout" Target="../slideLayouts/slideLayout364.xml"/><Relationship Id="rId50" Type="http://schemas.openxmlformats.org/officeDocument/2006/relationships/slideLayout" Target="../slideLayouts/slideLayout380.xml"/><Relationship Id="rId55" Type="http://schemas.openxmlformats.org/officeDocument/2006/relationships/slideLayout" Target="../slideLayouts/slideLayout385.xml"/><Relationship Id="rId76" Type="http://schemas.openxmlformats.org/officeDocument/2006/relationships/slideLayout" Target="../slideLayouts/slideLayout406.xml"/><Relationship Id="rId97" Type="http://schemas.openxmlformats.org/officeDocument/2006/relationships/slideLayout" Target="../slideLayouts/slideLayout427.xml"/><Relationship Id="rId7" Type="http://schemas.openxmlformats.org/officeDocument/2006/relationships/slideLayout" Target="../slideLayouts/slideLayout337.xml"/><Relationship Id="rId71" Type="http://schemas.openxmlformats.org/officeDocument/2006/relationships/slideLayout" Target="../slideLayouts/slideLayout401.xml"/><Relationship Id="rId92" Type="http://schemas.openxmlformats.org/officeDocument/2006/relationships/slideLayout" Target="../slideLayouts/slideLayout422.xml"/><Relationship Id="rId2" Type="http://schemas.openxmlformats.org/officeDocument/2006/relationships/slideLayout" Target="../slideLayouts/slideLayout332.xml"/><Relationship Id="rId29" Type="http://schemas.openxmlformats.org/officeDocument/2006/relationships/slideLayout" Target="../slideLayouts/slideLayout359.xml"/><Relationship Id="rId24" Type="http://schemas.openxmlformats.org/officeDocument/2006/relationships/slideLayout" Target="../slideLayouts/slideLayout354.xml"/><Relationship Id="rId40" Type="http://schemas.openxmlformats.org/officeDocument/2006/relationships/slideLayout" Target="../slideLayouts/slideLayout370.xml"/><Relationship Id="rId45" Type="http://schemas.openxmlformats.org/officeDocument/2006/relationships/slideLayout" Target="../slideLayouts/slideLayout375.xml"/><Relationship Id="rId66" Type="http://schemas.openxmlformats.org/officeDocument/2006/relationships/slideLayout" Target="../slideLayouts/slideLayout396.xml"/><Relationship Id="rId87" Type="http://schemas.openxmlformats.org/officeDocument/2006/relationships/slideLayout" Target="../slideLayouts/slideLayout417.xml"/><Relationship Id="rId61" Type="http://schemas.openxmlformats.org/officeDocument/2006/relationships/slideLayout" Target="../slideLayouts/slideLayout391.xml"/><Relationship Id="rId82" Type="http://schemas.openxmlformats.org/officeDocument/2006/relationships/slideLayout" Target="../slideLayouts/slideLayout412.xml"/><Relationship Id="rId19" Type="http://schemas.openxmlformats.org/officeDocument/2006/relationships/slideLayout" Target="../slideLayouts/slideLayout349.xml"/><Relationship Id="rId14" Type="http://schemas.openxmlformats.org/officeDocument/2006/relationships/slideLayout" Target="../slideLayouts/slideLayout344.xml"/><Relationship Id="rId30" Type="http://schemas.openxmlformats.org/officeDocument/2006/relationships/slideLayout" Target="../slideLayouts/slideLayout360.xml"/><Relationship Id="rId35" Type="http://schemas.openxmlformats.org/officeDocument/2006/relationships/slideLayout" Target="../slideLayouts/slideLayout365.xml"/><Relationship Id="rId56" Type="http://schemas.openxmlformats.org/officeDocument/2006/relationships/slideLayout" Target="../slideLayouts/slideLayout386.xml"/><Relationship Id="rId77" Type="http://schemas.openxmlformats.org/officeDocument/2006/relationships/slideLayout" Target="../slideLayouts/slideLayout407.xml"/><Relationship Id="rId100" Type="http://schemas.openxmlformats.org/officeDocument/2006/relationships/slideLayout" Target="../slideLayouts/slideLayout430.xml"/><Relationship Id="rId8" Type="http://schemas.openxmlformats.org/officeDocument/2006/relationships/slideLayout" Target="../slideLayouts/slideLayout338.xml"/><Relationship Id="rId51" Type="http://schemas.openxmlformats.org/officeDocument/2006/relationships/slideLayout" Target="../slideLayouts/slideLayout381.xml"/><Relationship Id="rId72" Type="http://schemas.openxmlformats.org/officeDocument/2006/relationships/slideLayout" Target="../slideLayouts/slideLayout402.xml"/><Relationship Id="rId93" Type="http://schemas.openxmlformats.org/officeDocument/2006/relationships/slideLayout" Target="../slideLayouts/slideLayout423.xml"/><Relationship Id="rId98" Type="http://schemas.openxmlformats.org/officeDocument/2006/relationships/slideLayout" Target="../slideLayouts/slideLayout428.xml"/><Relationship Id="rId3" Type="http://schemas.openxmlformats.org/officeDocument/2006/relationships/slideLayout" Target="../slideLayouts/slideLayout333.xml"/></Relationships>
</file>

<file path=ppt/slideMasters/_rels/slideMaster15.xml.rels><?xml version="1.0" encoding="UTF-8" standalone="yes"?>
<Relationships xmlns="http://schemas.openxmlformats.org/package/2006/relationships"><Relationship Id="rId13" Type="http://schemas.openxmlformats.org/officeDocument/2006/relationships/slideLayout" Target="../slideLayouts/slideLayout444.xml"/><Relationship Id="rId18" Type="http://schemas.openxmlformats.org/officeDocument/2006/relationships/slideLayout" Target="../slideLayouts/slideLayout449.xml"/><Relationship Id="rId26" Type="http://schemas.openxmlformats.org/officeDocument/2006/relationships/slideLayout" Target="../slideLayouts/slideLayout457.xml"/><Relationship Id="rId39" Type="http://schemas.openxmlformats.org/officeDocument/2006/relationships/slideLayout" Target="../slideLayouts/slideLayout470.xml"/><Relationship Id="rId21" Type="http://schemas.openxmlformats.org/officeDocument/2006/relationships/slideLayout" Target="../slideLayouts/slideLayout452.xml"/><Relationship Id="rId34" Type="http://schemas.openxmlformats.org/officeDocument/2006/relationships/slideLayout" Target="../slideLayouts/slideLayout465.xml"/><Relationship Id="rId42" Type="http://schemas.openxmlformats.org/officeDocument/2006/relationships/slideLayout" Target="../slideLayouts/slideLayout473.xml"/><Relationship Id="rId47" Type="http://schemas.openxmlformats.org/officeDocument/2006/relationships/slideLayout" Target="../slideLayouts/slideLayout478.xml"/><Relationship Id="rId50" Type="http://schemas.openxmlformats.org/officeDocument/2006/relationships/slideLayout" Target="../slideLayouts/slideLayout481.xml"/><Relationship Id="rId55" Type="http://schemas.openxmlformats.org/officeDocument/2006/relationships/slideLayout" Target="../slideLayouts/slideLayout486.xml"/><Relationship Id="rId7" Type="http://schemas.openxmlformats.org/officeDocument/2006/relationships/slideLayout" Target="../slideLayouts/slideLayout438.xml"/><Relationship Id="rId2" Type="http://schemas.openxmlformats.org/officeDocument/2006/relationships/slideLayout" Target="../slideLayouts/slideLayout433.xml"/><Relationship Id="rId16" Type="http://schemas.openxmlformats.org/officeDocument/2006/relationships/slideLayout" Target="../slideLayouts/slideLayout447.xml"/><Relationship Id="rId29" Type="http://schemas.openxmlformats.org/officeDocument/2006/relationships/slideLayout" Target="../slideLayouts/slideLayout460.xml"/><Relationship Id="rId11" Type="http://schemas.openxmlformats.org/officeDocument/2006/relationships/slideLayout" Target="../slideLayouts/slideLayout442.xml"/><Relationship Id="rId24" Type="http://schemas.openxmlformats.org/officeDocument/2006/relationships/slideLayout" Target="../slideLayouts/slideLayout455.xml"/><Relationship Id="rId32" Type="http://schemas.openxmlformats.org/officeDocument/2006/relationships/slideLayout" Target="../slideLayouts/slideLayout463.xml"/><Relationship Id="rId37" Type="http://schemas.openxmlformats.org/officeDocument/2006/relationships/slideLayout" Target="../slideLayouts/slideLayout468.xml"/><Relationship Id="rId40" Type="http://schemas.openxmlformats.org/officeDocument/2006/relationships/slideLayout" Target="../slideLayouts/slideLayout471.xml"/><Relationship Id="rId45" Type="http://schemas.openxmlformats.org/officeDocument/2006/relationships/slideLayout" Target="../slideLayouts/slideLayout476.xml"/><Relationship Id="rId53" Type="http://schemas.openxmlformats.org/officeDocument/2006/relationships/slideLayout" Target="../slideLayouts/slideLayout484.xml"/><Relationship Id="rId58" Type="http://schemas.openxmlformats.org/officeDocument/2006/relationships/theme" Target="../theme/theme15.xml"/><Relationship Id="rId5" Type="http://schemas.openxmlformats.org/officeDocument/2006/relationships/slideLayout" Target="../slideLayouts/slideLayout436.xml"/><Relationship Id="rId19" Type="http://schemas.openxmlformats.org/officeDocument/2006/relationships/slideLayout" Target="../slideLayouts/slideLayout450.xml"/><Relationship Id="rId4" Type="http://schemas.openxmlformats.org/officeDocument/2006/relationships/slideLayout" Target="../slideLayouts/slideLayout435.xml"/><Relationship Id="rId9" Type="http://schemas.openxmlformats.org/officeDocument/2006/relationships/slideLayout" Target="../slideLayouts/slideLayout440.xml"/><Relationship Id="rId14" Type="http://schemas.openxmlformats.org/officeDocument/2006/relationships/slideLayout" Target="../slideLayouts/slideLayout445.xml"/><Relationship Id="rId22" Type="http://schemas.openxmlformats.org/officeDocument/2006/relationships/slideLayout" Target="../slideLayouts/slideLayout453.xml"/><Relationship Id="rId27" Type="http://schemas.openxmlformats.org/officeDocument/2006/relationships/slideLayout" Target="../slideLayouts/slideLayout458.xml"/><Relationship Id="rId30" Type="http://schemas.openxmlformats.org/officeDocument/2006/relationships/slideLayout" Target="../slideLayouts/slideLayout461.xml"/><Relationship Id="rId35" Type="http://schemas.openxmlformats.org/officeDocument/2006/relationships/slideLayout" Target="../slideLayouts/slideLayout466.xml"/><Relationship Id="rId43" Type="http://schemas.openxmlformats.org/officeDocument/2006/relationships/slideLayout" Target="../slideLayouts/slideLayout474.xml"/><Relationship Id="rId48" Type="http://schemas.openxmlformats.org/officeDocument/2006/relationships/slideLayout" Target="../slideLayouts/slideLayout479.xml"/><Relationship Id="rId56" Type="http://schemas.openxmlformats.org/officeDocument/2006/relationships/slideLayout" Target="../slideLayouts/slideLayout487.xml"/><Relationship Id="rId8" Type="http://schemas.openxmlformats.org/officeDocument/2006/relationships/slideLayout" Target="../slideLayouts/slideLayout439.xml"/><Relationship Id="rId51" Type="http://schemas.openxmlformats.org/officeDocument/2006/relationships/slideLayout" Target="../slideLayouts/slideLayout482.xml"/><Relationship Id="rId3" Type="http://schemas.openxmlformats.org/officeDocument/2006/relationships/slideLayout" Target="../slideLayouts/slideLayout434.xml"/><Relationship Id="rId12" Type="http://schemas.openxmlformats.org/officeDocument/2006/relationships/slideLayout" Target="../slideLayouts/slideLayout443.xml"/><Relationship Id="rId17" Type="http://schemas.openxmlformats.org/officeDocument/2006/relationships/slideLayout" Target="../slideLayouts/slideLayout448.xml"/><Relationship Id="rId25" Type="http://schemas.openxmlformats.org/officeDocument/2006/relationships/slideLayout" Target="../slideLayouts/slideLayout456.xml"/><Relationship Id="rId33" Type="http://schemas.openxmlformats.org/officeDocument/2006/relationships/slideLayout" Target="../slideLayouts/slideLayout464.xml"/><Relationship Id="rId38" Type="http://schemas.openxmlformats.org/officeDocument/2006/relationships/slideLayout" Target="../slideLayouts/slideLayout469.xml"/><Relationship Id="rId46" Type="http://schemas.openxmlformats.org/officeDocument/2006/relationships/slideLayout" Target="../slideLayouts/slideLayout477.xml"/><Relationship Id="rId20" Type="http://schemas.openxmlformats.org/officeDocument/2006/relationships/slideLayout" Target="../slideLayouts/slideLayout451.xml"/><Relationship Id="rId41" Type="http://schemas.openxmlformats.org/officeDocument/2006/relationships/slideLayout" Target="../slideLayouts/slideLayout472.xml"/><Relationship Id="rId54" Type="http://schemas.openxmlformats.org/officeDocument/2006/relationships/slideLayout" Target="../slideLayouts/slideLayout485.xml"/><Relationship Id="rId1" Type="http://schemas.openxmlformats.org/officeDocument/2006/relationships/slideLayout" Target="../slideLayouts/slideLayout432.xml"/><Relationship Id="rId6" Type="http://schemas.openxmlformats.org/officeDocument/2006/relationships/slideLayout" Target="../slideLayouts/slideLayout437.xml"/><Relationship Id="rId15" Type="http://schemas.openxmlformats.org/officeDocument/2006/relationships/slideLayout" Target="../slideLayouts/slideLayout446.xml"/><Relationship Id="rId23" Type="http://schemas.openxmlformats.org/officeDocument/2006/relationships/slideLayout" Target="../slideLayouts/slideLayout454.xml"/><Relationship Id="rId28" Type="http://schemas.openxmlformats.org/officeDocument/2006/relationships/slideLayout" Target="../slideLayouts/slideLayout459.xml"/><Relationship Id="rId36" Type="http://schemas.openxmlformats.org/officeDocument/2006/relationships/slideLayout" Target="../slideLayouts/slideLayout467.xml"/><Relationship Id="rId49" Type="http://schemas.openxmlformats.org/officeDocument/2006/relationships/slideLayout" Target="../slideLayouts/slideLayout480.xml"/><Relationship Id="rId57" Type="http://schemas.openxmlformats.org/officeDocument/2006/relationships/slideLayout" Target="../slideLayouts/slideLayout488.xml"/><Relationship Id="rId10" Type="http://schemas.openxmlformats.org/officeDocument/2006/relationships/slideLayout" Target="../slideLayouts/slideLayout441.xml"/><Relationship Id="rId31" Type="http://schemas.openxmlformats.org/officeDocument/2006/relationships/slideLayout" Target="../slideLayouts/slideLayout462.xml"/><Relationship Id="rId44" Type="http://schemas.openxmlformats.org/officeDocument/2006/relationships/slideLayout" Target="../slideLayouts/slideLayout475.xml"/><Relationship Id="rId52" Type="http://schemas.openxmlformats.org/officeDocument/2006/relationships/slideLayout" Target="../slideLayouts/slideLayout48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3.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theme" Target="../theme/theme4.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5.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6.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7.xml.rels><?xml version="1.0" encoding="UTF-8" standalone="yes"?>
<Relationships xmlns="http://schemas.openxmlformats.org/package/2006/relationships"><Relationship Id="rId26" Type="http://schemas.openxmlformats.org/officeDocument/2006/relationships/slideLayout" Target="../slideLayouts/slideLayout108.xml"/><Relationship Id="rId21" Type="http://schemas.openxmlformats.org/officeDocument/2006/relationships/slideLayout" Target="../slideLayouts/slideLayout103.xml"/><Relationship Id="rId42" Type="http://schemas.openxmlformats.org/officeDocument/2006/relationships/slideLayout" Target="../slideLayouts/slideLayout124.xml"/><Relationship Id="rId47" Type="http://schemas.openxmlformats.org/officeDocument/2006/relationships/slideLayout" Target="../slideLayouts/slideLayout129.xml"/><Relationship Id="rId63" Type="http://schemas.openxmlformats.org/officeDocument/2006/relationships/slideLayout" Target="../slideLayouts/slideLayout145.xml"/><Relationship Id="rId68" Type="http://schemas.openxmlformats.org/officeDocument/2006/relationships/slideLayout" Target="../slideLayouts/slideLayout150.xml"/><Relationship Id="rId84" Type="http://schemas.openxmlformats.org/officeDocument/2006/relationships/slideLayout" Target="../slideLayouts/slideLayout166.xml"/><Relationship Id="rId89" Type="http://schemas.openxmlformats.org/officeDocument/2006/relationships/slideLayout" Target="../slideLayouts/slideLayout171.xml"/><Relationship Id="rId16" Type="http://schemas.openxmlformats.org/officeDocument/2006/relationships/slideLayout" Target="../slideLayouts/slideLayout98.xml"/><Relationship Id="rId11" Type="http://schemas.openxmlformats.org/officeDocument/2006/relationships/slideLayout" Target="../slideLayouts/slideLayout93.xml"/><Relationship Id="rId32" Type="http://schemas.openxmlformats.org/officeDocument/2006/relationships/slideLayout" Target="../slideLayouts/slideLayout114.xml"/><Relationship Id="rId37" Type="http://schemas.openxmlformats.org/officeDocument/2006/relationships/slideLayout" Target="../slideLayouts/slideLayout119.xml"/><Relationship Id="rId53" Type="http://schemas.openxmlformats.org/officeDocument/2006/relationships/slideLayout" Target="../slideLayouts/slideLayout135.xml"/><Relationship Id="rId58" Type="http://schemas.openxmlformats.org/officeDocument/2006/relationships/slideLayout" Target="../slideLayouts/slideLayout140.xml"/><Relationship Id="rId74" Type="http://schemas.openxmlformats.org/officeDocument/2006/relationships/slideLayout" Target="../slideLayouts/slideLayout156.xml"/><Relationship Id="rId79" Type="http://schemas.openxmlformats.org/officeDocument/2006/relationships/slideLayout" Target="../slideLayouts/slideLayout161.xml"/><Relationship Id="rId102" Type="http://schemas.openxmlformats.org/officeDocument/2006/relationships/theme" Target="../theme/theme7.xml"/><Relationship Id="rId5" Type="http://schemas.openxmlformats.org/officeDocument/2006/relationships/slideLayout" Target="../slideLayouts/slideLayout87.xml"/><Relationship Id="rId90" Type="http://schemas.openxmlformats.org/officeDocument/2006/relationships/slideLayout" Target="../slideLayouts/slideLayout172.xml"/><Relationship Id="rId95" Type="http://schemas.openxmlformats.org/officeDocument/2006/relationships/slideLayout" Target="../slideLayouts/slideLayout177.xml"/><Relationship Id="rId22" Type="http://schemas.openxmlformats.org/officeDocument/2006/relationships/slideLayout" Target="../slideLayouts/slideLayout104.xml"/><Relationship Id="rId27" Type="http://schemas.openxmlformats.org/officeDocument/2006/relationships/slideLayout" Target="../slideLayouts/slideLayout109.xml"/><Relationship Id="rId43" Type="http://schemas.openxmlformats.org/officeDocument/2006/relationships/slideLayout" Target="../slideLayouts/slideLayout125.xml"/><Relationship Id="rId48" Type="http://schemas.openxmlformats.org/officeDocument/2006/relationships/slideLayout" Target="../slideLayouts/slideLayout130.xml"/><Relationship Id="rId64" Type="http://schemas.openxmlformats.org/officeDocument/2006/relationships/slideLayout" Target="../slideLayouts/slideLayout146.xml"/><Relationship Id="rId69" Type="http://schemas.openxmlformats.org/officeDocument/2006/relationships/slideLayout" Target="../slideLayouts/slideLayout151.xml"/><Relationship Id="rId80" Type="http://schemas.openxmlformats.org/officeDocument/2006/relationships/slideLayout" Target="../slideLayouts/slideLayout162.xml"/><Relationship Id="rId85" Type="http://schemas.openxmlformats.org/officeDocument/2006/relationships/slideLayout" Target="../slideLayouts/slideLayout167.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5" Type="http://schemas.openxmlformats.org/officeDocument/2006/relationships/slideLayout" Target="../slideLayouts/slideLayout107.xml"/><Relationship Id="rId33" Type="http://schemas.openxmlformats.org/officeDocument/2006/relationships/slideLayout" Target="../slideLayouts/slideLayout115.xml"/><Relationship Id="rId38" Type="http://schemas.openxmlformats.org/officeDocument/2006/relationships/slideLayout" Target="../slideLayouts/slideLayout120.xml"/><Relationship Id="rId46" Type="http://schemas.openxmlformats.org/officeDocument/2006/relationships/slideLayout" Target="../slideLayouts/slideLayout128.xml"/><Relationship Id="rId59" Type="http://schemas.openxmlformats.org/officeDocument/2006/relationships/slideLayout" Target="../slideLayouts/slideLayout141.xml"/><Relationship Id="rId67" Type="http://schemas.openxmlformats.org/officeDocument/2006/relationships/slideLayout" Target="../slideLayouts/slideLayout149.xml"/><Relationship Id="rId20" Type="http://schemas.openxmlformats.org/officeDocument/2006/relationships/slideLayout" Target="../slideLayouts/slideLayout102.xml"/><Relationship Id="rId41" Type="http://schemas.openxmlformats.org/officeDocument/2006/relationships/slideLayout" Target="../slideLayouts/slideLayout123.xml"/><Relationship Id="rId54" Type="http://schemas.openxmlformats.org/officeDocument/2006/relationships/slideLayout" Target="../slideLayouts/slideLayout136.xml"/><Relationship Id="rId62" Type="http://schemas.openxmlformats.org/officeDocument/2006/relationships/slideLayout" Target="../slideLayouts/slideLayout144.xml"/><Relationship Id="rId70" Type="http://schemas.openxmlformats.org/officeDocument/2006/relationships/slideLayout" Target="../slideLayouts/slideLayout152.xml"/><Relationship Id="rId75" Type="http://schemas.openxmlformats.org/officeDocument/2006/relationships/slideLayout" Target="../slideLayouts/slideLayout157.xml"/><Relationship Id="rId83" Type="http://schemas.openxmlformats.org/officeDocument/2006/relationships/slideLayout" Target="../slideLayouts/slideLayout165.xml"/><Relationship Id="rId88" Type="http://schemas.openxmlformats.org/officeDocument/2006/relationships/slideLayout" Target="../slideLayouts/slideLayout170.xml"/><Relationship Id="rId91" Type="http://schemas.openxmlformats.org/officeDocument/2006/relationships/slideLayout" Target="../slideLayouts/slideLayout173.xml"/><Relationship Id="rId96" Type="http://schemas.openxmlformats.org/officeDocument/2006/relationships/slideLayout" Target="../slideLayouts/slideLayout178.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5" Type="http://schemas.openxmlformats.org/officeDocument/2006/relationships/slideLayout" Target="../slideLayouts/slideLayout97.xml"/><Relationship Id="rId23" Type="http://schemas.openxmlformats.org/officeDocument/2006/relationships/slideLayout" Target="../slideLayouts/slideLayout105.xml"/><Relationship Id="rId28" Type="http://schemas.openxmlformats.org/officeDocument/2006/relationships/slideLayout" Target="../slideLayouts/slideLayout110.xml"/><Relationship Id="rId36" Type="http://schemas.openxmlformats.org/officeDocument/2006/relationships/slideLayout" Target="../slideLayouts/slideLayout118.xml"/><Relationship Id="rId49" Type="http://schemas.openxmlformats.org/officeDocument/2006/relationships/slideLayout" Target="../slideLayouts/slideLayout131.xml"/><Relationship Id="rId57" Type="http://schemas.openxmlformats.org/officeDocument/2006/relationships/slideLayout" Target="../slideLayouts/slideLayout139.xml"/><Relationship Id="rId10" Type="http://schemas.openxmlformats.org/officeDocument/2006/relationships/slideLayout" Target="../slideLayouts/slideLayout92.xml"/><Relationship Id="rId31" Type="http://schemas.openxmlformats.org/officeDocument/2006/relationships/slideLayout" Target="../slideLayouts/slideLayout113.xml"/><Relationship Id="rId44" Type="http://schemas.openxmlformats.org/officeDocument/2006/relationships/slideLayout" Target="../slideLayouts/slideLayout126.xml"/><Relationship Id="rId52" Type="http://schemas.openxmlformats.org/officeDocument/2006/relationships/slideLayout" Target="../slideLayouts/slideLayout134.xml"/><Relationship Id="rId60" Type="http://schemas.openxmlformats.org/officeDocument/2006/relationships/slideLayout" Target="../slideLayouts/slideLayout142.xml"/><Relationship Id="rId65" Type="http://schemas.openxmlformats.org/officeDocument/2006/relationships/slideLayout" Target="../slideLayouts/slideLayout147.xml"/><Relationship Id="rId73" Type="http://schemas.openxmlformats.org/officeDocument/2006/relationships/slideLayout" Target="../slideLayouts/slideLayout155.xml"/><Relationship Id="rId78" Type="http://schemas.openxmlformats.org/officeDocument/2006/relationships/slideLayout" Target="../slideLayouts/slideLayout160.xml"/><Relationship Id="rId81" Type="http://schemas.openxmlformats.org/officeDocument/2006/relationships/slideLayout" Target="../slideLayouts/slideLayout163.xml"/><Relationship Id="rId86" Type="http://schemas.openxmlformats.org/officeDocument/2006/relationships/slideLayout" Target="../slideLayouts/slideLayout168.xml"/><Relationship Id="rId94" Type="http://schemas.openxmlformats.org/officeDocument/2006/relationships/slideLayout" Target="../slideLayouts/slideLayout176.xml"/><Relationship Id="rId99" Type="http://schemas.openxmlformats.org/officeDocument/2006/relationships/slideLayout" Target="../slideLayouts/slideLayout181.xml"/><Relationship Id="rId101" Type="http://schemas.openxmlformats.org/officeDocument/2006/relationships/slideLayout" Target="../slideLayouts/slideLayout183.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3" Type="http://schemas.openxmlformats.org/officeDocument/2006/relationships/slideLayout" Target="../slideLayouts/slideLayout95.xml"/><Relationship Id="rId18" Type="http://schemas.openxmlformats.org/officeDocument/2006/relationships/slideLayout" Target="../slideLayouts/slideLayout100.xml"/><Relationship Id="rId39" Type="http://schemas.openxmlformats.org/officeDocument/2006/relationships/slideLayout" Target="../slideLayouts/slideLayout121.xml"/><Relationship Id="rId34" Type="http://schemas.openxmlformats.org/officeDocument/2006/relationships/slideLayout" Target="../slideLayouts/slideLayout116.xml"/><Relationship Id="rId50" Type="http://schemas.openxmlformats.org/officeDocument/2006/relationships/slideLayout" Target="../slideLayouts/slideLayout132.xml"/><Relationship Id="rId55" Type="http://schemas.openxmlformats.org/officeDocument/2006/relationships/slideLayout" Target="../slideLayouts/slideLayout137.xml"/><Relationship Id="rId76" Type="http://schemas.openxmlformats.org/officeDocument/2006/relationships/slideLayout" Target="../slideLayouts/slideLayout158.xml"/><Relationship Id="rId97" Type="http://schemas.openxmlformats.org/officeDocument/2006/relationships/slideLayout" Target="../slideLayouts/slideLayout179.xml"/><Relationship Id="rId7" Type="http://schemas.openxmlformats.org/officeDocument/2006/relationships/slideLayout" Target="../slideLayouts/slideLayout89.xml"/><Relationship Id="rId71" Type="http://schemas.openxmlformats.org/officeDocument/2006/relationships/slideLayout" Target="../slideLayouts/slideLayout153.xml"/><Relationship Id="rId92" Type="http://schemas.openxmlformats.org/officeDocument/2006/relationships/slideLayout" Target="../slideLayouts/slideLayout174.xml"/><Relationship Id="rId2" Type="http://schemas.openxmlformats.org/officeDocument/2006/relationships/slideLayout" Target="../slideLayouts/slideLayout84.xml"/><Relationship Id="rId29" Type="http://schemas.openxmlformats.org/officeDocument/2006/relationships/slideLayout" Target="../slideLayouts/slideLayout111.xml"/><Relationship Id="rId24" Type="http://schemas.openxmlformats.org/officeDocument/2006/relationships/slideLayout" Target="../slideLayouts/slideLayout106.xml"/><Relationship Id="rId40" Type="http://schemas.openxmlformats.org/officeDocument/2006/relationships/slideLayout" Target="../slideLayouts/slideLayout122.xml"/><Relationship Id="rId45" Type="http://schemas.openxmlformats.org/officeDocument/2006/relationships/slideLayout" Target="../slideLayouts/slideLayout127.xml"/><Relationship Id="rId66" Type="http://schemas.openxmlformats.org/officeDocument/2006/relationships/slideLayout" Target="../slideLayouts/slideLayout148.xml"/><Relationship Id="rId87" Type="http://schemas.openxmlformats.org/officeDocument/2006/relationships/slideLayout" Target="../slideLayouts/slideLayout169.xml"/><Relationship Id="rId61" Type="http://schemas.openxmlformats.org/officeDocument/2006/relationships/slideLayout" Target="../slideLayouts/slideLayout143.xml"/><Relationship Id="rId82" Type="http://schemas.openxmlformats.org/officeDocument/2006/relationships/slideLayout" Target="../slideLayouts/slideLayout164.xml"/><Relationship Id="rId19" Type="http://schemas.openxmlformats.org/officeDocument/2006/relationships/slideLayout" Target="../slideLayouts/slideLayout101.xml"/><Relationship Id="rId14" Type="http://schemas.openxmlformats.org/officeDocument/2006/relationships/slideLayout" Target="../slideLayouts/slideLayout96.xml"/><Relationship Id="rId30" Type="http://schemas.openxmlformats.org/officeDocument/2006/relationships/slideLayout" Target="../slideLayouts/slideLayout112.xml"/><Relationship Id="rId35" Type="http://schemas.openxmlformats.org/officeDocument/2006/relationships/slideLayout" Target="../slideLayouts/slideLayout117.xml"/><Relationship Id="rId56" Type="http://schemas.openxmlformats.org/officeDocument/2006/relationships/slideLayout" Target="../slideLayouts/slideLayout138.xml"/><Relationship Id="rId77" Type="http://schemas.openxmlformats.org/officeDocument/2006/relationships/slideLayout" Target="../slideLayouts/slideLayout159.xml"/><Relationship Id="rId100" Type="http://schemas.openxmlformats.org/officeDocument/2006/relationships/slideLayout" Target="../slideLayouts/slideLayout182.xml"/><Relationship Id="rId8" Type="http://schemas.openxmlformats.org/officeDocument/2006/relationships/slideLayout" Target="../slideLayouts/slideLayout90.xml"/><Relationship Id="rId51" Type="http://schemas.openxmlformats.org/officeDocument/2006/relationships/slideLayout" Target="../slideLayouts/slideLayout133.xml"/><Relationship Id="rId72" Type="http://schemas.openxmlformats.org/officeDocument/2006/relationships/slideLayout" Target="../slideLayouts/slideLayout154.xml"/><Relationship Id="rId93" Type="http://schemas.openxmlformats.org/officeDocument/2006/relationships/slideLayout" Target="../slideLayouts/slideLayout175.xml"/><Relationship Id="rId98" Type="http://schemas.openxmlformats.org/officeDocument/2006/relationships/slideLayout" Target="../slideLayouts/slideLayout180.xml"/><Relationship Id="rId3" Type="http://schemas.openxmlformats.org/officeDocument/2006/relationships/slideLayout" Target="../slideLayouts/slideLayout85.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84.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1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BFCE6273-A319-479D-9063-91E74A0B2C54}" type="datetimeFigureOut">
              <a:rPr lang="en-US" smtClean="0">
                <a:solidFill>
                  <a:prstClr val="black">
                    <a:tint val="75000"/>
                  </a:prstClr>
                </a:solidFill>
                <a:latin typeface="Calibri"/>
              </a:rPr>
              <a:pPr defTabSz="914400"/>
              <a:t>10/5/2018</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76335ADA-BCDA-4F8F-8D46-03EB2091062D}" type="slidenum">
              <a:rPr lang="en-US" smtClean="0">
                <a:solidFill>
                  <a:prstClr val="black">
                    <a:tint val="75000"/>
                  </a:prstClr>
                </a:solidFill>
                <a:latin typeface="Calibri"/>
              </a:rPr>
              <a:pPr defTabSz="914400"/>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3757503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5" r:id="rId12"/>
    <p:sldLayoutId id="2147483690" r:id="rId13"/>
    <p:sldLayoutId id="2147483798" r:id="rId14"/>
    <p:sldLayoutId id="2147483801" r:id="rId15"/>
    <p:sldLayoutId id="2147483802" r:id="rId16"/>
    <p:sldLayoutId id="2147483803" r:id="rId17"/>
    <p:sldLayoutId id="2147483805" r:id="rId18"/>
    <p:sldLayoutId id="2147483808" r:id="rId19"/>
    <p:sldLayoutId id="2147483809" r:id="rId20"/>
    <p:sldLayoutId id="2147483810" r:id="rId2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bwMode="blackWhite">
      <p:bgPr>
        <a:blipFill dpi="0" rotWithShape="1">
          <a:blip r:embed="rId2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9437" y="171452"/>
            <a:ext cx="8363938" cy="457049"/>
          </a:xfrm>
          <a:prstGeom prst="rect">
            <a:avLst/>
          </a:prstGeom>
        </p:spPr>
        <p:txBody>
          <a:bodyPr vert="horz" wrap="square" lIns="0" tIns="0" rIns="0" bIns="0" rtlCol="0" anchor="t">
            <a:spAutoFit/>
          </a:bodyPr>
          <a:lstStyle/>
          <a:p>
            <a:r>
              <a:rPr lang="en-US"/>
              <a:t>Click to edit Master title style</a:t>
            </a:r>
            <a:endParaRPr lang="en-US" dirty="0"/>
          </a:p>
        </p:txBody>
      </p:sp>
      <p:sp>
        <p:nvSpPr>
          <p:cNvPr id="3" name="Text Placeholder 2"/>
          <p:cNvSpPr>
            <a:spLocks noGrp="1"/>
          </p:cNvSpPr>
          <p:nvPr>
            <p:ph type="body" idx="1"/>
          </p:nvPr>
        </p:nvSpPr>
        <p:spPr>
          <a:xfrm>
            <a:off x="389436" y="1085851"/>
            <a:ext cx="8363937" cy="1500411"/>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36402298"/>
      </p:ext>
    </p:extLst>
  </p:cSld>
  <p:clrMap bg1="dk1" tx1="lt1" bg2="dk2" tx2="lt2" accent1="accent1" accent2="accent2" accent3="accent3" accent4="accent4" accent5="accent5" accent6="accent6" hlink="hlink" folHlink="folHlink"/>
  <p:sldLayoutIdLst>
    <p:sldLayoutId id="2147484136" r:id="rId1"/>
    <p:sldLayoutId id="2147484137" r:id="rId2"/>
    <p:sldLayoutId id="2147484138" r:id="rId3"/>
    <p:sldLayoutId id="2147484139" r:id="rId4"/>
    <p:sldLayoutId id="2147484140" r:id="rId5"/>
    <p:sldLayoutId id="2147484141" r:id="rId6"/>
    <p:sldLayoutId id="2147484142" r:id="rId7"/>
    <p:sldLayoutId id="2147484143" r:id="rId8"/>
    <p:sldLayoutId id="2147484144" r:id="rId9"/>
    <p:sldLayoutId id="2147484145" r:id="rId10"/>
    <p:sldLayoutId id="2147484146" r:id="rId11"/>
    <p:sldLayoutId id="2147484147" r:id="rId12"/>
    <p:sldLayoutId id="2147484148" r:id="rId13"/>
    <p:sldLayoutId id="2147484149" r:id="rId14"/>
    <p:sldLayoutId id="2147484150" r:id="rId15"/>
    <p:sldLayoutId id="2147484151" r:id="rId16"/>
    <p:sldLayoutId id="2147484152" r:id="rId17"/>
    <p:sldLayoutId id="2147484153" r:id="rId18"/>
    <p:sldLayoutId id="2147484154" r:id="rId19"/>
    <p:sldLayoutId id="2147484155" r:id="rId20"/>
  </p:sldLayoutIdLst>
  <p:transition>
    <p:fade/>
  </p:transition>
  <p:txStyles>
    <p:titleStyle>
      <a:lvl1pPr algn="l" defTabSz="685744" rtl="0" eaLnBrk="1" latinLnBrk="0" hangingPunct="1">
        <a:lnSpc>
          <a:spcPct val="90000"/>
        </a:lnSpc>
        <a:spcBef>
          <a:spcPct val="0"/>
        </a:spcBef>
        <a:buNone/>
        <a:defRPr lang="en-US" sz="3300" b="0" kern="1200" cap="none" spc="-75"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345266" indent="-345266" algn="l" defTabSz="685744" rtl="0" eaLnBrk="1" latinLnBrk="0" hangingPunct="1">
        <a:lnSpc>
          <a:spcPct val="90000"/>
        </a:lnSpc>
        <a:spcBef>
          <a:spcPct val="20000"/>
        </a:spcBef>
        <a:buSzPct val="90000"/>
        <a:buFontTx/>
        <a:buBlip>
          <a:blip r:embed="rId23"/>
        </a:buBlip>
        <a:defRPr sz="2400" kern="1200">
          <a:gradFill>
            <a:gsLst>
              <a:gs pos="0">
                <a:schemeClr val="tx1"/>
              </a:gs>
              <a:gs pos="86000">
                <a:schemeClr val="tx1"/>
              </a:gs>
            </a:gsLst>
            <a:lin ang="5400000" scaled="0"/>
          </a:gradFill>
          <a:latin typeface="+mn-lt"/>
          <a:ea typeface="+mn-ea"/>
          <a:cs typeface="+mn-cs"/>
        </a:defRPr>
      </a:lvl1pPr>
      <a:lvl2pPr marL="641721" indent="-296454" algn="l" defTabSz="685744" rtl="0" eaLnBrk="1" latinLnBrk="0" hangingPunct="1">
        <a:lnSpc>
          <a:spcPct val="90000"/>
        </a:lnSpc>
        <a:spcBef>
          <a:spcPct val="20000"/>
        </a:spcBef>
        <a:buSzPct val="90000"/>
        <a:buFontTx/>
        <a:buBlip>
          <a:blip r:embed="rId23"/>
        </a:buBlip>
        <a:defRPr sz="2100" kern="1200">
          <a:gradFill>
            <a:gsLst>
              <a:gs pos="0">
                <a:schemeClr val="tx1"/>
              </a:gs>
              <a:gs pos="86000">
                <a:schemeClr val="tx1"/>
              </a:gs>
            </a:gsLst>
            <a:lin ang="5400000" scaled="0"/>
          </a:gradFill>
          <a:latin typeface="+mn-lt"/>
          <a:ea typeface="+mn-ea"/>
          <a:cs typeface="+mn-cs"/>
        </a:defRPr>
      </a:lvl2pPr>
      <a:lvl3pPr marL="944127" indent="-302406" algn="l" defTabSz="685744" rtl="0" eaLnBrk="1" latinLnBrk="0" hangingPunct="1">
        <a:lnSpc>
          <a:spcPct val="90000"/>
        </a:lnSpc>
        <a:spcBef>
          <a:spcPct val="20000"/>
        </a:spcBef>
        <a:buSzPct val="90000"/>
        <a:buFontTx/>
        <a:buBlip>
          <a:blip r:embed="rId23"/>
        </a:buBlip>
        <a:defRPr sz="1800" kern="1200">
          <a:gradFill>
            <a:gsLst>
              <a:gs pos="0">
                <a:schemeClr val="tx1"/>
              </a:gs>
              <a:gs pos="86000">
                <a:schemeClr val="tx1"/>
              </a:gs>
            </a:gsLst>
            <a:lin ang="5400000" scaled="0"/>
          </a:gradFill>
          <a:latin typeface="+mn-lt"/>
          <a:ea typeface="+mn-ea"/>
          <a:cs typeface="+mn-cs"/>
        </a:defRPr>
      </a:lvl3pPr>
      <a:lvl4pPr marL="1203672" indent="-259546" algn="l" defTabSz="685744" rtl="0" eaLnBrk="1" latinLnBrk="0" hangingPunct="1">
        <a:lnSpc>
          <a:spcPct val="90000"/>
        </a:lnSpc>
        <a:spcBef>
          <a:spcPct val="20000"/>
        </a:spcBef>
        <a:buSzPct val="90000"/>
        <a:buFontTx/>
        <a:buBlip>
          <a:blip r:embed="rId23"/>
        </a:buBlip>
        <a:defRPr sz="1500" kern="1200">
          <a:gradFill>
            <a:gsLst>
              <a:gs pos="0">
                <a:schemeClr val="tx1"/>
              </a:gs>
              <a:gs pos="86000">
                <a:schemeClr val="tx1"/>
              </a:gs>
            </a:gsLst>
            <a:lin ang="5400000" scaled="0"/>
          </a:gradFill>
          <a:latin typeface="+mn-lt"/>
          <a:ea typeface="+mn-ea"/>
          <a:cs typeface="+mn-cs"/>
        </a:defRPr>
      </a:lvl4pPr>
      <a:lvl5pPr marL="1456074" indent="-252402" algn="l" defTabSz="685744" rtl="0" eaLnBrk="1" latinLnBrk="0" hangingPunct="1">
        <a:lnSpc>
          <a:spcPct val="90000"/>
        </a:lnSpc>
        <a:spcBef>
          <a:spcPct val="20000"/>
        </a:spcBef>
        <a:buSzPct val="90000"/>
        <a:buFontTx/>
        <a:buBlip>
          <a:blip r:embed="rId23"/>
        </a:buBlip>
        <a:defRPr sz="1500" kern="1200">
          <a:gradFill>
            <a:gsLst>
              <a:gs pos="0">
                <a:schemeClr val="tx1"/>
              </a:gs>
              <a:gs pos="86000">
                <a:schemeClr val="tx1"/>
              </a:gs>
            </a:gsLst>
            <a:lin ang="5400000" scaled="0"/>
          </a:gradFill>
          <a:latin typeface="+mn-lt"/>
          <a:ea typeface="+mn-ea"/>
          <a:cs typeface="+mn-cs"/>
        </a:defRPr>
      </a:lvl5pPr>
      <a:lvl6pPr marL="1885796" indent="-171436" algn="l" defTabSz="68574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668" indent="-171436" algn="l" defTabSz="68574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540" indent="-171436" algn="l" defTabSz="68574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412" indent="-171436" algn="l" defTabSz="685744"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44" rtl="0" eaLnBrk="1" latinLnBrk="0" hangingPunct="1">
        <a:defRPr sz="1425" kern="1200">
          <a:solidFill>
            <a:schemeClr val="tx1"/>
          </a:solidFill>
          <a:latin typeface="+mn-lt"/>
          <a:ea typeface="+mn-ea"/>
          <a:cs typeface="+mn-cs"/>
        </a:defRPr>
      </a:lvl1pPr>
      <a:lvl2pPr marL="342872" algn="l" defTabSz="685744" rtl="0" eaLnBrk="1" latinLnBrk="0" hangingPunct="1">
        <a:defRPr sz="1425" kern="1200">
          <a:solidFill>
            <a:schemeClr val="tx1"/>
          </a:solidFill>
          <a:latin typeface="+mn-lt"/>
          <a:ea typeface="+mn-ea"/>
          <a:cs typeface="+mn-cs"/>
        </a:defRPr>
      </a:lvl2pPr>
      <a:lvl3pPr marL="685744" algn="l" defTabSz="685744" rtl="0" eaLnBrk="1" latinLnBrk="0" hangingPunct="1">
        <a:defRPr sz="1425" kern="1200">
          <a:solidFill>
            <a:schemeClr val="tx1"/>
          </a:solidFill>
          <a:latin typeface="+mn-lt"/>
          <a:ea typeface="+mn-ea"/>
          <a:cs typeface="+mn-cs"/>
        </a:defRPr>
      </a:lvl3pPr>
      <a:lvl4pPr marL="1028616" algn="l" defTabSz="685744" rtl="0" eaLnBrk="1" latinLnBrk="0" hangingPunct="1">
        <a:defRPr sz="1425" kern="1200">
          <a:solidFill>
            <a:schemeClr val="tx1"/>
          </a:solidFill>
          <a:latin typeface="+mn-lt"/>
          <a:ea typeface="+mn-ea"/>
          <a:cs typeface="+mn-cs"/>
        </a:defRPr>
      </a:lvl4pPr>
      <a:lvl5pPr marL="1371488" algn="l" defTabSz="685744" rtl="0" eaLnBrk="1" latinLnBrk="0" hangingPunct="1">
        <a:defRPr sz="1425" kern="1200">
          <a:solidFill>
            <a:schemeClr val="tx1"/>
          </a:solidFill>
          <a:latin typeface="+mn-lt"/>
          <a:ea typeface="+mn-ea"/>
          <a:cs typeface="+mn-cs"/>
        </a:defRPr>
      </a:lvl5pPr>
      <a:lvl6pPr marL="1714360" algn="l" defTabSz="685744" rtl="0" eaLnBrk="1" latinLnBrk="0" hangingPunct="1">
        <a:defRPr sz="1425" kern="1200">
          <a:solidFill>
            <a:schemeClr val="tx1"/>
          </a:solidFill>
          <a:latin typeface="+mn-lt"/>
          <a:ea typeface="+mn-ea"/>
          <a:cs typeface="+mn-cs"/>
        </a:defRPr>
      </a:lvl6pPr>
      <a:lvl7pPr marL="2057232" algn="l" defTabSz="685744" rtl="0" eaLnBrk="1" latinLnBrk="0" hangingPunct="1">
        <a:defRPr sz="1425" kern="1200">
          <a:solidFill>
            <a:schemeClr val="tx1"/>
          </a:solidFill>
          <a:latin typeface="+mn-lt"/>
          <a:ea typeface="+mn-ea"/>
          <a:cs typeface="+mn-cs"/>
        </a:defRPr>
      </a:lvl7pPr>
      <a:lvl8pPr marL="2400104" algn="l" defTabSz="685744" rtl="0" eaLnBrk="1" latinLnBrk="0" hangingPunct="1">
        <a:defRPr sz="1425" kern="1200">
          <a:solidFill>
            <a:schemeClr val="tx1"/>
          </a:solidFill>
          <a:latin typeface="+mn-lt"/>
          <a:ea typeface="+mn-ea"/>
          <a:cs typeface="+mn-cs"/>
        </a:defRPr>
      </a:lvl8pPr>
      <a:lvl9pPr marL="2742976" algn="l" defTabSz="685744" rtl="0" eaLnBrk="1" latinLnBrk="0" hangingPunct="1">
        <a:defRPr sz="1425"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52"/>
            <a:ext cx="7886700" cy="994172"/>
          </a:xfrm>
          <a:prstGeom prst="rect">
            <a:avLst/>
          </a:prstGeom>
        </p:spPr>
        <p:txBody>
          <a:bodyPr vert="horz" lIns="91311" tIns="45676" rIns="91311" bIns="45676"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311" tIns="45676" rIns="91311" bIns="4567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71"/>
            <a:ext cx="2057400" cy="273844"/>
          </a:xfrm>
          <a:prstGeom prst="rect">
            <a:avLst/>
          </a:prstGeom>
        </p:spPr>
        <p:txBody>
          <a:bodyPr vert="horz" lIns="91311" tIns="45676" rIns="91311" bIns="45676" rtlCol="0" anchor="ctr"/>
          <a:lstStyle>
            <a:lvl1pPr algn="l">
              <a:defRPr sz="900">
                <a:solidFill>
                  <a:schemeClr val="tx1">
                    <a:tint val="75000"/>
                  </a:schemeClr>
                </a:solidFill>
              </a:defRPr>
            </a:lvl1pPr>
          </a:lstStyle>
          <a:p>
            <a:fld id="{E09C8FD0-8411-F04A-A3E6-5228CF0AF7B5}" type="datetimeFigureOut">
              <a:rPr lang="en-US" smtClean="0">
                <a:solidFill>
                  <a:prstClr val="black">
                    <a:tint val="75000"/>
                  </a:prstClr>
                </a:solidFill>
              </a:rPr>
              <a:pPr/>
              <a:t>10/5/2018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71"/>
            <a:ext cx="3086100" cy="273844"/>
          </a:xfrm>
          <a:prstGeom prst="rect">
            <a:avLst/>
          </a:prstGeom>
        </p:spPr>
        <p:txBody>
          <a:bodyPr vert="horz" lIns="91311" tIns="45676" rIns="91311" bIns="45676"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71"/>
            <a:ext cx="2057400" cy="273844"/>
          </a:xfrm>
          <a:prstGeom prst="rect">
            <a:avLst/>
          </a:prstGeom>
        </p:spPr>
        <p:txBody>
          <a:bodyPr vert="horz" lIns="91311" tIns="45676" rIns="91311" bIns="45676" rtlCol="0" anchor="ctr"/>
          <a:lstStyle>
            <a:lvl1pPr algn="r">
              <a:defRPr sz="900">
                <a:solidFill>
                  <a:schemeClr val="tx1">
                    <a:tint val="75000"/>
                  </a:schemeClr>
                </a:solidFill>
              </a:defRPr>
            </a:lvl1p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3536839"/>
      </p:ext>
    </p:extLst>
  </p:cSld>
  <p:clrMap bg1="lt1" tx1="dk1" bg2="lt2" tx2="dk2" accent1="accent1" accent2="accent2" accent3="accent3" accent4="accent4" accent5="accent5" accent6="accent6" hlink="hlink" folHlink="folHlink"/>
  <p:sldLayoutIdLst>
    <p:sldLayoutId id="2147484169" r:id="rId1"/>
    <p:sldLayoutId id="2147484170" r:id="rId2"/>
    <p:sldLayoutId id="2147484171" r:id="rId3"/>
    <p:sldLayoutId id="2147484172" r:id="rId4"/>
    <p:sldLayoutId id="2147484173" r:id="rId5"/>
    <p:sldLayoutId id="2147484174" r:id="rId6"/>
    <p:sldLayoutId id="2147484175" r:id="rId7"/>
    <p:sldLayoutId id="2147484176" r:id="rId8"/>
    <p:sldLayoutId id="2147484177" r:id="rId9"/>
    <p:sldLayoutId id="2147484178" r:id="rId10"/>
    <p:sldLayoutId id="2147484179" r:id="rId11"/>
  </p:sldLayoutIdLst>
  <p:txStyles>
    <p:titleStyle>
      <a:lvl1pPr algn="l" defTabSz="68478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200" indent="-171200" algn="l" defTabSz="684787"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3602" indent="-171200" algn="l" defTabSz="684787"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5989" indent="-171200" algn="l" defTabSz="684787"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198370" indent="-171200" algn="l" defTabSz="684787" rtl="0" eaLnBrk="1" latinLnBrk="0" hangingPunct="1">
        <a:lnSpc>
          <a:spcPct val="90000"/>
        </a:lnSpc>
        <a:spcBef>
          <a:spcPts val="375"/>
        </a:spcBef>
        <a:buFont typeface="Arial"/>
        <a:buChar char="•"/>
        <a:defRPr sz="1425" kern="1200">
          <a:solidFill>
            <a:schemeClr val="tx1"/>
          </a:solidFill>
          <a:latin typeface="+mn-lt"/>
          <a:ea typeface="+mn-ea"/>
          <a:cs typeface="+mn-cs"/>
        </a:defRPr>
      </a:lvl4pPr>
      <a:lvl5pPr marL="1540754" indent="-171200" algn="l" defTabSz="684787" rtl="0" eaLnBrk="1" latinLnBrk="0" hangingPunct="1">
        <a:lnSpc>
          <a:spcPct val="90000"/>
        </a:lnSpc>
        <a:spcBef>
          <a:spcPts val="375"/>
        </a:spcBef>
        <a:buFont typeface="Arial"/>
        <a:buChar char="•"/>
        <a:defRPr sz="1425" kern="1200">
          <a:solidFill>
            <a:schemeClr val="tx1"/>
          </a:solidFill>
          <a:latin typeface="+mn-lt"/>
          <a:ea typeface="+mn-ea"/>
          <a:cs typeface="+mn-cs"/>
        </a:defRPr>
      </a:lvl5pPr>
      <a:lvl6pPr marL="1883155" indent="-171200" algn="l" defTabSz="684787" rtl="0" eaLnBrk="1" latinLnBrk="0" hangingPunct="1">
        <a:lnSpc>
          <a:spcPct val="90000"/>
        </a:lnSpc>
        <a:spcBef>
          <a:spcPts val="375"/>
        </a:spcBef>
        <a:buFont typeface="Arial"/>
        <a:buChar char="•"/>
        <a:defRPr sz="1425" kern="1200">
          <a:solidFill>
            <a:schemeClr val="tx1"/>
          </a:solidFill>
          <a:latin typeface="+mn-lt"/>
          <a:ea typeface="+mn-ea"/>
          <a:cs typeface="+mn-cs"/>
        </a:defRPr>
      </a:lvl6pPr>
      <a:lvl7pPr marL="2225551" indent="-171200" algn="l" defTabSz="684787" rtl="0" eaLnBrk="1" latinLnBrk="0" hangingPunct="1">
        <a:lnSpc>
          <a:spcPct val="90000"/>
        </a:lnSpc>
        <a:spcBef>
          <a:spcPts val="375"/>
        </a:spcBef>
        <a:buFont typeface="Arial"/>
        <a:buChar char="•"/>
        <a:defRPr sz="1425" kern="1200">
          <a:solidFill>
            <a:schemeClr val="tx1"/>
          </a:solidFill>
          <a:latin typeface="+mn-lt"/>
          <a:ea typeface="+mn-ea"/>
          <a:cs typeface="+mn-cs"/>
        </a:defRPr>
      </a:lvl7pPr>
      <a:lvl8pPr marL="2567942" indent="-171200" algn="l" defTabSz="684787" rtl="0" eaLnBrk="1" latinLnBrk="0" hangingPunct="1">
        <a:lnSpc>
          <a:spcPct val="90000"/>
        </a:lnSpc>
        <a:spcBef>
          <a:spcPts val="375"/>
        </a:spcBef>
        <a:buFont typeface="Arial"/>
        <a:buChar char="•"/>
        <a:defRPr sz="1425" kern="1200">
          <a:solidFill>
            <a:schemeClr val="tx1"/>
          </a:solidFill>
          <a:latin typeface="+mn-lt"/>
          <a:ea typeface="+mn-ea"/>
          <a:cs typeface="+mn-cs"/>
        </a:defRPr>
      </a:lvl8pPr>
      <a:lvl9pPr marL="2910343" indent="-171200" algn="l" defTabSz="684787" rtl="0" eaLnBrk="1" latinLnBrk="0" hangingPunct="1">
        <a:lnSpc>
          <a:spcPct val="90000"/>
        </a:lnSpc>
        <a:spcBef>
          <a:spcPts val="375"/>
        </a:spcBef>
        <a:buFont typeface="Arial"/>
        <a:buChar char="•"/>
        <a:defRPr sz="1425" kern="1200">
          <a:solidFill>
            <a:schemeClr val="tx1"/>
          </a:solidFill>
          <a:latin typeface="+mn-lt"/>
          <a:ea typeface="+mn-ea"/>
          <a:cs typeface="+mn-cs"/>
        </a:defRPr>
      </a:lvl9pPr>
    </p:bodyStyle>
    <p:otherStyle>
      <a:defPPr>
        <a:defRPr lang="en-US"/>
      </a:defPPr>
      <a:lvl1pPr marL="0" algn="l" defTabSz="684787" rtl="0" eaLnBrk="1" latinLnBrk="0" hangingPunct="1">
        <a:defRPr sz="1425" kern="1200">
          <a:solidFill>
            <a:schemeClr val="tx1"/>
          </a:solidFill>
          <a:latin typeface="+mn-lt"/>
          <a:ea typeface="+mn-ea"/>
          <a:cs typeface="+mn-cs"/>
        </a:defRPr>
      </a:lvl1pPr>
      <a:lvl2pPr marL="342389" algn="l" defTabSz="684787" rtl="0" eaLnBrk="1" latinLnBrk="0" hangingPunct="1">
        <a:defRPr sz="1425" kern="1200">
          <a:solidFill>
            <a:schemeClr val="tx1"/>
          </a:solidFill>
          <a:latin typeface="+mn-lt"/>
          <a:ea typeface="+mn-ea"/>
          <a:cs typeface="+mn-cs"/>
        </a:defRPr>
      </a:lvl2pPr>
      <a:lvl3pPr marL="684787" algn="l" defTabSz="684787" rtl="0" eaLnBrk="1" latinLnBrk="0" hangingPunct="1">
        <a:defRPr sz="1425" kern="1200">
          <a:solidFill>
            <a:schemeClr val="tx1"/>
          </a:solidFill>
          <a:latin typeface="+mn-lt"/>
          <a:ea typeface="+mn-ea"/>
          <a:cs typeface="+mn-cs"/>
        </a:defRPr>
      </a:lvl3pPr>
      <a:lvl4pPr marL="1027179" algn="l" defTabSz="684787" rtl="0" eaLnBrk="1" latinLnBrk="0" hangingPunct="1">
        <a:defRPr sz="1425" kern="1200">
          <a:solidFill>
            <a:schemeClr val="tx1"/>
          </a:solidFill>
          <a:latin typeface="+mn-lt"/>
          <a:ea typeface="+mn-ea"/>
          <a:cs typeface="+mn-cs"/>
        </a:defRPr>
      </a:lvl4pPr>
      <a:lvl5pPr marL="1369572" algn="l" defTabSz="684787" rtl="0" eaLnBrk="1" latinLnBrk="0" hangingPunct="1">
        <a:defRPr sz="1425" kern="1200">
          <a:solidFill>
            <a:schemeClr val="tx1"/>
          </a:solidFill>
          <a:latin typeface="+mn-lt"/>
          <a:ea typeface="+mn-ea"/>
          <a:cs typeface="+mn-cs"/>
        </a:defRPr>
      </a:lvl5pPr>
      <a:lvl6pPr marL="1711977" algn="l" defTabSz="684787" rtl="0" eaLnBrk="1" latinLnBrk="0" hangingPunct="1">
        <a:defRPr sz="1425" kern="1200">
          <a:solidFill>
            <a:schemeClr val="tx1"/>
          </a:solidFill>
          <a:latin typeface="+mn-lt"/>
          <a:ea typeface="+mn-ea"/>
          <a:cs typeface="+mn-cs"/>
        </a:defRPr>
      </a:lvl6pPr>
      <a:lvl7pPr marL="2054357" algn="l" defTabSz="684787" rtl="0" eaLnBrk="1" latinLnBrk="0" hangingPunct="1">
        <a:defRPr sz="1425" kern="1200">
          <a:solidFill>
            <a:schemeClr val="tx1"/>
          </a:solidFill>
          <a:latin typeface="+mn-lt"/>
          <a:ea typeface="+mn-ea"/>
          <a:cs typeface="+mn-cs"/>
        </a:defRPr>
      </a:lvl7pPr>
      <a:lvl8pPr marL="2396741" algn="l" defTabSz="684787" rtl="0" eaLnBrk="1" latinLnBrk="0" hangingPunct="1">
        <a:defRPr sz="1425" kern="1200">
          <a:solidFill>
            <a:schemeClr val="tx1"/>
          </a:solidFill>
          <a:latin typeface="+mn-lt"/>
          <a:ea typeface="+mn-ea"/>
          <a:cs typeface="+mn-cs"/>
        </a:defRPr>
      </a:lvl8pPr>
      <a:lvl9pPr marL="2739124" algn="l" defTabSz="684787" rtl="0" eaLnBrk="1" latinLnBrk="0" hangingPunct="1">
        <a:defRPr sz="1425"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685800"/>
            <a:fld id="{BFCE6273-A319-479D-9063-91E74A0B2C54}" type="datetimeFigureOut">
              <a:rPr lang="en-US" smtClean="0">
                <a:solidFill>
                  <a:prstClr val="black">
                    <a:tint val="75000"/>
                  </a:prstClr>
                </a:solidFill>
              </a:rPr>
              <a:pPr defTabSz="685800"/>
              <a:t>10/5/2018</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6858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685800"/>
            <a:fld id="{76335ADA-BCDA-4F8F-8D46-03EB2091062D}"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4254371179"/>
      </p:ext>
    </p:extLst>
  </p:cSld>
  <p:clrMap bg1="lt1" tx1="dk1" bg2="lt2" tx2="dk2" accent1="accent1" accent2="accent2" accent3="accent3" accent4="accent4" accent5="accent5" accent6="accent6" hlink="hlink" folHlink="folHlink"/>
  <p:sldLayoutIdLst>
    <p:sldLayoutId id="2147484181" r:id="rId1"/>
    <p:sldLayoutId id="2147484182" r:id="rId2"/>
    <p:sldLayoutId id="2147484183" r:id="rId3"/>
    <p:sldLayoutId id="2147484184" r:id="rId4"/>
    <p:sldLayoutId id="2147484185" r:id="rId5"/>
    <p:sldLayoutId id="2147484186" r:id="rId6"/>
    <p:sldLayoutId id="2147484187" r:id="rId7"/>
    <p:sldLayoutId id="2147484188" r:id="rId8"/>
    <p:sldLayoutId id="2147484189" r:id="rId9"/>
    <p:sldLayoutId id="2147484190" r:id="rId10"/>
    <p:sldLayoutId id="2147484191" r:id="rId11"/>
    <p:sldLayoutId id="2147484192" r:id="rId12"/>
    <p:sldLayoutId id="2147484193" r:id="rId13"/>
    <p:sldLayoutId id="2147484194" r:id="rId14"/>
    <p:sldLayoutId id="2147484195" r:id="rId15"/>
    <p:sldLayoutId id="2147484196" r:id="rId16"/>
    <p:sldLayoutId id="2147484197" r:id="rId17"/>
    <p:sldLayoutId id="2147484198" r:id="rId18"/>
    <p:sldLayoutId id="2147484199" r:id="rId19"/>
    <p:sldLayoutId id="2147484200" r:id="rId20"/>
    <p:sldLayoutId id="2147484201" r:id="rId21"/>
    <p:sldLayoutId id="2147484202" r:id="rId22"/>
    <p:sldLayoutId id="2147484203" r:id="rId23"/>
    <p:sldLayoutId id="2147484204" r:id="rId24"/>
    <p:sldLayoutId id="2147484205" r:id="rId25"/>
    <p:sldLayoutId id="2147484206" r:id="rId26"/>
    <p:sldLayoutId id="2147484207" r:id="rId27"/>
    <p:sldLayoutId id="2147484208" r:id="rId28"/>
    <p:sldLayoutId id="2147484209" r:id="rId29"/>
    <p:sldLayoutId id="2147484210" r:id="rId30"/>
    <p:sldLayoutId id="2147484211" r:id="rId31"/>
    <p:sldLayoutId id="2147484212" r:id="rId32"/>
    <p:sldLayoutId id="2147484213" r:id="rId33"/>
    <p:sldLayoutId id="2147484214" r:id="rId34"/>
    <p:sldLayoutId id="2147484215" r:id="rId35"/>
    <p:sldLayoutId id="2147484216" r:id="rId36"/>
    <p:sldLayoutId id="2147484217" r:id="rId37"/>
    <p:sldLayoutId id="2147484218" r:id="rId38"/>
    <p:sldLayoutId id="2147484219" r:id="rId39"/>
    <p:sldLayoutId id="2147484220" r:id="rId40"/>
    <p:sldLayoutId id="2147484221" r:id="rId41"/>
    <p:sldLayoutId id="2147484222" r:id="rId42"/>
    <p:sldLayoutId id="2147484223" r:id="rId43"/>
    <p:sldLayoutId id="2147484224" r:id="rId44"/>
    <p:sldLayoutId id="2147484225" r:id="rId45"/>
    <p:sldLayoutId id="2147484226" r:id="rId46"/>
    <p:sldLayoutId id="2147484227" r:id="rId47"/>
    <p:sldLayoutId id="2147484228" r:id="rId48"/>
    <p:sldLayoutId id="2147484229" r:id="rId49"/>
    <p:sldLayoutId id="2147484230" r:id="rId50"/>
    <p:sldLayoutId id="2147484231" r:id="rId51"/>
    <p:sldLayoutId id="2147484232" r:id="rId52"/>
    <p:sldLayoutId id="2147484233" r:id="rId53"/>
    <p:sldLayoutId id="2147484234" r:id="rId54"/>
    <p:sldLayoutId id="2147484235" r:id="rId55"/>
    <p:sldLayoutId id="2147484236" r:id="rId56"/>
    <p:sldLayoutId id="2147484237" r:id="rId57"/>
    <p:sldLayoutId id="2147484238" r:id="rId58"/>
    <p:sldLayoutId id="2147484239" r:id="rId59"/>
    <p:sldLayoutId id="2147484240" r:id="rId60"/>
    <p:sldLayoutId id="2147484241" r:id="rId61"/>
    <p:sldLayoutId id="2147484242" r:id="rId62"/>
    <p:sldLayoutId id="2147484243" r:id="rId63"/>
    <p:sldLayoutId id="2147484244" r:id="rId64"/>
  </p:sldLayoutIdLst>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1" indent="-285743"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685800"/>
            <a:fld id="{BFCE6273-A319-479D-9063-91E74A0B2C54}" type="datetimeFigureOut">
              <a:rPr lang="en-US" smtClean="0">
                <a:solidFill>
                  <a:prstClr val="black">
                    <a:tint val="75000"/>
                  </a:prstClr>
                </a:solidFill>
              </a:rPr>
              <a:pPr defTabSz="685800"/>
              <a:t>10/5/2018</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6858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685800"/>
            <a:fld id="{76335ADA-BCDA-4F8F-8D46-03EB2091062D}"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1531577638"/>
      </p:ext>
    </p:extLst>
  </p:cSld>
  <p:clrMap bg1="lt1" tx1="dk1" bg2="lt2" tx2="dk2" accent1="accent1" accent2="accent2" accent3="accent3" accent4="accent4" accent5="accent5" accent6="accent6" hlink="hlink" folHlink="folHlink"/>
  <p:sldLayoutIdLst>
    <p:sldLayoutId id="2147484246" r:id="rId1"/>
    <p:sldLayoutId id="2147484247" r:id="rId2"/>
    <p:sldLayoutId id="2147484248" r:id="rId3"/>
    <p:sldLayoutId id="2147484249" r:id="rId4"/>
    <p:sldLayoutId id="2147484250" r:id="rId5"/>
    <p:sldLayoutId id="2147484251" r:id="rId6"/>
    <p:sldLayoutId id="2147484252" r:id="rId7"/>
    <p:sldLayoutId id="2147484253" r:id="rId8"/>
    <p:sldLayoutId id="2147484254" r:id="rId9"/>
    <p:sldLayoutId id="2147484255" r:id="rId10"/>
    <p:sldLayoutId id="2147484256" r:id="rId11"/>
    <p:sldLayoutId id="2147484257" r:id="rId12"/>
    <p:sldLayoutId id="2147484258" r:id="rId13"/>
    <p:sldLayoutId id="2147484259" r:id="rId14"/>
    <p:sldLayoutId id="2147484260" r:id="rId15"/>
    <p:sldLayoutId id="2147484261" r:id="rId16"/>
    <p:sldLayoutId id="2147484262" r:id="rId17"/>
    <p:sldLayoutId id="2147484263" r:id="rId18"/>
    <p:sldLayoutId id="2147484264" r:id="rId19"/>
    <p:sldLayoutId id="2147484265" r:id="rId20"/>
    <p:sldLayoutId id="2147484266" r:id="rId21"/>
    <p:sldLayoutId id="2147484267" r:id="rId22"/>
    <p:sldLayoutId id="2147484268" r:id="rId23"/>
    <p:sldLayoutId id="2147484269" r:id="rId24"/>
    <p:sldLayoutId id="2147484270" r:id="rId25"/>
    <p:sldLayoutId id="2147484271" r:id="rId26"/>
    <p:sldLayoutId id="2147484272" r:id="rId27"/>
    <p:sldLayoutId id="2147484273" r:id="rId28"/>
    <p:sldLayoutId id="2147484274" r:id="rId29"/>
    <p:sldLayoutId id="2147484275" r:id="rId30"/>
    <p:sldLayoutId id="2147484276" r:id="rId31"/>
    <p:sldLayoutId id="2147484277" r:id="rId32"/>
    <p:sldLayoutId id="2147484278" r:id="rId33"/>
    <p:sldLayoutId id="2147484279" r:id="rId34"/>
    <p:sldLayoutId id="2147484280" r:id="rId35"/>
    <p:sldLayoutId id="2147484281" r:id="rId36"/>
    <p:sldLayoutId id="2147484282" r:id="rId37"/>
    <p:sldLayoutId id="2147484283" r:id="rId38"/>
    <p:sldLayoutId id="2147484284" r:id="rId39"/>
    <p:sldLayoutId id="2147484285" r:id="rId40"/>
    <p:sldLayoutId id="2147484286" r:id="rId41"/>
    <p:sldLayoutId id="2147484287" r:id="rId42"/>
    <p:sldLayoutId id="2147484288" r:id="rId43"/>
    <p:sldLayoutId id="2147484289" r:id="rId44"/>
    <p:sldLayoutId id="2147484290" r:id="rId45"/>
    <p:sldLayoutId id="2147484291" r:id="rId46"/>
    <p:sldLayoutId id="2147484292" r:id="rId47"/>
    <p:sldLayoutId id="2147484293" r:id="rId48"/>
    <p:sldLayoutId id="2147484294" r:id="rId49"/>
    <p:sldLayoutId id="2147484295" r:id="rId50"/>
  </p:sldLayoutIdLst>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05978"/>
            <a:ext cx="8229600" cy="85725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normAutofit/>
          </a:bodyPr>
          <a:lstStyle/>
          <a:p>
            <a:r>
              <a:t>Title Text</a:t>
            </a:r>
          </a:p>
        </p:txBody>
      </p:sp>
      <p:sp>
        <p:nvSpPr>
          <p:cNvPr id="3" name="Shape 3"/>
          <p:cNvSpPr>
            <a:spLocks noGrp="1"/>
          </p:cNvSpPr>
          <p:nvPr>
            <p:ph type="body" idx="1"/>
          </p:nvPr>
        </p:nvSpPr>
        <p:spPr>
          <a:xfrm>
            <a:off x="457200" y="1200150"/>
            <a:ext cx="8229600" cy="3394473"/>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28176" y="4769566"/>
            <a:ext cx="258624" cy="269241"/>
          </a:xfrm>
          <a:prstGeom prst="rect">
            <a:avLst/>
          </a:prstGeom>
          <a:ln w="12700">
            <a:miter lim="400000"/>
          </a:ln>
        </p:spPr>
        <p:txBody>
          <a:bodyPr wrap="none" lIns="45719" rIns="45719" anchor="ctr">
            <a:spAutoFit/>
          </a:bodyPr>
          <a:lstStyle>
            <a:lvl1pPr algn="r" defTabSz="914400">
              <a:defRPr sz="1200">
                <a:solidFill>
                  <a:srgbClr val="888888"/>
                </a:solidFill>
              </a:defRPr>
            </a:lvl1pPr>
          </a:lstStyle>
          <a:p>
            <a:pPr hangingPunct="0"/>
            <a:fld id="{86CB4B4D-7CA3-9044-876B-883B54F8677D}" type="slidenum">
              <a:rPr kern="0">
                <a:latin typeface="Calibri"/>
                <a:sym typeface="Calibri"/>
              </a:rPr>
              <a:pPr hangingPunct="0"/>
              <a:t>‹#›</a:t>
            </a:fld>
            <a:endParaRPr kern="0">
              <a:latin typeface="Calibri"/>
              <a:sym typeface="Calibri"/>
            </a:endParaRPr>
          </a:p>
        </p:txBody>
      </p:sp>
    </p:spTree>
    <p:extLst>
      <p:ext uri="{BB962C8B-B14F-4D97-AF65-F5344CB8AC3E}">
        <p14:creationId xmlns:p14="http://schemas.microsoft.com/office/powerpoint/2010/main" val="1304758853"/>
      </p:ext>
    </p:extLst>
  </p:cSld>
  <p:clrMap bg1="lt1" tx1="dk1" bg2="lt2" tx2="dk2" accent1="accent1" accent2="accent2" accent3="accent3" accent4="accent4" accent5="accent5" accent6="accent6" hlink="hlink" folHlink="folHlink"/>
  <p:sldLayoutIdLst>
    <p:sldLayoutId id="2147484297" r:id="rId1"/>
    <p:sldLayoutId id="2147484298" r:id="rId2"/>
    <p:sldLayoutId id="2147484299" r:id="rId3"/>
    <p:sldLayoutId id="2147484300" r:id="rId4"/>
    <p:sldLayoutId id="2147484301" r:id="rId5"/>
    <p:sldLayoutId id="2147484302" r:id="rId6"/>
    <p:sldLayoutId id="2147484303" r:id="rId7"/>
    <p:sldLayoutId id="2147484304" r:id="rId8"/>
    <p:sldLayoutId id="2147484305" r:id="rId9"/>
    <p:sldLayoutId id="2147484306" r:id="rId10"/>
    <p:sldLayoutId id="2147484307" r:id="rId11"/>
    <p:sldLayoutId id="2147484308" r:id="rId12"/>
    <p:sldLayoutId id="2147484309" r:id="rId13"/>
    <p:sldLayoutId id="2147484310" r:id="rId14"/>
    <p:sldLayoutId id="2147484311" r:id="rId15"/>
    <p:sldLayoutId id="2147484312" r:id="rId16"/>
    <p:sldLayoutId id="2147484313" r:id="rId17"/>
    <p:sldLayoutId id="2147484314" r:id="rId18"/>
    <p:sldLayoutId id="2147484315" r:id="rId19"/>
    <p:sldLayoutId id="2147484316" r:id="rId20"/>
    <p:sldLayoutId id="2147484317" r:id="rId21"/>
    <p:sldLayoutId id="2147484318" r:id="rId22"/>
    <p:sldLayoutId id="2147484319" r:id="rId23"/>
    <p:sldLayoutId id="2147484320" r:id="rId24"/>
    <p:sldLayoutId id="2147484321" r:id="rId25"/>
    <p:sldLayoutId id="2147484322" r:id="rId26"/>
    <p:sldLayoutId id="2147484323" r:id="rId27"/>
    <p:sldLayoutId id="2147484324" r:id="rId28"/>
    <p:sldLayoutId id="2147484325" r:id="rId29"/>
    <p:sldLayoutId id="2147484326" r:id="rId30"/>
    <p:sldLayoutId id="2147484327" r:id="rId31"/>
    <p:sldLayoutId id="2147484328" r:id="rId32"/>
    <p:sldLayoutId id="2147484329" r:id="rId33"/>
    <p:sldLayoutId id="2147484330" r:id="rId34"/>
    <p:sldLayoutId id="2147484331" r:id="rId35"/>
    <p:sldLayoutId id="2147484332" r:id="rId36"/>
    <p:sldLayoutId id="2147484333" r:id="rId37"/>
    <p:sldLayoutId id="2147484334" r:id="rId38"/>
    <p:sldLayoutId id="2147484335" r:id="rId39"/>
    <p:sldLayoutId id="2147484336" r:id="rId40"/>
    <p:sldLayoutId id="2147484337" r:id="rId41"/>
    <p:sldLayoutId id="2147484338" r:id="rId42"/>
    <p:sldLayoutId id="2147484339" r:id="rId43"/>
    <p:sldLayoutId id="2147484340" r:id="rId44"/>
    <p:sldLayoutId id="2147484341" r:id="rId45"/>
    <p:sldLayoutId id="2147484342" r:id="rId46"/>
    <p:sldLayoutId id="2147484343" r:id="rId47"/>
    <p:sldLayoutId id="2147484344" r:id="rId48"/>
    <p:sldLayoutId id="2147484345" r:id="rId49"/>
    <p:sldLayoutId id="2147484346" r:id="rId50"/>
    <p:sldLayoutId id="2147484347" r:id="rId51"/>
    <p:sldLayoutId id="2147484348" r:id="rId52"/>
    <p:sldLayoutId id="2147484349" r:id="rId53"/>
    <p:sldLayoutId id="2147484350" r:id="rId54"/>
    <p:sldLayoutId id="2147484351" r:id="rId55"/>
    <p:sldLayoutId id="2147484352" r:id="rId56"/>
    <p:sldLayoutId id="2147484353" r:id="rId57"/>
    <p:sldLayoutId id="2147484354" r:id="rId58"/>
    <p:sldLayoutId id="2147484355" r:id="rId59"/>
    <p:sldLayoutId id="2147484356" r:id="rId60"/>
    <p:sldLayoutId id="2147484357" r:id="rId61"/>
    <p:sldLayoutId id="2147484358" r:id="rId62"/>
    <p:sldLayoutId id="2147484359" r:id="rId63"/>
    <p:sldLayoutId id="2147484360" r:id="rId64"/>
    <p:sldLayoutId id="2147484361" r:id="rId65"/>
    <p:sldLayoutId id="2147484362" r:id="rId66"/>
    <p:sldLayoutId id="2147484363" r:id="rId67"/>
    <p:sldLayoutId id="2147484364" r:id="rId68"/>
    <p:sldLayoutId id="2147484365" r:id="rId69"/>
    <p:sldLayoutId id="2147484366" r:id="rId70"/>
    <p:sldLayoutId id="2147484367" r:id="rId71"/>
    <p:sldLayoutId id="2147484368" r:id="rId72"/>
    <p:sldLayoutId id="2147484369" r:id="rId73"/>
    <p:sldLayoutId id="2147484370" r:id="rId74"/>
    <p:sldLayoutId id="2147484371" r:id="rId75"/>
    <p:sldLayoutId id="2147484372" r:id="rId76"/>
    <p:sldLayoutId id="2147484373" r:id="rId77"/>
    <p:sldLayoutId id="2147484374" r:id="rId78"/>
    <p:sldLayoutId id="2147484375" r:id="rId79"/>
    <p:sldLayoutId id="2147484376" r:id="rId80"/>
    <p:sldLayoutId id="2147484377" r:id="rId81"/>
    <p:sldLayoutId id="2147484378" r:id="rId82"/>
    <p:sldLayoutId id="2147484379" r:id="rId83"/>
    <p:sldLayoutId id="2147484380" r:id="rId84"/>
    <p:sldLayoutId id="2147484381" r:id="rId85"/>
    <p:sldLayoutId id="2147484382" r:id="rId86"/>
    <p:sldLayoutId id="2147484383" r:id="rId87"/>
    <p:sldLayoutId id="2147484384" r:id="rId88"/>
    <p:sldLayoutId id="2147484385" r:id="rId89"/>
    <p:sldLayoutId id="2147484386" r:id="rId90"/>
    <p:sldLayoutId id="2147484387" r:id="rId91"/>
    <p:sldLayoutId id="2147484388" r:id="rId92"/>
    <p:sldLayoutId id="2147484389" r:id="rId93"/>
    <p:sldLayoutId id="2147484390" r:id="rId94"/>
    <p:sldLayoutId id="2147484391" r:id="rId95"/>
    <p:sldLayoutId id="2147484392" r:id="rId96"/>
    <p:sldLayoutId id="2147484393" r:id="rId97"/>
    <p:sldLayoutId id="2147484394" r:id="rId98"/>
    <p:sldLayoutId id="2147484395" r:id="rId99"/>
    <p:sldLayoutId id="2147484396" r:id="rId100"/>
    <p:sldLayoutId id="2147484397" r:id="rId101"/>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latin typeface="微軟正黑體" panose="020B0604030504040204" pitchFamily="34" charset="-120"/>
              </a:defRPr>
            </a:lvl1pPr>
          </a:lstStyle>
          <a:p>
            <a:pPr defTabSz="914400"/>
            <a:fld id="{BFCE6273-A319-479D-9063-91E74A0B2C54}" type="datetimeFigureOut">
              <a:rPr lang="en-US" smtClean="0">
                <a:solidFill>
                  <a:prstClr val="black">
                    <a:tint val="75000"/>
                  </a:prstClr>
                </a:solidFill>
              </a:rPr>
              <a:pPr defTabSz="914400"/>
              <a:t>10/5/2018</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latin typeface="微軟正黑體" panose="020B0604030504040204" pitchFamily="34" charset="-120"/>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latin typeface="微軟正黑體" panose="020B0604030504040204" pitchFamily="34" charset="-120"/>
              </a:defRPr>
            </a:lvl1pPr>
          </a:lstStyle>
          <a:p>
            <a:pPr defTabSz="914400"/>
            <a:fld id="{76335ADA-BCDA-4F8F-8D46-03EB2091062D}"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1840198033"/>
      </p:ext>
    </p:extLst>
  </p:cSld>
  <p:clrMap bg1="lt1" tx1="dk1" bg2="lt2" tx2="dk2" accent1="accent1" accent2="accent2" accent3="accent3" accent4="accent4" accent5="accent5" accent6="accent6" hlink="hlink" folHlink="folHlink"/>
  <p:sldLayoutIdLst>
    <p:sldLayoutId id="2147484399" r:id="rId1"/>
    <p:sldLayoutId id="2147484400" r:id="rId2"/>
    <p:sldLayoutId id="2147484401" r:id="rId3"/>
    <p:sldLayoutId id="2147484402" r:id="rId4"/>
    <p:sldLayoutId id="2147484403" r:id="rId5"/>
    <p:sldLayoutId id="2147484404" r:id="rId6"/>
    <p:sldLayoutId id="2147484405" r:id="rId7"/>
    <p:sldLayoutId id="2147484406" r:id="rId8"/>
    <p:sldLayoutId id="2147484407" r:id="rId9"/>
    <p:sldLayoutId id="2147484408" r:id="rId10"/>
    <p:sldLayoutId id="2147484409" r:id="rId11"/>
    <p:sldLayoutId id="2147484410" r:id="rId12"/>
    <p:sldLayoutId id="2147484411" r:id="rId13"/>
    <p:sldLayoutId id="2147484412" r:id="rId14"/>
    <p:sldLayoutId id="2147484413" r:id="rId15"/>
    <p:sldLayoutId id="2147484414" r:id="rId16"/>
    <p:sldLayoutId id="2147484415" r:id="rId17"/>
    <p:sldLayoutId id="2147484416" r:id="rId18"/>
    <p:sldLayoutId id="2147484417" r:id="rId19"/>
    <p:sldLayoutId id="2147484418" r:id="rId20"/>
    <p:sldLayoutId id="2147484419" r:id="rId21"/>
    <p:sldLayoutId id="2147484420" r:id="rId22"/>
    <p:sldLayoutId id="2147484421" r:id="rId23"/>
    <p:sldLayoutId id="2147484422" r:id="rId24"/>
    <p:sldLayoutId id="2147484423" r:id="rId25"/>
    <p:sldLayoutId id="2147484424" r:id="rId26"/>
    <p:sldLayoutId id="2147484425" r:id="rId27"/>
    <p:sldLayoutId id="2147484426" r:id="rId28"/>
    <p:sldLayoutId id="2147484427" r:id="rId29"/>
    <p:sldLayoutId id="2147484428" r:id="rId30"/>
    <p:sldLayoutId id="2147484429" r:id="rId31"/>
    <p:sldLayoutId id="2147484430" r:id="rId32"/>
    <p:sldLayoutId id="2147484431" r:id="rId33"/>
    <p:sldLayoutId id="2147484432" r:id="rId34"/>
    <p:sldLayoutId id="2147484433" r:id="rId35"/>
    <p:sldLayoutId id="2147484434" r:id="rId36"/>
    <p:sldLayoutId id="2147484435" r:id="rId37"/>
    <p:sldLayoutId id="2147484436" r:id="rId38"/>
    <p:sldLayoutId id="2147484437" r:id="rId39"/>
    <p:sldLayoutId id="2147484438" r:id="rId40"/>
    <p:sldLayoutId id="2147484439" r:id="rId41"/>
    <p:sldLayoutId id="2147484440" r:id="rId42"/>
    <p:sldLayoutId id="2147484441" r:id="rId43"/>
    <p:sldLayoutId id="2147484442" r:id="rId44"/>
    <p:sldLayoutId id="2147484443" r:id="rId45"/>
    <p:sldLayoutId id="2147484444" r:id="rId46"/>
    <p:sldLayoutId id="2147484445" r:id="rId47"/>
    <p:sldLayoutId id="2147484446" r:id="rId48"/>
    <p:sldLayoutId id="2147484447" r:id="rId49"/>
    <p:sldLayoutId id="2147484448" r:id="rId50"/>
    <p:sldLayoutId id="2147484449" r:id="rId51"/>
    <p:sldLayoutId id="2147484450" r:id="rId52"/>
    <p:sldLayoutId id="2147484451" r:id="rId53"/>
    <p:sldLayoutId id="2147484452" r:id="rId54"/>
    <p:sldLayoutId id="2147484453" r:id="rId55"/>
    <p:sldLayoutId id="2147484454" r:id="rId56"/>
    <p:sldLayoutId id="2147484455" r:id="rId57"/>
  </p:sldLayoutIdLst>
  <p:txStyles>
    <p:titleStyle>
      <a:lvl1pPr algn="ctr" defTabSz="914400" rtl="0" eaLnBrk="1" latinLnBrk="0" hangingPunct="1">
        <a:spcBef>
          <a:spcPct val="0"/>
        </a:spcBef>
        <a:buNone/>
        <a:defRPr sz="4400" kern="1200">
          <a:solidFill>
            <a:schemeClr val="tx1"/>
          </a:solidFill>
          <a:latin typeface="微軟正黑體" panose="020B0604030504040204" pitchFamily="34" charset="-12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微軟正黑體" panose="020B0604030504040204" pitchFamily="34" charset="-12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微軟正黑體" panose="020B0604030504040204" pitchFamily="34" charset="-12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微軟正黑體" panose="020B0604030504040204" pitchFamily="34" charset="-12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微軟正黑體" panose="020B0604030504040204" pitchFamily="34" charset="-12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微軟正黑體" panose="020B0604030504040204" pitchFamily="34" charset="-12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1B1DE2-1E03-4574-BA36-AD77704AA11E}"/>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290DCAB-D506-48F1-B933-BC976E2F0E9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8218B9-F4B5-48A6-99BC-B31A08B3BF39}"/>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6F98711-EE74-4E22-A63C-72B36ED64C2E}" type="datetimeFigureOut">
              <a:rPr lang="en-US" smtClean="0"/>
              <a:t>10/5/2018</a:t>
            </a:fld>
            <a:endParaRPr lang="en-US"/>
          </a:p>
        </p:txBody>
      </p:sp>
      <p:sp>
        <p:nvSpPr>
          <p:cNvPr id="5" name="Footer Placeholder 4">
            <a:extLst>
              <a:ext uri="{FF2B5EF4-FFF2-40B4-BE49-F238E27FC236}">
                <a16:creationId xmlns:a16="http://schemas.microsoft.com/office/drawing/2014/main" id="{931E7205-4EF5-4DD3-A21D-AAFBEC8C3F84}"/>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A8DA96F-4E37-4C16-A312-90DE50F4A369}"/>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D637DCF-0B5A-4E73-A42E-7564D3CFB299}" type="slidenum">
              <a:rPr lang="en-US" smtClean="0"/>
              <a:t>‹#›</a:t>
            </a:fld>
            <a:endParaRPr lang="en-US"/>
          </a:p>
        </p:txBody>
      </p:sp>
    </p:spTree>
    <p:extLst>
      <p:ext uri="{BB962C8B-B14F-4D97-AF65-F5344CB8AC3E}">
        <p14:creationId xmlns:p14="http://schemas.microsoft.com/office/powerpoint/2010/main" val="643853824"/>
      </p:ext>
    </p:extLst>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2"/>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199">
                <a:solidFill>
                  <a:schemeClr val="tx1">
                    <a:tint val="75000"/>
                  </a:schemeClr>
                </a:solidFill>
              </a:defRPr>
            </a:lvl1pPr>
          </a:lstStyle>
          <a:p>
            <a:pPr defTabSz="913577"/>
            <a:fld id="{BFCE6273-A319-479D-9063-91E74A0B2C54}" type="datetimeFigureOut">
              <a:rPr lang="en-US" smtClean="0">
                <a:solidFill>
                  <a:prstClr val="black">
                    <a:tint val="75000"/>
                  </a:prstClr>
                </a:solidFill>
              </a:rPr>
              <a:pPr defTabSz="913577"/>
              <a:t>10/5/2018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199">
                <a:solidFill>
                  <a:schemeClr val="tx1">
                    <a:tint val="75000"/>
                  </a:schemeClr>
                </a:solidFill>
              </a:defRPr>
            </a:lvl1pPr>
          </a:lstStyle>
          <a:p>
            <a:pPr defTabSz="913577"/>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199">
                <a:solidFill>
                  <a:schemeClr val="tx1">
                    <a:tint val="75000"/>
                  </a:schemeClr>
                </a:solidFill>
              </a:defRPr>
            </a:lvl1pPr>
          </a:lstStyle>
          <a:p>
            <a:pPr defTabSz="913577"/>
            <a:fld id="{76335ADA-BCDA-4F8F-8D46-03EB2091062D}" type="slidenum">
              <a:rPr lang="en-US" smtClean="0">
                <a:solidFill>
                  <a:prstClr val="black">
                    <a:tint val="75000"/>
                  </a:prstClr>
                </a:solidFill>
              </a:rPr>
              <a:pPr defTabSz="913577"/>
              <a:t>‹#›</a:t>
            </a:fld>
            <a:endParaRPr lang="en-US">
              <a:solidFill>
                <a:prstClr val="black">
                  <a:tint val="75000"/>
                </a:prstClr>
              </a:solidFill>
            </a:endParaRPr>
          </a:p>
        </p:txBody>
      </p:sp>
    </p:spTree>
    <p:extLst>
      <p:ext uri="{BB962C8B-B14F-4D97-AF65-F5344CB8AC3E}">
        <p14:creationId xmlns:p14="http://schemas.microsoft.com/office/powerpoint/2010/main" val="1547761303"/>
      </p:ext>
    </p:extLst>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 id="2147483949" r:id="rId12"/>
  </p:sldLayoutIdLst>
  <p:txStyles>
    <p:titleStyle>
      <a:lvl1pPr algn="ctr" defTabSz="913577" rtl="0" eaLnBrk="1" latinLnBrk="0" hangingPunct="1">
        <a:spcBef>
          <a:spcPct val="0"/>
        </a:spcBef>
        <a:buNone/>
        <a:defRPr sz="4396" kern="1200">
          <a:solidFill>
            <a:schemeClr val="tx1"/>
          </a:solidFill>
          <a:latin typeface="+mj-lt"/>
          <a:ea typeface="+mj-ea"/>
          <a:cs typeface="+mj-cs"/>
        </a:defRPr>
      </a:lvl1pPr>
    </p:titleStyle>
    <p:bodyStyle>
      <a:lvl1pPr marL="342591" indent="-342591" algn="l" defTabSz="913577" rtl="0" eaLnBrk="1" latinLnBrk="0" hangingPunct="1">
        <a:spcBef>
          <a:spcPct val="20000"/>
        </a:spcBef>
        <a:buFont typeface="Arial" pitchFamily="34" charset="0"/>
        <a:buChar char="•"/>
        <a:defRPr sz="3197" kern="1200">
          <a:solidFill>
            <a:schemeClr val="tx1"/>
          </a:solidFill>
          <a:latin typeface="+mn-lt"/>
          <a:ea typeface="+mn-ea"/>
          <a:cs typeface="+mn-cs"/>
        </a:defRPr>
      </a:lvl1pPr>
      <a:lvl2pPr marL="742281" indent="-285493" algn="l" defTabSz="913577" rtl="0" eaLnBrk="1" latinLnBrk="0" hangingPunct="1">
        <a:spcBef>
          <a:spcPct val="20000"/>
        </a:spcBef>
        <a:buFont typeface="Arial" pitchFamily="34" charset="0"/>
        <a:buChar char="–"/>
        <a:defRPr sz="2797" kern="1200">
          <a:solidFill>
            <a:schemeClr val="tx1"/>
          </a:solidFill>
          <a:latin typeface="+mn-lt"/>
          <a:ea typeface="+mn-ea"/>
          <a:cs typeface="+mn-cs"/>
        </a:defRPr>
      </a:lvl2pPr>
      <a:lvl3pPr marL="1141971" indent="-228394" algn="l" defTabSz="913577" rtl="0" eaLnBrk="1" latinLnBrk="0" hangingPunct="1">
        <a:spcBef>
          <a:spcPct val="20000"/>
        </a:spcBef>
        <a:buFont typeface="Arial" pitchFamily="34" charset="0"/>
        <a:buChar char="•"/>
        <a:defRPr sz="2398" kern="1200">
          <a:solidFill>
            <a:schemeClr val="tx1"/>
          </a:solidFill>
          <a:latin typeface="+mn-lt"/>
          <a:ea typeface="+mn-ea"/>
          <a:cs typeface="+mn-cs"/>
        </a:defRPr>
      </a:lvl3pPr>
      <a:lvl4pPr marL="1598760" indent="-228394" algn="l" defTabSz="913577" rtl="0" eaLnBrk="1" latinLnBrk="0" hangingPunct="1">
        <a:spcBef>
          <a:spcPct val="20000"/>
        </a:spcBef>
        <a:buFont typeface="Arial" pitchFamily="34" charset="0"/>
        <a:buChar char="–"/>
        <a:defRPr sz="1998" kern="1200">
          <a:solidFill>
            <a:schemeClr val="tx1"/>
          </a:solidFill>
          <a:latin typeface="+mn-lt"/>
          <a:ea typeface="+mn-ea"/>
          <a:cs typeface="+mn-cs"/>
        </a:defRPr>
      </a:lvl4pPr>
      <a:lvl5pPr marL="2055548" indent="-228394" algn="l" defTabSz="913577" rtl="0" eaLnBrk="1" latinLnBrk="0" hangingPunct="1">
        <a:spcBef>
          <a:spcPct val="20000"/>
        </a:spcBef>
        <a:buFont typeface="Arial" pitchFamily="34" charset="0"/>
        <a:buChar char="»"/>
        <a:defRPr sz="1998" kern="1200">
          <a:solidFill>
            <a:schemeClr val="tx1"/>
          </a:solidFill>
          <a:latin typeface="+mn-lt"/>
          <a:ea typeface="+mn-ea"/>
          <a:cs typeface="+mn-cs"/>
        </a:defRPr>
      </a:lvl5pPr>
      <a:lvl6pPr marL="2512337" indent="-228394" algn="l" defTabSz="913577" rtl="0" eaLnBrk="1" latinLnBrk="0" hangingPunct="1">
        <a:spcBef>
          <a:spcPct val="20000"/>
        </a:spcBef>
        <a:buFont typeface="Arial" pitchFamily="34" charset="0"/>
        <a:buChar char="•"/>
        <a:defRPr sz="1998" kern="1200">
          <a:solidFill>
            <a:schemeClr val="tx1"/>
          </a:solidFill>
          <a:latin typeface="+mn-lt"/>
          <a:ea typeface="+mn-ea"/>
          <a:cs typeface="+mn-cs"/>
        </a:defRPr>
      </a:lvl6pPr>
      <a:lvl7pPr marL="2969125" indent="-228394" algn="l" defTabSz="913577" rtl="0" eaLnBrk="1" latinLnBrk="0" hangingPunct="1">
        <a:spcBef>
          <a:spcPct val="20000"/>
        </a:spcBef>
        <a:buFont typeface="Arial" pitchFamily="34" charset="0"/>
        <a:buChar char="•"/>
        <a:defRPr sz="1998" kern="1200">
          <a:solidFill>
            <a:schemeClr val="tx1"/>
          </a:solidFill>
          <a:latin typeface="+mn-lt"/>
          <a:ea typeface="+mn-ea"/>
          <a:cs typeface="+mn-cs"/>
        </a:defRPr>
      </a:lvl7pPr>
      <a:lvl8pPr marL="3425914" indent="-228394" algn="l" defTabSz="913577" rtl="0" eaLnBrk="1" latinLnBrk="0" hangingPunct="1">
        <a:spcBef>
          <a:spcPct val="20000"/>
        </a:spcBef>
        <a:buFont typeface="Arial" pitchFamily="34" charset="0"/>
        <a:buChar char="•"/>
        <a:defRPr sz="1998" kern="1200">
          <a:solidFill>
            <a:schemeClr val="tx1"/>
          </a:solidFill>
          <a:latin typeface="+mn-lt"/>
          <a:ea typeface="+mn-ea"/>
          <a:cs typeface="+mn-cs"/>
        </a:defRPr>
      </a:lvl8pPr>
      <a:lvl9pPr marL="3882702" indent="-228394" algn="l" defTabSz="913577" rtl="0" eaLnBrk="1" latinLnBrk="0" hangingPunct="1">
        <a:spcBef>
          <a:spcPct val="20000"/>
        </a:spcBef>
        <a:buFont typeface="Arial" pitchFamily="34" charset="0"/>
        <a:buChar char="•"/>
        <a:defRPr sz="1998" kern="1200">
          <a:solidFill>
            <a:schemeClr val="tx1"/>
          </a:solidFill>
          <a:latin typeface="+mn-lt"/>
          <a:ea typeface="+mn-ea"/>
          <a:cs typeface="+mn-cs"/>
        </a:defRPr>
      </a:lvl9pPr>
    </p:bodyStyle>
    <p:otherStyle>
      <a:defPPr>
        <a:defRPr lang="en-US"/>
      </a:defPPr>
      <a:lvl1pPr marL="0" algn="l" defTabSz="913577" rtl="0" eaLnBrk="1" latinLnBrk="0" hangingPunct="1">
        <a:defRPr sz="1798" kern="1200">
          <a:solidFill>
            <a:schemeClr val="tx1"/>
          </a:solidFill>
          <a:latin typeface="+mn-lt"/>
          <a:ea typeface="+mn-ea"/>
          <a:cs typeface="+mn-cs"/>
        </a:defRPr>
      </a:lvl1pPr>
      <a:lvl2pPr marL="456789" algn="l" defTabSz="913577" rtl="0" eaLnBrk="1" latinLnBrk="0" hangingPunct="1">
        <a:defRPr sz="1798" kern="1200">
          <a:solidFill>
            <a:schemeClr val="tx1"/>
          </a:solidFill>
          <a:latin typeface="+mn-lt"/>
          <a:ea typeface="+mn-ea"/>
          <a:cs typeface="+mn-cs"/>
        </a:defRPr>
      </a:lvl2pPr>
      <a:lvl3pPr marL="913577" algn="l" defTabSz="913577" rtl="0" eaLnBrk="1" latinLnBrk="0" hangingPunct="1">
        <a:defRPr sz="1798" kern="1200">
          <a:solidFill>
            <a:schemeClr val="tx1"/>
          </a:solidFill>
          <a:latin typeface="+mn-lt"/>
          <a:ea typeface="+mn-ea"/>
          <a:cs typeface="+mn-cs"/>
        </a:defRPr>
      </a:lvl3pPr>
      <a:lvl4pPr marL="1370366" algn="l" defTabSz="913577" rtl="0" eaLnBrk="1" latinLnBrk="0" hangingPunct="1">
        <a:defRPr sz="1798" kern="1200">
          <a:solidFill>
            <a:schemeClr val="tx1"/>
          </a:solidFill>
          <a:latin typeface="+mn-lt"/>
          <a:ea typeface="+mn-ea"/>
          <a:cs typeface="+mn-cs"/>
        </a:defRPr>
      </a:lvl4pPr>
      <a:lvl5pPr marL="1827154" algn="l" defTabSz="913577" rtl="0" eaLnBrk="1" latinLnBrk="0" hangingPunct="1">
        <a:defRPr sz="1798" kern="1200">
          <a:solidFill>
            <a:schemeClr val="tx1"/>
          </a:solidFill>
          <a:latin typeface="+mn-lt"/>
          <a:ea typeface="+mn-ea"/>
          <a:cs typeface="+mn-cs"/>
        </a:defRPr>
      </a:lvl5pPr>
      <a:lvl6pPr marL="2283943" algn="l" defTabSz="913577" rtl="0" eaLnBrk="1" latinLnBrk="0" hangingPunct="1">
        <a:defRPr sz="1798" kern="1200">
          <a:solidFill>
            <a:schemeClr val="tx1"/>
          </a:solidFill>
          <a:latin typeface="+mn-lt"/>
          <a:ea typeface="+mn-ea"/>
          <a:cs typeface="+mn-cs"/>
        </a:defRPr>
      </a:lvl6pPr>
      <a:lvl7pPr marL="2740731" algn="l" defTabSz="913577" rtl="0" eaLnBrk="1" latinLnBrk="0" hangingPunct="1">
        <a:defRPr sz="1798" kern="1200">
          <a:solidFill>
            <a:schemeClr val="tx1"/>
          </a:solidFill>
          <a:latin typeface="+mn-lt"/>
          <a:ea typeface="+mn-ea"/>
          <a:cs typeface="+mn-cs"/>
        </a:defRPr>
      </a:lvl7pPr>
      <a:lvl8pPr marL="3197520" algn="l" defTabSz="913577" rtl="0" eaLnBrk="1" latinLnBrk="0" hangingPunct="1">
        <a:defRPr sz="1798" kern="1200">
          <a:solidFill>
            <a:schemeClr val="tx1"/>
          </a:solidFill>
          <a:latin typeface="+mn-lt"/>
          <a:ea typeface="+mn-ea"/>
          <a:cs typeface="+mn-cs"/>
        </a:defRPr>
      </a:lvl8pPr>
      <a:lvl9pPr marL="3654308" algn="l" defTabSz="913577" rtl="0" eaLnBrk="1" latinLnBrk="0" hangingPunct="1">
        <a:defRPr sz="1798"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8"/>
            <a:fld id="{BFCE6273-A319-479D-9063-91E74A0B2C54}" type="datetimeFigureOut">
              <a:rPr lang="en-US" smtClean="0">
                <a:solidFill>
                  <a:prstClr val="black">
                    <a:tint val="75000"/>
                  </a:prstClr>
                </a:solidFill>
              </a:rPr>
              <a:pPr defTabSz="914378"/>
              <a:t>10/5/2018</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8"/>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8"/>
            <a:fld id="{76335ADA-BCDA-4F8F-8D46-03EB2091062D}" type="slidenum">
              <a:rPr lang="en-US" smtClean="0">
                <a:solidFill>
                  <a:prstClr val="black">
                    <a:tint val="75000"/>
                  </a:prstClr>
                </a:solidFill>
              </a:rPr>
              <a:pPr defTabSz="914378"/>
              <a:t>‹#›</a:t>
            </a:fld>
            <a:endParaRPr lang="en-US" dirty="0">
              <a:solidFill>
                <a:prstClr val="black">
                  <a:tint val="75000"/>
                </a:prstClr>
              </a:solidFill>
            </a:endParaRPr>
          </a:p>
        </p:txBody>
      </p:sp>
    </p:spTree>
    <p:extLst>
      <p:ext uri="{BB962C8B-B14F-4D97-AF65-F5344CB8AC3E}">
        <p14:creationId xmlns:p14="http://schemas.microsoft.com/office/powerpoint/2010/main" val="3855193651"/>
      </p:ext>
    </p:extLst>
  </p:cSld>
  <p:clrMap bg1="lt1" tx1="dk1" bg2="lt2" tx2="dk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 id="2147483998" r:id="rId10"/>
    <p:sldLayoutId id="2147483999" r:id="rId11"/>
    <p:sldLayoutId id="2147484000" r:id="rId12"/>
    <p:sldLayoutId id="2147484001" r:id="rId13"/>
    <p:sldLayoutId id="2147484002" r:id="rId14"/>
    <p:sldLayoutId id="2147484003" r:id="rId15"/>
    <p:sldLayoutId id="2147484004" r:id="rId16"/>
  </p:sldLayoutIdLst>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73845"/>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1"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510"/>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18738CE-753E-4E6D-9FB1-C7E03518A2A1}" type="datetimeFigureOut">
              <a:rPr lang="en-US" smtClean="0">
                <a:solidFill>
                  <a:prstClr val="black">
                    <a:tint val="75000"/>
                  </a:prstClr>
                </a:solidFill>
              </a:rPr>
              <a:pPr/>
              <a:t>10/5/2018</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1" y="4767510"/>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4767510"/>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03C2088-228C-44A7-BBC3-4567D02A6E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37306869"/>
      </p:ext>
    </p:extLst>
  </p:cSld>
  <p:clrMap bg1="lt1" tx1="dk1" bg2="lt2" tx2="dk2" accent1="accent1" accent2="accent2" accent3="accent3" accent4="accent4" accent5="accent5" accent6="accent6" hlink="hlink" folHlink="folHlink"/>
  <p:sldLayoutIdLst>
    <p:sldLayoutId id="2147484006" r:id="rId1"/>
    <p:sldLayoutId id="2147484007" r:id="rId2"/>
    <p:sldLayoutId id="2147484008" r:id="rId3"/>
    <p:sldLayoutId id="2147484009" r:id="rId4"/>
    <p:sldLayoutId id="2147484010" r:id="rId5"/>
    <p:sldLayoutId id="2147484011" r:id="rId6"/>
    <p:sldLayoutId id="2147484012" r:id="rId7"/>
    <p:sldLayoutId id="2147484013" r:id="rId8"/>
    <p:sldLayoutId id="2147484014" r:id="rId9"/>
    <p:sldLayoutId id="2147484015" r:id="rId10"/>
    <p:sldLayoutId id="214748401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73847"/>
            <a:ext cx="7886700" cy="994172"/>
          </a:xfrm>
          <a:prstGeom prst="rect">
            <a:avLst/>
          </a:prstGeom>
        </p:spPr>
        <p:txBody>
          <a:bodyPr vert="horz" lIns="91432" tIns="45717" rIns="91432" bIns="45717" rtlCol="0" anchor="ctr">
            <a:normAutofit/>
          </a:bodyPr>
          <a:lstStyle/>
          <a:p>
            <a:r>
              <a:rPr lang="en-US"/>
              <a:t>Click to edit Master title style</a:t>
            </a:r>
          </a:p>
        </p:txBody>
      </p:sp>
      <p:sp>
        <p:nvSpPr>
          <p:cNvPr id="3" name="Text Placeholder 2"/>
          <p:cNvSpPr>
            <a:spLocks noGrp="1"/>
          </p:cNvSpPr>
          <p:nvPr>
            <p:ph type="body" idx="1"/>
          </p:nvPr>
        </p:nvSpPr>
        <p:spPr>
          <a:xfrm>
            <a:off x="628651" y="1369219"/>
            <a:ext cx="7886700" cy="3263504"/>
          </a:xfrm>
          <a:prstGeom prst="rect">
            <a:avLst/>
          </a:prstGeom>
        </p:spPr>
        <p:txBody>
          <a:bodyPr vert="horz" lIns="91432" tIns="45717" rIns="91432" bIns="4571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529"/>
            <a:ext cx="2057400" cy="273844"/>
          </a:xfrm>
          <a:prstGeom prst="rect">
            <a:avLst/>
          </a:prstGeom>
        </p:spPr>
        <p:txBody>
          <a:bodyPr vert="horz" lIns="91432" tIns="45717" rIns="91432" bIns="45717" rtlCol="0" anchor="ctr"/>
          <a:lstStyle>
            <a:lvl1pPr algn="l">
              <a:defRPr sz="900">
                <a:solidFill>
                  <a:schemeClr val="tx1">
                    <a:tint val="75000"/>
                  </a:schemeClr>
                </a:solidFill>
              </a:defRPr>
            </a:lvl1pPr>
          </a:lstStyle>
          <a:p>
            <a:pPr defTabSz="685742"/>
            <a:fld id="{0ACB604A-D504-479A-9DA4-5AEA2B5F9514}" type="datetimeFigureOut">
              <a:rPr lang="en-US" smtClean="0">
                <a:solidFill>
                  <a:prstClr val="black">
                    <a:tint val="75000"/>
                  </a:prstClr>
                </a:solidFill>
              </a:rPr>
              <a:pPr defTabSz="685742"/>
              <a:t>10/5/2018</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1" y="4767529"/>
            <a:ext cx="3086100" cy="273844"/>
          </a:xfrm>
          <a:prstGeom prst="rect">
            <a:avLst/>
          </a:prstGeom>
        </p:spPr>
        <p:txBody>
          <a:bodyPr vert="horz" lIns="91432" tIns="45717" rIns="91432" bIns="45717" rtlCol="0" anchor="ctr"/>
          <a:lstStyle>
            <a:lvl1pPr algn="ctr">
              <a:defRPr sz="900">
                <a:solidFill>
                  <a:schemeClr val="tx1">
                    <a:tint val="75000"/>
                  </a:schemeClr>
                </a:solidFill>
              </a:defRPr>
            </a:lvl1pPr>
          </a:lstStyle>
          <a:p>
            <a:pPr defTabSz="685742"/>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4767529"/>
            <a:ext cx="2057400" cy="273844"/>
          </a:xfrm>
          <a:prstGeom prst="rect">
            <a:avLst/>
          </a:prstGeom>
        </p:spPr>
        <p:txBody>
          <a:bodyPr vert="horz" lIns="91432" tIns="45717" rIns="91432" bIns="45717" rtlCol="0" anchor="ctr"/>
          <a:lstStyle>
            <a:lvl1pPr algn="r">
              <a:defRPr sz="900">
                <a:solidFill>
                  <a:schemeClr val="tx1">
                    <a:tint val="75000"/>
                  </a:schemeClr>
                </a:solidFill>
              </a:defRPr>
            </a:lvl1pPr>
          </a:lstStyle>
          <a:p>
            <a:pPr defTabSz="685742"/>
            <a:fld id="{08A222DE-9709-4FA4-87DF-94FBE281F961}" type="slidenum">
              <a:rPr lang="en-US" smtClean="0">
                <a:solidFill>
                  <a:prstClr val="black">
                    <a:tint val="75000"/>
                  </a:prstClr>
                </a:solidFill>
              </a:rPr>
              <a:pPr defTabSz="685742"/>
              <a:t>‹#›</a:t>
            </a:fld>
            <a:endParaRPr lang="en-US" dirty="0">
              <a:solidFill>
                <a:prstClr val="black">
                  <a:tint val="75000"/>
                </a:prstClr>
              </a:solidFill>
            </a:endParaRPr>
          </a:p>
        </p:txBody>
      </p:sp>
    </p:spTree>
    <p:extLst>
      <p:ext uri="{BB962C8B-B14F-4D97-AF65-F5344CB8AC3E}">
        <p14:creationId xmlns:p14="http://schemas.microsoft.com/office/powerpoint/2010/main" val="1648756392"/>
      </p:ext>
    </p:extLst>
  </p:cSld>
  <p:clrMap bg1="lt1" tx1="dk1" bg2="lt2" tx2="dk2" accent1="accent1" accent2="accent2" accent3="accent3" accent4="accent4" accent5="accent5" accent6="accent6" hlink="hlink" folHlink="folHlink"/>
  <p:sldLayoutIdLst>
    <p:sldLayoutId id="2147484018" r:id="rId1"/>
    <p:sldLayoutId id="2147484019" r:id="rId2"/>
    <p:sldLayoutId id="2147484020" r:id="rId3"/>
    <p:sldLayoutId id="2147484021" r:id="rId4"/>
    <p:sldLayoutId id="2147484022" r:id="rId5"/>
    <p:sldLayoutId id="2147484023" r:id="rId6"/>
    <p:sldLayoutId id="2147484024" r:id="rId7"/>
    <p:sldLayoutId id="2147484025" r:id="rId8"/>
    <p:sldLayoutId id="2147484026" r:id="rId9"/>
    <p:sldLayoutId id="2147484027" r:id="rId10"/>
    <p:sldLayoutId id="2147484028" r:id="rId11"/>
  </p:sldLayoutIdLst>
  <p:txStyles>
    <p:titleStyle>
      <a:lvl1pPr algn="l" defTabSz="68574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6" indent="-171436" algn="l" defTabSz="68574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08" indent="-171436" algn="l" defTabSz="68574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78" indent="-171436" algn="l" defTabSz="68574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50" indent="-171436" algn="l" defTabSz="685742"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4pPr>
      <a:lvl5pPr marL="1542922" indent="-171436" algn="l" defTabSz="685742"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5pPr>
      <a:lvl6pPr marL="1885793" indent="-171436" algn="l" defTabSz="685742"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6pPr>
      <a:lvl7pPr marL="2228664" indent="-171436" algn="l" defTabSz="685742"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7pPr>
      <a:lvl8pPr marL="2571536" indent="-171436" algn="l" defTabSz="685742"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8pPr>
      <a:lvl9pPr marL="2914407" indent="-171436" algn="l" defTabSz="685742"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9pPr>
    </p:bodyStyle>
    <p:otherStyle>
      <a:defPPr>
        <a:defRPr lang="en-US"/>
      </a:defPPr>
      <a:lvl1pPr marL="0" algn="l" defTabSz="685742" rtl="0" eaLnBrk="1" latinLnBrk="0" hangingPunct="1">
        <a:defRPr sz="1425" kern="1200">
          <a:solidFill>
            <a:schemeClr val="tx1"/>
          </a:solidFill>
          <a:latin typeface="+mn-lt"/>
          <a:ea typeface="+mn-ea"/>
          <a:cs typeface="+mn-cs"/>
        </a:defRPr>
      </a:lvl1pPr>
      <a:lvl2pPr marL="342871" algn="l" defTabSz="685742" rtl="0" eaLnBrk="1" latinLnBrk="0" hangingPunct="1">
        <a:defRPr sz="1425" kern="1200">
          <a:solidFill>
            <a:schemeClr val="tx1"/>
          </a:solidFill>
          <a:latin typeface="+mn-lt"/>
          <a:ea typeface="+mn-ea"/>
          <a:cs typeface="+mn-cs"/>
        </a:defRPr>
      </a:lvl2pPr>
      <a:lvl3pPr marL="685742" algn="l" defTabSz="685742" rtl="0" eaLnBrk="1" latinLnBrk="0" hangingPunct="1">
        <a:defRPr sz="1425" kern="1200">
          <a:solidFill>
            <a:schemeClr val="tx1"/>
          </a:solidFill>
          <a:latin typeface="+mn-lt"/>
          <a:ea typeface="+mn-ea"/>
          <a:cs typeface="+mn-cs"/>
        </a:defRPr>
      </a:lvl3pPr>
      <a:lvl4pPr marL="1028614" algn="l" defTabSz="685742" rtl="0" eaLnBrk="1" latinLnBrk="0" hangingPunct="1">
        <a:defRPr sz="1425" kern="1200">
          <a:solidFill>
            <a:schemeClr val="tx1"/>
          </a:solidFill>
          <a:latin typeface="+mn-lt"/>
          <a:ea typeface="+mn-ea"/>
          <a:cs typeface="+mn-cs"/>
        </a:defRPr>
      </a:lvl4pPr>
      <a:lvl5pPr marL="1371486" algn="l" defTabSz="685742" rtl="0" eaLnBrk="1" latinLnBrk="0" hangingPunct="1">
        <a:defRPr sz="1425" kern="1200">
          <a:solidFill>
            <a:schemeClr val="tx1"/>
          </a:solidFill>
          <a:latin typeface="+mn-lt"/>
          <a:ea typeface="+mn-ea"/>
          <a:cs typeface="+mn-cs"/>
        </a:defRPr>
      </a:lvl5pPr>
      <a:lvl6pPr marL="1714357" algn="l" defTabSz="685742" rtl="0" eaLnBrk="1" latinLnBrk="0" hangingPunct="1">
        <a:defRPr sz="1425" kern="1200">
          <a:solidFill>
            <a:schemeClr val="tx1"/>
          </a:solidFill>
          <a:latin typeface="+mn-lt"/>
          <a:ea typeface="+mn-ea"/>
          <a:cs typeface="+mn-cs"/>
        </a:defRPr>
      </a:lvl6pPr>
      <a:lvl7pPr marL="2057228" algn="l" defTabSz="685742" rtl="0" eaLnBrk="1" latinLnBrk="0" hangingPunct="1">
        <a:defRPr sz="1425" kern="1200">
          <a:solidFill>
            <a:schemeClr val="tx1"/>
          </a:solidFill>
          <a:latin typeface="+mn-lt"/>
          <a:ea typeface="+mn-ea"/>
          <a:cs typeface="+mn-cs"/>
        </a:defRPr>
      </a:lvl7pPr>
      <a:lvl8pPr marL="2400100" algn="l" defTabSz="685742" rtl="0" eaLnBrk="1" latinLnBrk="0" hangingPunct="1">
        <a:defRPr sz="1425" kern="1200">
          <a:solidFill>
            <a:schemeClr val="tx1"/>
          </a:solidFill>
          <a:latin typeface="+mn-lt"/>
          <a:ea typeface="+mn-ea"/>
          <a:cs typeface="+mn-cs"/>
        </a:defRPr>
      </a:lvl8pPr>
      <a:lvl9pPr marL="2742972" algn="l" defTabSz="685742" rtl="0" eaLnBrk="1" latinLnBrk="0" hangingPunct="1">
        <a:defRPr sz="1425"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05985"/>
            <a:ext cx="8229600" cy="857251"/>
          </a:xfrm>
          <a:prstGeom prst="rect">
            <a:avLst/>
          </a:prstGeom>
          <a:ln w="12700">
            <a:miter lim="400000"/>
          </a:ln>
          <a:extLst>
            <a:ext uri="{C572A759-6A51-4108-AA02-DFA0A04FC94B}">
              <ma14:wrappingTextBoxFlag xmlns:ma14="http://schemas.microsoft.com/office/mac/drawingml/2011/main" xmlns="" val="1"/>
            </a:ext>
          </a:extLst>
        </p:spPr>
        <p:txBody>
          <a:bodyPr lIns="45705" tIns="45706" rIns="45705" bIns="45706" anchor="ctr">
            <a:normAutofit/>
          </a:bodyPr>
          <a:lstStyle/>
          <a:p>
            <a:r>
              <a:t>Title Text</a:t>
            </a:r>
          </a:p>
        </p:txBody>
      </p:sp>
      <p:sp>
        <p:nvSpPr>
          <p:cNvPr id="3" name="Shape 3"/>
          <p:cNvSpPr>
            <a:spLocks noGrp="1"/>
          </p:cNvSpPr>
          <p:nvPr>
            <p:ph type="body" idx="1"/>
          </p:nvPr>
        </p:nvSpPr>
        <p:spPr>
          <a:xfrm>
            <a:off x="457200" y="1200152"/>
            <a:ext cx="8229600" cy="3394473"/>
          </a:xfrm>
          <a:prstGeom prst="rect">
            <a:avLst/>
          </a:prstGeom>
          <a:ln w="12700">
            <a:miter lim="400000"/>
          </a:ln>
          <a:extLst>
            <a:ext uri="{C572A759-6A51-4108-AA02-DFA0A04FC94B}">
              <ma14:wrappingTextBoxFlag xmlns:ma14="http://schemas.microsoft.com/office/mac/drawingml/2011/main" xmlns="" val="1"/>
            </a:ext>
          </a:extLst>
        </p:spPr>
        <p:txBody>
          <a:bodyPr lIns="45705" tIns="45706" rIns="45705" bIns="45706">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14134" y="4765689"/>
            <a:ext cx="272666" cy="276996"/>
          </a:xfrm>
          <a:prstGeom prst="rect">
            <a:avLst/>
          </a:prstGeom>
          <a:ln w="12700">
            <a:miter lim="400000"/>
          </a:ln>
        </p:spPr>
        <p:txBody>
          <a:bodyPr wrap="none" lIns="45705" tIns="45706" rIns="45705" bIns="45706" anchor="ctr">
            <a:spAutoFit/>
          </a:bodyPr>
          <a:lstStyle>
            <a:lvl1pPr algn="r" defTabSz="914085">
              <a:defRPr sz="12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1754830258"/>
      </p:ext>
    </p:extLst>
  </p:cSld>
  <p:clrMap bg1="lt1" tx1="dk1" bg2="lt2" tx2="dk2" accent1="accent1" accent2="accent2" accent3="accent3" accent4="accent4" accent5="accent5" accent6="accent6" hlink="hlink" folHlink="folHlink"/>
  <p:sldLayoutIdLst>
    <p:sldLayoutId id="2147484030" r:id="rId1"/>
    <p:sldLayoutId id="2147484031" r:id="rId2"/>
    <p:sldLayoutId id="2147484032" r:id="rId3"/>
    <p:sldLayoutId id="2147484033" r:id="rId4"/>
    <p:sldLayoutId id="2147484034" r:id="rId5"/>
    <p:sldLayoutId id="2147484035" r:id="rId6"/>
    <p:sldLayoutId id="2147484036" r:id="rId7"/>
    <p:sldLayoutId id="2147484037" r:id="rId8"/>
    <p:sldLayoutId id="2147484038" r:id="rId9"/>
    <p:sldLayoutId id="2147484039" r:id="rId10"/>
    <p:sldLayoutId id="2147484040" r:id="rId11"/>
    <p:sldLayoutId id="2147484041" r:id="rId12"/>
    <p:sldLayoutId id="2147484042" r:id="rId13"/>
    <p:sldLayoutId id="2147484043" r:id="rId14"/>
    <p:sldLayoutId id="2147484044" r:id="rId15"/>
    <p:sldLayoutId id="2147484045" r:id="rId16"/>
    <p:sldLayoutId id="2147484046" r:id="rId17"/>
    <p:sldLayoutId id="2147484047" r:id="rId18"/>
    <p:sldLayoutId id="2147484048" r:id="rId19"/>
    <p:sldLayoutId id="2147484049" r:id="rId20"/>
    <p:sldLayoutId id="2147484050" r:id="rId21"/>
    <p:sldLayoutId id="2147484051" r:id="rId22"/>
    <p:sldLayoutId id="2147484052" r:id="rId23"/>
    <p:sldLayoutId id="2147484053" r:id="rId24"/>
    <p:sldLayoutId id="2147484054" r:id="rId25"/>
    <p:sldLayoutId id="2147484055" r:id="rId26"/>
    <p:sldLayoutId id="2147484056" r:id="rId27"/>
    <p:sldLayoutId id="2147484057" r:id="rId28"/>
    <p:sldLayoutId id="2147484058" r:id="rId29"/>
    <p:sldLayoutId id="2147484059" r:id="rId30"/>
    <p:sldLayoutId id="2147484060" r:id="rId31"/>
    <p:sldLayoutId id="2147484061" r:id="rId32"/>
    <p:sldLayoutId id="2147484062" r:id="rId33"/>
    <p:sldLayoutId id="2147484063" r:id="rId34"/>
    <p:sldLayoutId id="2147484064" r:id="rId35"/>
    <p:sldLayoutId id="2147484065" r:id="rId36"/>
    <p:sldLayoutId id="2147484066" r:id="rId37"/>
    <p:sldLayoutId id="2147484067" r:id="rId38"/>
    <p:sldLayoutId id="2147484068" r:id="rId39"/>
    <p:sldLayoutId id="2147484069" r:id="rId40"/>
    <p:sldLayoutId id="2147484070" r:id="rId41"/>
    <p:sldLayoutId id="2147484071" r:id="rId42"/>
    <p:sldLayoutId id="2147484072" r:id="rId43"/>
    <p:sldLayoutId id="2147484073" r:id="rId44"/>
    <p:sldLayoutId id="2147484074" r:id="rId45"/>
    <p:sldLayoutId id="2147484075" r:id="rId46"/>
    <p:sldLayoutId id="2147484076" r:id="rId47"/>
    <p:sldLayoutId id="2147484077" r:id="rId48"/>
    <p:sldLayoutId id="2147484078" r:id="rId49"/>
    <p:sldLayoutId id="2147484079" r:id="rId50"/>
    <p:sldLayoutId id="2147484080" r:id="rId51"/>
    <p:sldLayoutId id="2147484081" r:id="rId52"/>
    <p:sldLayoutId id="2147484082" r:id="rId53"/>
    <p:sldLayoutId id="2147484083" r:id="rId54"/>
    <p:sldLayoutId id="2147484084" r:id="rId55"/>
    <p:sldLayoutId id="2147484085" r:id="rId56"/>
    <p:sldLayoutId id="2147484086" r:id="rId57"/>
    <p:sldLayoutId id="2147484087" r:id="rId58"/>
    <p:sldLayoutId id="2147484088" r:id="rId59"/>
    <p:sldLayoutId id="2147484089" r:id="rId60"/>
    <p:sldLayoutId id="2147484090" r:id="rId61"/>
    <p:sldLayoutId id="2147484091" r:id="rId62"/>
    <p:sldLayoutId id="2147484092" r:id="rId63"/>
    <p:sldLayoutId id="2147484093" r:id="rId64"/>
    <p:sldLayoutId id="2147484094" r:id="rId65"/>
    <p:sldLayoutId id="2147484095" r:id="rId66"/>
    <p:sldLayoutId id="2147484096" r:id="rId67"/>
    <p:sldLayoutId id="2147484097" r:id="rId68"/>
    <p:sldLayoutId id="2147484098" r:id="rId69"/>
    <p:sldLayoutId id="2147484099" r:id="rId70"/>
    <p:sldLayoutId id="2147484100" r:id="rId71"/>
    <p:sldLayoutId id="2147484101" r:id="rId72"/>
    <p:sldLayoutId id="2147484102" r:id="rId73"/>
    <p:sldLayoutId id="2147484103" r:id="rId74"/>
    <p:sldLayoutId id="2147484104" r:id="rId75"/>
    <p:sldLayoutId id="2147484105" r:id="rId76"/>
    <p:sldLayoutId id="2147484106" r:id="rId77"/>
    <p:sldLayoutId id="2147484107" r:id="rId78"/>
    <p:sldLayoutId id="2147484108" r:id="rId79"/>
    <p:sldLayoutId id="2147484109" r:id="rId80"/>
    <p:sldLayoutId id="2147484110" r:id="rId81"/>
    <p:sldLayoutId id="2147484111" r:id="rId82"/>
    <p:sldLayoutId id="2147484112" r:id="rId83"/>
    <p:sldLayoutId id="2147484113" r:id="rId84"/>
    <p:sldLayoutId id="2147484114" r:id="rId85"/>
    <p:sldLayoutId id="2147484115" r:id="rId86"/>
    <p:sldLayoutId id="2147484116" r:id="rId87"/>
    <p:sldLayoutId id="2147484117" r:id="rId88"/>
    <p:sldLayoutId id="2147484118" r:id="rId89"/>
    <p:sldLayoutId id="2147484119" r:id="rId90"/>
    <p:sldLayoutId id="2147484120" r:id="rId91"/>
    <p:sldLayoutId id="2147484121" r:id="rId92"/>
    <p:sldLayoutId id="2147484122" r:id="rId93"/>
    <p:sldLayoutId id="2147484123" r:id="rId94"/>
    <p:sldLayoutId id="2147484124" r:id="rId95"/>
    <p:sldLayoutId id="2147484125" r:id="rId96"/>
    <p:sldLayoutId id="2147484126" r:id="rId97"/>
    <p:sldLayoutId id="2147484127" r:id="rId98"/>
    <p:sldLayoutId id="2147484128" r:id="rId99"/>
    <p:sldLayoutId id="2147484129" r:id="rId100"/>
    <p:sldLayoutId id="2147484130" r:id="rId101"/>
  </p:sldLayoutIdLst>
  <p:transition spd="med"/>
  <p:txStyles>
    <p:titleStyle>
      <a:lvl1pPr marL="0" marR="0" indent="0" algn="ctr" defTabSz="914085"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914085"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914085"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914085"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914085"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914085"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914085"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914085"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914085"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776" marR="0" indent="-342776" algn="l" defTabSz="914085"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499" marR="0" indent="-326459" algn="l" defTabSz="914085"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8779" marR="0" indent="-304696" algn="l" defTabSz="914085"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6752" marR="0" indent="-365634" algn="l" defTabSz="914085"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3803" marR="0" indent="-365634" algn="l" defTabSz="914085"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0836" marR="0" indent="-365634" algn="l" defTabSz="914085"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7868" marR="0" indent="-365634" algn="l" defTabSz="914085"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4913" marR="0" indent="-365633" algn="l" defTabSz="914085"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1952" marR="0" indent="-365633" algn="l" defTabSz="914085"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085"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034" algn="r" defTabSz="914085"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085" algn="r" defTabSz="914085"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124" algn="r" defTabSz="914085"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169" algn="r" defTabSz="914085"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5202" algn="r" defTabSz="914085"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2236" algn="r" defTabSz="914085"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199280" algn="r" defTabSz="914085"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6320" algn="r" defTabSz="914085"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7235" tIns="34289" rIns="67235" bIns="34289"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67235" tIns="34289" rIns="67235" bIns="3428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67235" tIns="34289" rIns="67235" bIns="34289" rtlCol="0" anchor="ctr"/>
          <a:lstStyle>
            <a:lvl1pPr algn="l">
              <a:defRPr sz="900">
                <a:solidFill>
                  <a:schemeClr val="tx1">
                    <a:tint val="75000"/>
                  </a:schemeClr>
                </a:solidFill>
              </a:defRPr>
            </a:lvl1pPr>
          </a:lstStyle>
          <a:p>
            <a:pPr defTabSz="670682"/>
            <a:fld id="{EE46962E-458E-47A1-9E13-D5D24F4BA6F1}" type="datetimeFigureOut">
              <a:rPr lang="en-US" smtClean="0">
                <a:solidFill>
                  <a:prstClr val="black">
                    <a:tint val="75000"/>
                  </a:prstClr>
                </a:solidFill>
                <a:latin typeface="Calibri"/>
              </a:rPr>
              <a:pPr defTabSz="670682"/>
              <a:t>10/5/2018</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67235" tIns="34289" rIns="67235" bIns="34289" rtlCol="0" anchor="ctr"/>
          <a:lstStyle>
            <a:lvl1pPr algn="ctr">
              <a:defRPr sz="900">
                <a:solidFill>
                  <a:schemeClr val="tx1">
                    <a:tint val="75000"/>
                  </a:schemeClr>
                </a:solidFill>
              </a:defRPr>
            </a:lvl1pPr>
          </a:lstStyle>
          <a:p>
            <a:pPr defTabSz="670682"/>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67235" tIns="34289" rIns="67235" bIns="34289" rtlCol="0" anchor="ctr"/>
          <a:lstStyle>
            <a:lvl1pPr algn="r">
              <a:defRPr sz="900">
                <a:solidFill>
                  <a:schemeClr val="tx1">
                    <a:tint val="75000"/>
                  </a:schemeClr>
                </a:solidFill>
              </a:defRPr>
            </a:lvl1pPr>
          </a:lstStyle>
          <a:p>
            <a:pPr defTabSz="670682"/>
            <a:fld id="{4E927A1B-CB72-48DB-BED9-80C6EC6DC19F}" type="slidenum">
              <a:rPr lang="en-US" smtClean="0">
                <a:solidFill>
                  <a:prstClr val="black">
                    <a:tint val="75000"/>
                  </a:prstClr>
                </a:solidFill>
                <a:latin typeface="Calibri"/>
              </a:rPr>
              <a:pPr defTabSz="670682"/>
              <a:t>‹#›</a:t>
            </a:fld>
            <a:endParaRPr lang="en-US">
              <a:solidFill>
                <a:prstClr val="black">
                  <a:tint val="75000"/>
                </a:prstClr>
              </a:solidFill>
              <a:latin typeface="Calibri"/>
            </a:endParaRPr>
          </a:p>
        </p:txBody>
      </p:sp>
    </p:spTree>
    <p:extLst>
      <p:ext uri="{BB962C8B-B14F-4D97-AF65-F5344CB8AC3E}">
        <p14:creationId xmlns:p14="http://schemas.microsoft.com/office/powerpoint/2010/main" val="169619742"/>
      </p:ext>
    </p:extLst>
  </p:cSld>
  <p:clrMap bg1="lt1" tx1="dk1" bg2="lt2" tx2="dk2" accent1="accent1" accent2="accent2" accent3="accent3" accent4="accent4" accent5="accent5" accent6="accent6" hlink="hlink" folHlink="folHlink"/>
  <p:sldLayoutIdLst>
    <p:sldLayoutId id="2147484132" r:id="rId1"/>
  </p:sldLayoutIdLst>
  <p:txStyles>
    <p:titleStyle>
      <a:lvl1pPr algn="l" defTabSz="67068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67862" indent="-167862" algn="l" defTabSz="67068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03585" indent="-167862" algn="l" defTabSz="67068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38412" indent="-167862" algn="l" defTabSz="67068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73300" indent="-167862" algn="l" defTabSz="67068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08841" indent="-167862" algn="l" defTabSz="67068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44240" indent="-167862" algn="l" defTabSz="67068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179673" indent="-167862" algn="l" defTabSz="67068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14977" indent="-167862" algn="l" defTabSz="67068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850133" indent="-167862" algn="l" defTabSz="67068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70682" rtl="0" eaLnBrk="1" latinLnBrk="0" hangingPunct="1">
        <a:defRPr sz="1400" kern="1200">
          <a:solidFill>
            <a:schemeClr val="tx1"/>
          </a:solidFill>
          <a:latin typeface="+mn-lt"/>
          <a:ea typeface="+mn-ea"/>
          <a:cs typeface="+mn-cs"/>
        </a:defRPr>
      </a:lvl1pPr>
      <a:lvl2pPr marL="334848" algn="l" defTabSz="670682" rtl="0" eaLnBrk="1" latinLnBrk="0" hangingPunct="1">
        <a:defRPr sz="1400" kern="1200">
          <a:solidFill>
            <a:schemeClr val="tx1"/>
          </a:solidFill>
          <a:latin typeface="+mn-lt"/>
          <a:ea typeface="+mn-ea"/>
          <a:cs typeface="+mn-cs"/>
        </a:defRPr>
      </a:lvl2pPr>
      <a:lvl3pPr marL="670682" algn="l" defTabSz="670682" rtl="0" eaLnBrk="1" latinLnBrk="0" hangingPunct="1">
        <a:defRPr sz="1400" kern="1200">
          <a:solidFill>
            <a:schemeClr val="tx1"/>
          </a:solidFill>
          <a:latin typeface="+mn-lt"/>
          <a:ea typeface="+mn-ea"/>
          <a:cs typeface="+mn-cs"/>
        </a:defRPr>
      </a:lvl3pPr>
      <a:lvl4pPr marL="1006007" algn="l" defTabSz="670682" rtl="0" eaLnBrk="1" latinLnBrk="0" hangingPunct="1">
        <a:defRPr sz="1400" kern="1200">
          <a:solidFill>
            <a:schemeClr val="tx1"/>
          </a:solidFill>
          <a:latin typeface="+mn-lt"/>
          <a:ea typeface="+mn-ea"/>
          <a:cs typeface="+mn-cs"/>
        </a:defRPr>
      </a:lvl4pPr>
      <a:lvl5pPr marL="1341509" algn="l" defTabSz="670682" rtl="0" eaLnBrk="1" latinLnBrk="0" hangingPunct="1">
        <a:defRPr sz="1400" kern="1200">
          <a:solidFill>
            <a:schemeClr val="tx1"/>
          </a:solidFill>
          <a:latin typeface="+mn-lt"/>
          <a:ea typeface="+mn-ea"/>
          <a:cs typeface="+mn-cs"/>
        </a:defRPr>
      </a:lvl5pPr>
      <a:lvl6pPr marL="1676825" algn="l" defTabSz="670682" rtl="0" eaLnBrk="1" latinLnBrk="0" hangingPunct="1">
        <a:defRPr sz="1400" kern="1200">
          <a:solidFill>
            <a:schemeClr val="tx1"/>
          </a:solidFill>
          <a:latin typeface="+mn-lt"/>
          <a:ea typeface="+mn-ea"/>
          <a:cs typeface="+mn-cs"/>
        </a:defRPr>
      </a:lvl6pPr>
      <a:lvl7pPr marL="2011717" algn="l" defTabSz="670682" rtl="0" eaLnBrk="1" latinLnBrk="0" hangingPunct="1">
        <a:defRPr sz="1400" kern="1200">
          <a:solidFill>
            <a:schemeClr val="tx1"/>
          </a:solidFill>
          <a:latin typeface="+mn-lt"/>
          <a:ea typeface="+mn-ea"/>
          <a:cs typeface="+mn-cs"/>
        </a:defRPr>
      </a:lvl7pPr>
      <a:lvl8pPr marL="2347025" algn="l" defTabSz="670682" rtl="0" eaLnBrk="1" latinLnBrk="0" hangingPunct="1">
        <a:defRPr sz="1400" kern="1200">
          <a:solidFill>
            <a:schemeClr val="tx1"/>
          </a:solidFill>
          <a:latin typeface="+mn-lt"/>
          <a:ea typeface="+mn-ea"/>
          <a:cs typeface="+mn-cs"/>
        </a:defRPr>
      </a:lvl8pPr>
      <a:lvl9pPr marL="2682423" algn="l" defTabSz="670682" rtl="0" eaLnBrk="1" latinLnBrk="0" hangingPunct="1">
        <a:defRPr sz="1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0020" tIns="45718" rIns="90020" bIns="45718"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0020" tIns="45718" rIns="90020" bIns="45718"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90020" tIns="45718" rIns="90020" bIns="45718" rtlCol="0" anchor="ctr"/>
          <a:lstStyle>
            <a:lvl1pPr algn="l">
              <a:defRPr sz="900">
                <a:solidFill>
                  <a:schemeClr val="tx1">
                    <a:tint val="75000"/>
                  </a:schemeClr>
                </a:solidFill>
              </a:defRPr>
            </a:lvl1pPr>
          </a:lstStyle>
          <a:p>
            <a:fld id="{EE46962E-458E-47A1-9E13-D5D24F4BA6F1}" type="datetimeFigureOut">
              <a:rPr lang="en-US" smtClean="0">
                <a:solidFill>
                  <a:prstClr val="black">
                    <a:tint val="75000"/>
                  </a:prstClr>
                </a:solidFill>
              </a:rPr>
              <a:pPr/>
              <a:t>10/5/2018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0020" tIns="45718" rIns="90020" bIns="45718"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0020" tIns="45718" rIns="90020" bIns="45718" rtlCol="0" anchor="ctr"/>
          <a:lstStyle>
            <a:lvl1pPr algn="r">
              <a:defRPr sz="900">
                <a:solidFill>
                  <a:schemeClr val="tx1">
                    <a:tint val="75000"/>
                  </a:schemeClr>
                </a:solidFill>
              </a:defRPr>
            </a:lvl1pPr>
          </a:lstStyle>
          <a:p>
            <a:fld id="{4E927A1B-CB72-48DB-BED9-80C6EC6DC1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2601449"/>
      </p:ext>
    </p:extLst>
  </p:cSld>
  <p:clrMap bg1="lt1" tx1="dk1" bg2="lt2" tx2="dk2" accent1="accent1" accent2="accent2" accent3="accent3" accent4="accent4" accent5="accent5" accent6="accent6" hlink="hlink" folHlink="folHlink"/>
  <p:sldLayoutIdLst>
    <p:sldLayoutId id="2147484134" r:id="rId1"/>
  </p:sldLayoutIdLst>
  <p:txStyles>
    <p:titleStyle>
      <a:lvl1pPr algn="l" defTabSz="673734"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68602" indent="-168602" algn="l" defTabSz="673734"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05805" indent="-168602" algn="l" defTabSz="673734"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42297" indent="-168602" algn="l" defTabSz="673734"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78792" indent="-168602" algn="l" defTabSz="673734"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4pPr>
      <a:lvl5pPr marL="1515789" indent="-168602" algn="l" defTabSz="673734"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5pPr>
      <a:lvl6pPr marL="1852750" indent="-168602" algn="l" defTabSz="673734"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6pPr>
      <a:lvl7pPr marL="2189663" indent="-168602" algn="l" defTabSz="673734"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7pPr>
      <a:lvl8pPr marL="2526632" indent="-168602" algn="l" defTabSz="673734"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8pPr>
      <a:lvl9pPr marL="2863385" indent="-168602" algn="l" defTabSz="673734"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9pPr>
    </p:bodyStyle>
    <p:otherStyle>
      <a:defPPr>
        <a:defRPr lang="en-US"/>
      </a:defPPr>
      <a:lvl1pPr marL="0" algn="l" defTabSz="673734" rtl="0" eaLnBrk="1" latinLnBrk="0" hangingPunct="1">
        <a:defRPr sz="1425" kern="1200">
          <a:solidFill>
            <a:schemeClr val="tx1"/>
          </a:solidFill>
          <a:latin typeface="+mn-lt"/>
          <a:ea typeface="+mn-ea"/>
          <a:cs typeface="+mn-cs"/>
        </a:defRPr>
      </a:lvl1pPr>
      <a:lvl2pPr marL="336494" algn="l" defTabSz="673734" rtl="0" eaLnBrk="1" latinLnBrk="0" hangingPunct="1">
        <a:defRPr sz="1425" kern="1200">
          <a:solidFill>
            <a:schemeClr val="tx1"/>
          </a:solidFill>
          <a:latin typeface="+mn-lt"/>
          <a:ea typeface="+mn-ea"/>
          <a:cs typeface="+mn-cs"/>
        </a:defRPr>
      </a:lvl2pPr>
      <a:lvl3pPr marL="673734" algn="l" defTabSz="673734" rtl="0" eaLnBrk="1" latinLnBrk="0" hangingPunct="1">
        <a:defRPr sz="1425" kern="1200">
          <a:solidFill>
            <a:schemeClr val="tx1"/>
          </a:solidFill>
          <a:latin typeface="+mn-lt"/>
          <a:ea typeface="+mn-ea"/>
          <a:cs typeface="+mn-cs"/>
        </a:defRPr>
      </a:lvl3pPr>
      <a:lvl4pPr marL="1010632" algn="l" defTabSz="673734" rtl="0" eaLnBrk="1" latinLnBrk="0" hangingPunct="1">
        <a:defRPr sz="1425" kern="1200">
          <a:solidFill>
            <a:schemeClr val="tx1"/>
          </a:solidFill>
          <a:latin typeface="+mn-lt"/>
          <a:ea typeface="+mn-ea"/>
          <a:cs typeface="+mn-cs"/>
        </a:defRPr>
      </a:lvl4pPr>
      <a:lvl5pPr marL="1347614" algn="l" defTabSz="673734" rtl="0" eaLnBrk="1" latinLnBrk="0" hangingPunct="1">
        <a:defRPr sz="1425" kern="1200">
          <a:solidFill>
            <a:schemeClr val="tx1"/>
          </a:solidFill>
          <a:latin typeface="+mn-lt"/>
          <a:ea typeface="+mn-ea"/>
          <a:cs typeface="+mn-cs"/>
        </a:defRPr>
      </a:lvl5pPr>
      <a:lvl6pPr marL="1684595" algn="l" defTabSz="673734" rtl="0" eaLnBrk="1" latinLnBrk="0" hangingPunct="1">
        <a:defRPr sz="1425" kern="1200">
          <a:solidFill>
            <a:schemeClr val="tx1"/>
          </a:solidFill>
          <a:latin typeface="+mn-lt"/>
          <a:ea typeface="+mn-ea"/>
          <a:cs typeface="+mn-cs"/>
        </a:defRPr>
      </a:lvl6pPr>
      <a:lvl7pPr marL="2021087" algn="l" defTabSz="673734" rtl="0" eaLnBrk="1" latinLnBrk="0" hangingPunct="1">
        <a:defRPr sz="1425" kern="1200">
          <a:solidFill>
            <a:schemeClr val="tx1"/>
          </a:solidFill>
          <a:latin typeface="+mn-lt"/>
          <a:ea typeface="+mn-ea"/>
          <a:cs typeface="+mn-cs"/>
        </a:defRPr>
      </a:lvl7pPr>
      <a:lvl8pPr marL="2357872" algn="l" defTabSz="673734" rtl="0" eaLnBrk="1" latinLnBrk="0" hangingPunct="1">
        <a:defRPr sz="1425" kern="1200">
          <a:solidFill>
            <a:schemeClr val="tx1"/>
          </a:solidFill>
          <a:latin typeface="+mn-lt"/>
          <a:ea typeface="+mn-ea"/>
          <a:cs typeface="+mn-cs"/>
        </a:defRPr>
      </a:lvl8pPr>
      <a:lvl9pPr marL="2694818" algn="l" defTabSz="673734" rtl="0" eaLnBrk="1" latinLnBrk="0" hangingPunct="1">
        <a:defRPr sz="142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9.wdp"/></Relationships>
</file>

<file path=ppt/slides/_rels/slide100.xml.rels><?xml version="1.0" encoding="UTF-8" standalone="yes"?>
<Relationships xmlns="http://schemas.openxmlformats.org/package/2006/relationships"><Relationship Id="rId3" Type="http://schemas.microsoft.com/office/2007/relationships/hdphoto" Target="../media/hdphoto39.wdp"/><Relationship Id="rId2" Type="http://schemas.openxmlformats.org/officeDocument/2006/relationships/image" Target="../media/image160.png"/><Relationship Id="rId1" Type="http://schemas.openxmlformats.org/officeDocument/2006/relationships/slideLayout" Target="../slideLayouts/slideLayout6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67.xml"/></Relationships>
</file>

<file path=ppt/slides/_rels/slide102.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97.xml"/><Relationship Id="rId1" Type="http://schemas.openxmlformats.org/officeDocument/2006/relationships/slideLayout" Target="../slideLayouts/slideLayout67.xml"/><Relationship Id="rId4" Type="http://schemas.microsoft.com/office/2007/relationships/hdphoto" Target="../media/hdphoto39.wdp"/></Relationships>
</file>

<file path=ppt/slides/_rels/slide103.xml.rels><?xml version="1.0" encoding="UTF-8" standalone="yes"?>
<Relationships xmlns="http://schemas.openxmlformats.org/package/2006/relationships"><Relationship Id="rId3" Type="http://schemas.microsoft.com/office/2007/relationships/hdphoto" Target="../media/hdphoto39.wdp"/><Relationship Id="rId2" Type="http://schemas.openxmlformats.org/officeDocument/2006/relationships/image" Target="../media/image160.png"/><Relationship Id="rId1" Type="http://schemas.openxmlformats.org/officeDocument/2006/relationships/slideLayout" Target="../slideLayouts/slideLayout67.xml"/></Relationships>
</file>

<file path=ppt/slides/_rels/slide104.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98.xml"/><Relationship Id="rId1" Type="http://schemas.openxmlformats.org/officeDocument/2006/relationships/slideLayout" Target="../slideLayouts/slideLayout67.xml"/><Relationship Id="rId4" Type="http://schemas.microsoft.com/office/2007/relationships/hdphoto" Target="../media/hdphoto39.wdp"/></Relationships>
</file>

<file path=ppt/slides/_rels/slide10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99.xml"/><Relationship Id="rId1" Type="http://schemas.openxmlformats.org/officeDocument/2006/relationships/slideLayout" Target="../slideLayouts/slideLayout67.xml"/><Relationship Id="rId4" Type="http://schemas.microsoft.com/office/2007/relationships/hdphoto" Target="../media/hdphoto39.wdp"/></Relationships>
</file>

<file path=ppt/slides/_rels/slide106.xml.rels><?xml version="1.0" encoding="UTF-8" standalone="yes"?>
<Relationships xmlns="http://schemas.openxmlformats.org/package/2006/relationships"><Relationship Id="rId3" Type="http://schemas.microsoft.com/office/2007/relationships/hdphoto" Target="../media/hdphoto39.wdp"/><Relationship Id="rId2" Type="http://schemas.openxmlformats.org/officeDocument/2006/relationships/image" Target="../media/image160.png"/><Relationship Id="rId1" Type="http://schemas.openxmlformats.org/officeDocument/2006/relationships/slideLayout" Target="../slideLayouts/slideLayout67.xml"/></Relationships>
</file>

<file path=ppt/slides/_rels/slide107.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62.tiff"/><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02.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3.xml"/><Relationship Id="rId1" Type="http://schemas.openxmlformats.org/officeDocument/2006/relationships/slideLayout" Target="../slideLayouts/slideLayout20.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1.xml"/></Relationships>
</file>

<file path=ppt/slides/_rels/slide112.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08.xml"/><Relationship Id="rId1" Type="http://schemas.openxmlformats.org/officeDocument/2006/relationships/slideLayout" Target="../slideLayouts/slideLayout2.xml"/><Relationship Id="rId4" Type="http://schemas.microsoft.com/office/2007/relationships/hdphoto" Target="../media/hdphoto40.wdp"/></Relationships>
</file>

<file path=ppt/slides/_rels/slide116.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11.xml"/><Relationship Id="rId1" Type="http://schemas.openxmlformats.org/officeDocument/2006/relationships/slideLayout" Target="../slideLayouts/slideLayout2.xml"/><Relationship Id="rId4" Type="http://schemas.microsoft.com/office/2007/relationships/hdphoto" Target="../media/hdphoto41.wdp"/></Relationships>
</file>

<file path=ppt/slides/_rels/slide119.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12.xml"/><Relationship Id="rId1" Type="http://schemas.openxmlformats.org/officeDocument/2006/relationships/slideLayout" Target="../slideLayouts/slideLayout2.xml"/><Relationship Id="rId4" Type="http://schemas.microsoft.com/office/2007/relationships/hdphoto" Target="../media/hdphoto42.wdp"/></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10.wdp"/></Relationships>
</file>

<file path=ppt/slides/_rels/slide120.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14.xml"/><Relationship Id="rId1" Type="http://schemas.openxmlformats.org/officeDocument/2006/relationships/slideLayout" Target="../slideLayouts/slideLayout28.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70.png"/></Relationships>
</file>

<file path=ppt/slides/_rels/slide122.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16.xml"/><Relationship Id="rId1" Type="http://schemas.openxmlformats.org/officeDocument/2006/relationships/slideLayout" Target="../slideLayouts/slideLayout7.xml"/><Relationship Id="rId4" Type="http://schemas.microsoft.com/office/2007/relationships/hdphoto" Target="../media/hdphoto43.wdp"/></Relationships>
</file>

<file path=ppt/slides/_rels/slide12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17.xml"/><Relationship Id="rId1" Type="http://schemas.openxmlformats.org/officeDocument/2006/relationships/slideLayout" Target="../slideLayouts/slideLayout28.xml"/><Relationship Id="rId4" Type="http://schemas.openxmlformats.org/officeDocument/2006/relationships/image" Target="../media/image117.png"/></Relationships>
</file>

<file path=ppt/slides/_rels/slide125.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18.xml"/><Relationship Id="rId1" Type="http://schemas.openxmlformats.org/officeDocument/2006/relationships/slideLayout" Target="../slideLayouts/slideLayout28.xml"/><Relationship Id="rId5" Type="http://schemas.openxmlformats.org/officeDocument/2006/relationships/image" Target="../media/image176.png"/><Relationship Id="rId4" Type="http://schemas.openxmlformats.org/officeDocument/2006/relationships/image" Target="../media/image175.png"/></Relationships>
</file>

<file path=ppt/slides/_rels/slide126.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19.xml"/><Relationship Id="rId1" Type="http://schemas.openxmlformats.org/officeDocument/2006/relationships/slideLayout" Target="../slideLayouts/slideLayout2.xml"/><Relationship Id="rId4" Type="http://schemas.microsoft.com/office/2007/relationships/hdphoto" Target="../media/hdphoto44.wdp"/></Relationships>
</file>

<file path=ppt/slides/_rels/slide127.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20.xml"/><Relationship Id="rId1" Type="http://schemas.openxmlformats.org/officeDocument/2006/relationships/slideLayout" Target="../slideLayouts/slideLayout2.xml"/><Relationship Id="rId4" Type="http://schemas.microsoft.com/office/2007/relationships/hdphoto" Target="../media/hdphoto45.wdp"/></Relationships>
</file>

<file path=ppt/slides/_rels/slide128.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8" Type="http://schemas.openxmlformats.org/officeDocument/2006/relationships/image" Target="../media/image185.png"/><Relationship Id="rId3" Type="http://schemas.openxmlformats.org/officeDocument/2006/relationships/image" Target="../media/image180.png"/><Relationship Id="rId7" Type="http://schemas.openxmlformats.org/officeDocument/2006/relationships/image" Target="../media/image184.png"/><Relationship Id="rId2" Type="http://schemas.openxmlformats.org/officeDocument/2006/relationships/notesSlide" Target="../notesSlides/notesSlide123.xml"/><Relationship Id="rId1" Type="http://schemas.openxmlformats.org/officeDocument/2006/relationships/slideLayout" Target="../slideLayouts/slideLayout89.xml"/><Relationship Id="rId6" Type="http://schemas.openxmlformats.org/officeDocument/2006/relationships/image" Target="../media/image183.png"/><Relationship Id="rId5" Type="http://schemas.openxmlformats.org/officeDocument/2006/relationships/image" Target="../media/image182.png"/><Relationship Id="rId4" Type="http://schemas.openxmlformats.org/officeDocument/2006/relationships/image" Target="../media/image181.png"/><Relationship Id="rId9" Type="http://schemas.openxmlformats.org/officeDocument/2006/relationships/image" Target="../media/image186.tiff"/></Relationships>
</file>

<file path=ppt/slides/_rels/slide131.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24.xml"/><Relationship Id="rId1" Type="http://schemas.openxmlformats.org/officeDocument/2006/relationships/slideLayout" Target="../slideLayouts/slideLayout438.xml"/></Relationships>
</file>

<file path=ppt/slides/_rels/slide132.xml.rels><?xml version="1.0" encoding="UTF-8" standalone="yes"?>
<Relationships xmlns="http://schemas.openxmlformats.org/package/2006/relationships"><Relationship Id="rId3" Type="http://schemas.openxmlformats.org/officeDocument/2006/relationships/image" Target="../media/image188.tiff"/><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26.xml"/><Relationship Id="rId1" Type="http://schemas.openxmlformats.org/officeDocument/2006/relationships/slideLayout" Target="../slideLayouts/slideLayout7.xml"/><Relationship Id="rId4" Type="http://schemas.microsoft.com/office/2007/relationships/hdphoto" Target="../media/hdphoto46.wdp"/></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28.xml"/><Relationship Id="rId1" Type="http://schemas.openxmlformats.org/officeDocument/2006/relationships/slideLayout" Target="../slideLayouts/slideLayout7.xml"/><Relationship Id="rId4" Type="http://schemas.microsoft.com/office/2007/relationships/hdphoto" Target="../media/hdphoto47.wdp"/></Relationships>
</file>

<file path=ppt/slides/_rels/slide136.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129.xml"/><Relationship Id="rId1" Type="http://schemas.openxmlformats.org/officeDocument/2006/relationships/slideLayout" Target="../slideLayouts/slideLayout7.xml"/><Relationship Id="rId4" Type="http://schemas.microsoft.com/office/2007/relationships/hdphoto" Target="../media/hdphoto48.wdp"/></Relationships>
</file>

<file path=ppt/slides/_rels/slide137.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130.xml"/><Relationship Id="rId1" Type="http://schemas.openxmlformats.org/officeDocument/2006/relationships/slideLayout" Target="../slideLayouts/slideLayout287.xml"/></Relationships>
</file>

<file path=ppt/slides/_rels/slide138.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131.xml"/><Relationship Id="rId1" Type="http://schemas.openxmlformats.org/officeDocument/2006/relationships/slideLayout" Target="../slideLayouts/slideLayout287.xml"/></Relationships>
</file>

<file path=ppt/slides/_rels/slide139.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132.xml"/><Relationship Id="rId1" Type="http://schemas.openxmlformats.org/officeDocument/2006/relationships/slideLayout" Target="../slideLayouts/slideLayout287.xml"/></Relationships>
</file>

<file path=ppt/slides/_rels/slide1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218.xml"/><Relationship Id="rId6" Type="http://schemas.microsoft.com/office/2007/relationships/hdphoto" Target="../media/hdphoto11.wdp"/><Relationship Id="rId5" Type="http://schemas.openxmlformats.org/officeDocument/2006/relationships/image" Target="../media/image45.png"/><Relationship Id="rId4" Type="http://schemas.openxmlformats.org/officeDocument/2006/relationships/image" Target="../media/image44.png"/></Relationships>
</file>

<file path=ppt/slides/_rels/slide140.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133.xml"/><Relationship Id="rId1" Type="http://schemas.openxmlformats.org/officeDocument/2006/relationships/slideLayout" Target="../slideLayouts/slideLayout287.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135.xml"/><Relationship Id="rId1" Type="http://schemas.openxmlformats.org/officeDocument/2006/relationships/slideLayout" Target="../slideLayouts/slideLayout7.xml"/><Relationship Id="rId4" Type="http://schemas.microsoft.com/office/2007/relationships/hdphoto" Target="../media/hdphoto49.wdp"/></Relationships>
</file>

<file path=ppt/slides/_rels/slide143.xml.rels><?xml version="1.0" encoding="UTF-8" standalone="yes"?>
<Relationships xmlns="http://schemas.openxmlformats.org/package/2006/relationships"><Relationship Id="rId3" Type="http://schemas.openxmlformats.org/officeDocument/2006/relationships/image" Target="../media/image197.tiff"/><Relationship Id="rId2" Type="http://schemas.openxmlformats.org/officeDocument/2006/relationships/notesSlide" Target="../notesSlides/notesSlide136.xml"/><Relationship Id="rId1" Type="http://schemas.openxmlformats.org/officeDocument/2006/relationships/slideLayout" Target="../slideLayouts/slideLayout433.xml"/><Relationship Id="rId5" Type="http://schemas.openxmlformats.org/officeDocument/2006/relationships/image" Target="../media/image199.png"/><Relationship Id="rId4" Type="http://schemas.openxmlformats.org/officeDocument/2006/relationships/image" Target="../media/image198.png"/></Relationships>
</file>

<file path=ppt/slides/_rels/slide144.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137.xml"/><Relationship Id="rId1" Type="http://schemas.openxmlformats.org/officeDocument/2006/relationships/slideLayout" Target="../slideLayouts/slideLayout433.xml"/></Relationships>
</file>

<file path=ppt/slides/_rels/slide145.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138.xml"/><Relationship Id="rId1" Type="http://schemas.openxmlformats.org/officeDocument/2006/relationships/slideLayout" Target="../slideLayouts/slideLayout2.xml"/><Relationship Id="rId4" Type="http://schemas.microsoft.com/office/2007/relationships/hdphoto" Target="../media/hdphoto50.wdp"/></Relationships>
</file>

<file path=ppt/slides/_rels/slide146.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139.xml"/><Relationship Id="rId1" Type="http://schemas.openxmlformats.org/officeDocument/2006/relationships/slideLayout" Target="../slideLayouts/slideLayout2.xml"/><Relationship Id="rId4" Type="http://schemas.microsoft.com/office/2007/relationships/hdphoto" Target="../media/hdphoto51.wdp"/></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203.tiff"/><Relationship Id="rId2" Type="http://schemas.openxmlformats.org/officeDocument/2006/relationships/notesSlide" Target="../notesSlides/notesSlide142.xml"/><Relationship Id="rId1" Type="http://schemas.openxmlformats.org/officeDocument/2006/relationships/slideLayout" Target="../slideLayouts/slideLayout2.xml"/><Relationship Id="rId4" Type="http://schemas.openxmlformats.org/officeDocument/2006/relationships/image" Target="../media/image204.tiff"/></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282.xml"/></Relationships>
</file>

<file path=ppt/slides/_rels/slide1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3.xml"/><Relationship Id="rId1" Type="http://schemas.openxmlformats.org/officeDocument/2006/relationships/slideLayout" Target="../slideLayouts/slideLayout433.xml"/><Relationship Id="rId6" Type="http://schemas.openxmlformats.org/officeDocument/2006/relationships/image" Target="../media/image206.png"/><Relationship Id="rId5" Type="http://schemas.openxmlformats.org/officeDocument/2006/relationships/hyperlink" Target="https://www.mawc411.com/trainingevaluation_cht.html" TargetMode="External"/><Relationship Id="rId4" Type="http://schemas.openxmlformats.org/officeDocument/2006/relationships/image" Target="../media/image205.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333.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282.xml"/></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microsoft.com/office/2007/relationships/hdphoto" Target="../media/hdphoto12.wdp"/></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30.png"/><Relationship Id="rId3" Type="http://schemas.openxmlformats.org/officeDocument/2006/relationships/image" Target="../media/image25.jpeg"/><Relationship Id="rId7" Type="http://schemas.openxmlformats.org/officeDocument/2006/relationships/image" Target="../media/image27.png"/><Relationship Id="rId12" Type="http://schemas.microsoft.com/office/2007/relationships/hdphoto" Target="../media/hdphoto5.wdp"/><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29.png"/><Relationship Id="rId5" Type="http://schemas.openxmlformats.org/officeDocument/2006/relationships/image" Target="../media/image26.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28.png"/><Relationship Id="rId14" Type="http://schemas.microsoft.com/office/2007/relationships/hdphoto" Target="../media/hdphoto6.wdp"/></Relationships>
</file>

<file path=ppt/slides/_rels/slide20.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microsoft.com/office/2007/relationships/hdphoto" Target="../media/hdphoto13.wdp"/></Relationships>
</file>

<file path=ppt/slides/_rels/slide26.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56.jpeg"/><Relationship Id="rId7" Type="http://schemas.openxmlformats.org/officeDocument/2006/relationships/image" Target="../media/image58.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microsoft.com/office/2007/relationships/hdphoto" Target="../media/hdphoto15.wdp"/><Relationship Id="rId5" Type="http://schemas.openxmlformats.org/officeDocument/2006/relationships/image" Target="../media/image57.jpeg"/><Relationship Id="rId4" Type="http://schemas.microsoft.com/office/2007/relationships/hdphoto" Target="../media/hdphoto14.wdp"/></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8.xml"/><Relationship Id="rId1" Type="http://schemas.openxmlformats.org/officeDocument/2006/relationships/slideLayout" Target="../slideLayouts/slideLayout17.xml"/><Relationship Id="rId4" Type="http://schemas.microsoft.com/office/2007/relationships/hdphoto" Target="../media/hdphoto17.wdp"/></Relationships>
</file>

<file path=ppt/slides/_rels/slide2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6.png"/></Relationships>
</file>

<file path=ppt/slides/_rels/slide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jpeg"/><Relationship Id="rId4" Type="http://schemas.microsoft.com/office/2007/relationships/hdphoto" Target="../media/hdphoto7.wdp"/></Relationships>
</file>

<file path=ppt/slides/_rels/slide30.xml.rels><?xml version="1.0" encoding="UTF-8" standalone="yes"?>
<Relationships xmlns="http://schemas.openxmlformats.org/package/2006/relationships"><Relationship Id="rId8" Type="http://schemas.microsoft.com/office/2007/relationships/hdphoto" Target="../media/hdphoto20.wdp"/><Relationship Id="rId3" Type="http://schemas.openxmlformats.org/officeDocument/2006/relationships/image" Target="../media/image67.png"/><Relationship Id="rId7" Type="http://schemas.openxmlformats.org/officeDocument/2006/relationships/image" Target="../media/image69.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microsoft.com/office/2007/relationships/hdphoto" Target="../media/hdphoto19.wdp"/><Relationship Id="rId5" Type="http://schemas.openxmlformats.org/officeDocument/2006/relationships/image" Target="../media/image68.png"/><Relationship Id="rId4" Type="http://schemas.microsoft.com/office/2007/relationships/hdphoto" Target="../media/hdphoto18.wdp"/></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70.tiff"/><Relationship Id="rId1" Type="http://schemas.openxmlformats.org/officeDocument/2006/relationships/slideLayout" Target="../slideLayouts/slideLayout46.xml"/></Relationships>
</file>

<file path=ppt/slides/_rels/slide33.xml.rels><?xml version="1.0" encoding="UTF-8" standalone="yes"?>
<Relationships xmlns="http://schemas.openxmlformats.org/package/2006/relationships"><Relationship Id="rId3" Type="http://schemas.openxmlformats.org/officeDocument/2006/relationships/image" Target="../media/image72.tiff"/><Relationship Id="rId2" Type="http://schemas.openxmlformats.org/officeDocument/2006/relationships/image" Target="../media/image71.tiff"/><Relationship Id="rId1" Type="http://schemas.openxmlformats.org/officeDocument/2006/relationships/slideLayout" Target="../slideLayouts/slideLayout331.xml"/><Relationship Id="rId4" Type="http://schemas.openxmlformats.org/officeDocument/2006/relationships/image" Target="../media/image73.tiff"/></Relationships>
</file>

<file path=ppt/slides/_rels/slide34.xml.rels><?xml version="1.0" encoding="UTF-8" standalone="yes"?>
<Relationships xmlns="http://schemas.openxmlformats.org/package/2006/relationships"><Relationship Id="rId3" Type="http://schemas.openxmlformats.org/officeDocument/2006/relationships/image" Target="../media/image74.tif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5.tiff"/><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76.tiff"/><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77.tiff"/><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6.xml"/><Relationship Id="rId1" Type="http://schemas.openxmlformats.org/officeDocument/2006/relationships/slideLayout" Target="../slideLayouts/slideLayout433.xml"/><Relationship Id="rId4" Type="http://schemas.openxmlformats.org/officeDocument/2006/relationships/image" Target="../media/image79.jpeg"/></Relationships>
</file>

<file path=ppt/slides/_rels/slide3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7.xml"/><Relationship Id="rId1" Type="http://schemas.openxmlformats.org/officeDocument/2006/relationships/slideLayout" Target="../slideLayouts/slideLayout438.xml"/><Relationship Id="rId5" Type="http://schemas.openxmlformats.org/officeDocument/2006/relationships/image" Target="../media/image82.jpeg"/><Relationship Id="rId4" Type="http://schemas.openxmlformats.org/officeDocument/2006/relationships/image" Target="../media/image81.jpeg"/></Relationships>
</file>

<file path=ppt/slides/_rels/slide4.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8.xml"/><Relationship Id="rId1" Type="http://schemas.openxmlformats.org/officeDocument/2006/relationships/slideLayout" Target="../slideLayouts/slideLayout433.xml"/></Relationships>
</file>

<file path=ppt/slides/_rels/slide4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9.xml"/><Relationship Id="rId1" Type="http://schemas.openxmlformats.org/officeDocument/2006/relationships/slideLayout" Target="../slideLayouts/slideLayout207.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42.xml.rels><?xml version="1.0" encoding="UTF-8" standalone="yes"?>
<Relationships xmlns="http://schemas.openxmlformats.org/package/2006/relationships"><Relationship Id="rId3" Type="http://schemas.openxmlformats.org/officeDocument/2006/relationships/image" Target="../media/image88.tiff"/><Relationship Id="rId2" Type="http://schemas.openxmlformats.org/officeDocument/2006/relationships/notesSlide" Target="../notesSlides/notesSlide40.xml"/><Relationship Id="rId1" Type="http://schemas.openxmlformats.org/officeDocument/2006/relationships/slideLayout" Target="../slideLayouts/slideLayout438.xml"/><Relationship Id="rId4" Type="http://schemas.openxmlformats.org/officeDocument/2006/relationships/image" Target="../media/image89.jpeg"/></Relationships>
</file>

<file path=ppt/slides/_rels/slide4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1.xml"/><Relationship Id="rId1" Type="http://schemas.openxmlformats.org/officeDocument/2006/relationships/slideLayout" Target="../slideLayouts/slideLayout438.xml"/><Relationship Id="rId4" Type="http://schemas.openxmlformats.org/officeDocument/2006/relationships/image" Target="../media/image91.png"/></Relationships>
</file>

<file path=ppt/slides/_rels/slide44.xml.rels><?xml version="1.0" encoding="UTF-8" standalone="yes"?>
<Relationships xmlns="http://schemas.openxmlformats.org/package/2006/relationships"><Relationship Id="rId3" Type="http://schemas.openxmlformats.org/officeDocument/2006/relationships/image" Target="../media/image92.tiff"/><Relationship Id="rId2" Type="http://schemas.openxmlformats.org/officeDocument/2006/relationships/notesSlide" Target="../notesSlides/notesSlide42.xml"/><Relationship Id="rId1" Type="http://schemas.openxmlformats.org/officeDocument/2006/relationships/slideLayout" Target="../slideLayouts/slideLayout438.xml"/><Relationship Id="rId5" Type="http://schemas.openxmlformats.org/officeDocument/2006/relationships/image" Target="../media/image94.png"/><Relationship Id="rId4" Type="http://schemas.openxmlformats.org/officeDocument/2006/relationships/image" Target="../media/image93.png"/></Relationships>
</file>

<file path=ppt/slides/_rels/slide4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3.xml"/><Relationship Id="rId1" Type="http://schemas.openxmlformats.org/officeDocument/2006/relationships/slideLayout" Target="../slideLayouts/slideLayout438.xml"/><Relationship Id="rId5" Type="http://schemas.openxmlformats.org/officeDocument/2006/relationships/image" Target="../media/image97.png"/><Relationship Id="rId4" Type="http://schemas.openxmlformats.org/officeDocument/2006/relationships/image" Target="../media/image96.png"/></Relationships>
</file>

<file path=ppt/slides/_rels/slide46.xml.rels><?xml version="1.0" encoding="UTF-8" standalone="yes"?>
<Relationships xmlns="http://schemas.openxmlformats.org/package/2006/relationships"><Relationship Id="rId3" Type="http://schemas.openxmlformats.org/officeDocument/2006/relationships/image" Target="../media/image98.tiff"/><Relationship Id="rId2" Type="http://schemas.openxmlformats.org/officeDocument/2006/relationships/notesSlide" Target="../notesSlides/notesSlide44.xml"/><Relationship Id="rId1" Type="http://schemas.openxmlformats.org/officeDocument/2006/relationships/slideLayout" Target="../slideLayouts/slideLayout438.xml"/><Relationship Id="rId5" Type="http://schemas.openxmlformats.org/officeDocument/2006/relationships/image" Target="../media/image100.png"/><Relationship Id="rId4" Type="http://schemas.openxmlformats.org/officeDocument/2006/relationships/image" Target="../media/image99.png"/></Relationships>
</file>

<file path=ppt/slides/_rels/slide4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5.xml"/><Relationship Id="rId1" Type="http://schemas.openxmlformats.org/officeDocument/2006/relationships/slideLayout" Target="../slideLayouts/slideLayout438.xml"/><Relationship Id="rId4" Type="http://schemas.openxmlformats.org/officeDocument/2006/relationships/image" Target="../media/image102.png"/></Relationships>
</file>

<file path=ppt/slides/_rels/slide48.xml.rels><?xml version="1.0" encoding="UTF-8" standalone="yes"?>
<Relationships xmlns="http://schemas.openxmlformats.org/package/2006/relationships"><Relationship Id="rId8" Type="http://schemas.openxmlformats.org/officeDocument/2006/relationships/image" Target="../media/image106.tiff"/><Relationship Id="rId3" Type="http://schemas.openxmlformats.org/officeDocument/2006/relationships/image" Target="../media/image103.png"/><Relationship Id="rId7" Type="http://schemas.microsoft.com/office/2007/relationships/hdphoto" Target="../media/hdphoto22.wdp"/><Relationship Id="rId2" Type="http://schemas.openxmlformats.org/officeDocument/2006/relationships/notesSlide" Target="../notesSlides/notesSlide46.xml"/><Relationship Id="rId1" Type="http://schemas.openxmlformats.org/officeDocument/2006/relationships/slideLayout" Target="../slideLayouts/slideLayout438.xml"/><Relationship Id="rId6" Type="http://schemas.openxmlformats.org/officeDocument/2006/relationships/image" Target="../media/image105.png"/><Relationship Id="rId5" Type="http://schemas.openxmlformats.org/officeDocument/2006/relationships/image" Target="../media/image104.tiff"/><Relationship Id="rId10" Type="http://schemas.openxmlformats.org/officeDocument/2006/relationships/image" Target="../media/image108.png"/><Relationship Id="rId4" Type="http://schemas.microsoft.com/office/2007/relationships/hdphoto" Target="../media/hdphoto21.wdp"/><Relationship Id="rId9" Type="http://schemas.openxmlformats.org/officeDocument/2006/relationships/image" Target="../media/image107.png"/></Relationships>
</file>

<file path=ppt/slides/_rels/slide4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7.xml"/><Relationship Id="rId1" Type="http://schemas.openxmlformats.org/officeDocument/2006/relationships/slideLayout" Target="../slideLayouts/slideLayout438.xml"/><Relationship Id="rId4" Type="http://schemas.openxmlformats.org/officeDocument/2006/relationships/image" Target="../media/image110.png"/></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11.tiff"/><Relationship Id="rId2" Type="http://schemas.openxmlformats.org/officeDocument/2006/relationships/notesSlide" Target="../notesSlides/notesSlide48.xml"/><Relationship Id="rId1" Type="http://schemas.openxmlformats.org/officeDocument/2006/relationships/slideLayout" Target="../slideLayouts/slideLayout438.xml"/><Relationship Id="rId5" Type="http://schemas.openxmlformats.org/officeDocument/2006/relationships/image" Target="../media/image113.png"/><Relationship Id="rId4" Type="http://schemas.openxmlformats.org/officeDocument/2006/relationships/image" Target="../media/image112.png"/></Relationships>
</file>

<file path=ppt/slides/_rels/slide5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9.xml"/><Relationship Id="rId1" Type="http://schemas.openxmlformats.org/officeDocument/2006/relationships/slideLayout" Target="../slideLayouts/slideLayout438.xml"/><Relationship Id="rId4" Type="http://schemas.openxmlformats.org/officeDocument/2006/relationships/image" Target="../media/image115.png"/></Relationships>
</file>

<file path=ppt/slides/_rels/slide5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0.xml"/><Relationship Id="rId1" Type="http://schemas.openxmlformats.org/officeDocument/2006/relationships/slideLayout" Target="../slideLayouts/slideLayout28.xml"/><Relationship Id="rId4" Type="http://schemas.openxmlformats.org/officeDocument/2006/relationships/image" Target="../media/image117.png"/></Relationships>
</file>

<file path=ppt/slides/_rels/slide5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3" Type="http://schemas.openxmlformats.org/officeDocument/2006/relationships/image" Target="../media/image120.tiff"/><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microsoft.com/office/2007/relationships/hdphoto" Target="../media/hdphoto23.wdp"/></Relationships>
</file>

<file path=ppt/slides/_rels/slide5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microsoft.com/office/2007/relationships/hdphoto" Target="../media/hdphoto23.wdp"/></Relationships>
</file>

<file path=ppt/slides/_rels/slide57.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microsoft.com/office/2007/relationships/hdphoto" Target="../media/hdphoto23.wdp"/></Relationships>
</file>

<file path=ppt/slides/_rels/slide58.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microsoft.com/office/2007/relationships/hdphoto" Target="../media/hdphoto24.wdp"/></Relationships>
</file>

<file path=ppt/slides/_rels/slide5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7.jpeg"/><Relationship Id="rId7" Type="http://schemas.openxmlformats.org/officeDocument/2006/relationships/diagramQuickStyle" Target="../diagrams/quickStyle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microsoft.com/office/2007/relationships/hdphoto" Target="../media/hdphoto8.wdp"/><Relationship Id="rId9" Type="http://schemas.microsoft.com/office/2007/relationships/diagramDrawing" Target="../diagrams/drawing1.xml"/></Relationships>
</file>

<file path=ppt/slides/_rels/slide6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57.xml"/><Relationship Id="rId1" Type="http://schemas.openxmlformats.org/officeDocument/2006/relationships/slideLayout" Target="../slideLayouts/slideLayout433.xml"/></Relationships>
</file>

<file path=ppt/slides/_rels/slide61.xml.rels><?xml version="1.0" encoding="UTF-8" standalone="yes"?>
<Relationships xmlns="http://schemas.openxmlformats.org/package/2006/relationships"><Relationship Id="rId3" Type="http://schemas.openxmlformats.org/officeDocument/2006/relationships/image" Target="../media/image124.tiff"/><Relationship Id="rId2" Type="http://schemas.openxmlformats.org/officeDocument/2006/relationships/notesSlide" Target="../notesSlides/notesSlide58.xml"/><Relationship Id="rId1" Type="http://schemas.openxmlformats.org/officeDocument/2006/relationships/slideLayout" Target="../slideLayouts/slideLayout433.xml"/></Relationships>
</file>

<file path=ppt/slides/_rels/slide6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59.xml"/><Relationship Id="rId1" Type="http://schemas.openxmlformats.org/officeDocument/2006/relationships/slideLayout" Target="../slideLayouts/slideLayout438.xml"/><Relationship Id="rId4" Type="http://schemas.microsoft.com/office/2007/relationships/hdphoto" Target="../media/hdphoto25.wdp"/></Relationships>
</file>

<file path=ppt/slides/_rels/slide6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60.xml"/><Relationship Id="rId1" Type="http://schemas.openxmlformats.org/officeDocument/2006/relationships/slideLayout" Target="../slideLayouts/slideLayout438.xml"/><Relationship Id="rId4" Type="http://schemas.microsoft.com/office/2007/relationships/hdphoto" Target="../media/hdphoto26.wdp"/></Relationships>
</file>

<file path=ppt/slides/_rels/slide6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microsoft.com/office/2007/relationships/hdphoto" Target="../media/hdphoto27.wdp"/></Relationships>
</file>

<file path=ppt/slides/_rels/slide65.xml.rels><?xml version="1.0" encoding="UTF-8" standalone="yes"?>
<Relationships xmlns="http://schemas.openxmlformats.org/package/2006/relationships"><Relationship Id="rId3" Type="http://schemas.openxmlformats.org/officeDocument/2006/relationships/image" Target="../media/image128.tiff"/><Relationship Id="rId2" Type="http://schemas.openxmlformats.org/officeDocument/2006/relationships/notesSlide" Target="../notesSlides/notesSlide62.xml"/><Relationship Id="rId1" Type="http://schemas.openxmlformats.org/officeDocument/2006/relationships/slideLayout" Target="../slideLayouts/slideLayout39.xml"/></Relationships>
</file>

<file path=ppt/slides/_rels/slide66.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39.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9.xml"/></Relationships>
</file>

<file path=ppt/slides/_rels/slide6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microsoft.com/office/2007/relationships/hdphoto" Target="../media/hdphoto28.wdp"/></Relationships>
</file>

<file path=ppt/slides/_rels/slide69.xml.rels><?xml version="1.0" encoding="UTF-8" standalone="yes"?>
<Relationships xmlns="http://schemas.openxmlformats.org/package/2006/relationships"><Relationship Id="rId3" Type="http://schemas.openxmlformats.org/officeDocument/2006/relationships/image" Target="../media/image131.tiff"/><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135.png"/><Relationship Id="rId13" Type="http://schemas.microsoft.com/office/2007/relationships/hdphoto" Target="../media/hdphoto32.wdp"/><Relationship Id="rId3" Type="http://schemas.openxmlformats.org/officeDocument/2006/relationships/image" Target="../media/image2.png"/><Relationship Id="rId7" Type="http://schemas.microsoft.com/office/2007/relationships/hdphoto" Target="../media/hdphoto29.wdp"/><Relationship Id="rId12" Type="http://schemas.openxmlformats.org/officeDocument/2006/relationships/image" Target="../media/image137.pn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134.png"/><Relationship Id="rId11" Type="http://schemas.microsoft.com/office/2007/relationships/hdphoto" Target="../media/hdphoto31.wdp"/><Relationship Id="rId5" Type="http://schemas.openxmlformats.org/officeDocument/2006/relationships/image" Target="../media/image133.png"/><Relationship Id="rId10" Type="http://schemas.openxmlformats.org/officeDocument/2006/relationships/image" Target="../media/image136.png"/><Relationship Id="rId4" Type="http://schemas.openxmlformats.org/officeDocument/2006/relationships/image" Target="../media/image132.png"/><Relationship Id="rId9" Type="http://schemas.microsoft.com/office/2007/relationships/hdphoto" Target="../media/hdphoto30.wdp"/></Relationships>
</file>

<file path=ppt/slides/_rels/slide71.xml.rels><?xml version="1.0" encoding="UTF-8" standalone="yes"?>
<Relationships xmlns="http://schemas.openxmlformats.org/package/2006/relationships"><Relationship Id="rId3" Type="http://schemas.openxmlformats.org/officeDocument/2006/relationships/image" Target="../media/image138.tiff"/><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39.tiff"/><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39.tiff"/><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microsoft.com/office/2007/relationships/hdphoto" Target="../media/hdphoto33.wdp"/></Relationships>
</file>

<file path=ppt/slides/_rels/slide75.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73.xml"/><Relationship Id="rId1" Type="http://schemas.openxmlformats.org/officeDocument/2006/relationships/slideLayout" Target="../slideLayouts/slideLayout7.xml"/><Relationship Id="rId4" Type="http://schemas.openxmlformats.org/officeDocument/2006/relationships/image" Target="../media/image143.jpeg"/></Relationships>
</file>

<file path=ppt/slides/_rels/slide78.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74.xml"/><Relationship Id="rId1" Type="http://schemas.openxmlformats.org/officeDocument/2006/relationships/slideLayout" Target="../slideLayouts/slideLayout7.xml"/><Relationship Id="rId4" Type="http://schemas.openxmlformats.org/officeDocument/2006/relationships/image" Target="../media/image143.jpe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80.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79.xml"/><Relationship Id="rId1" Type="http://schemas.openxmlformats.org/officeDocument/2006/relationships/slideLayout" Target="../slideLayouts/slideLayout7.xml"/><Relationship Id="rId5" Type="http://schemas.openxmlformats.org/officeDocument/2006/relationships/image" Target="../media/image146.tiff"/><Relationship Id="rId4" Type="http://schemas.microsoft.com/office/2007/relationships/hdphoto" Target="../media/hdphoto34.wdp"/></Relationships>
</file>

<file path=ppt/slides/_rels/slide84.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80.xml"/><Relationship Id="rId1" Type="http://schemas.openxmlformats.org/officeDocument/2006/relationships/slideLayout" Target="../slideLayouts/slideLayout7.xml"/><Relationship Id="rId4" Type="http://schemas.microsoft.com/office/2007/relationships/hdphoto" Target="../media/hdphoto35.wdp"/></Relationships>
</file>

<file path=ppt/slides/_rels/slide85.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81.xml"/><Relationship Id="rId1" Type="http://schemas.openxmlformats.org/officeDocument/2006/relationships/slideLayout" Target="../slideLayouts/slideLayout7.xml"/><Relationship Id="rId5" Type="http://schemas.openxmlformats.org/officeDocument/2006/relationships/image" Target="../media/image149.jpeg"/><Relationship Id="rId4" Type="http://schemas.microsoft.com/office/2007/relationships/hdphoto" Target="../media/hdphoto36.wdp"/></Relationships>
</file>

<file path=ppt/slides/_rels/slide86.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151.jpeg"/></Relationships>
</file>

<file path=ppt/slides/_rels/slide87.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83.xml"/><Relationship Id="rId1" Type="http://schemas.openxmlformats.org/officeDocument/2006/relationships/slideLayout" Target="../slideLayouts/slideLayout7.xml"/><Relationship Id="rId4" Type="http://schemas.microsoft.com/office/2007/relationships/hdphoto" Target="../media/hdphoto37.wdp"/></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87.xml"/><Relationship Id="rId1" Type="http://schemas.openxmlformats.org/officeDocument/2006/relationships/slideLayout" Target="../slideLayouts/slideLayout7.xml"/><Relationship Id="rId4" Type="http://schemas.microsoft.com/office/2007/relationships/hdphoto" Target="../media/hdphoto38.wdp"/></Relationships>
</file>

<file path=ppt/slides/_rels/slide9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88.xml"/><Relationship Id="rId1" Type="http://schemas.openxmlformats.org/officeDocument/2006/relationships/slideLayout" Target="../slideLayouts/slideLayout78.xml"/><Relationship Id="rId5" Type="http://schemas.openxmlformats.org/officeDocument/2006/relationships/image" Target="../media/image156.jpeg"/><Relationship Id="rId4" Type="http://schemas.openxmlformats.org/officeDocument/2006/relationships/image" Target="../media/image155.jpe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91.xml"/><Relationship Id="rId1" Type="http://schemas.openxmlformats.org/officeDocument/2006/relationships/slideLayout" Target="../slideLayouts/slideLayout67.xml"/><Relationship Id="rId4" Type="http://schemas.openxmlformats.org/officeDocument/2006/relationships/image" Target="../media/image154.png"/></Relationships>
</file>

<file path=ppt/slides/_rels/slide96.xml.rels><?xml version="1.0" encoding="UTF-8" standalone="yes"?>
<Relationships xmlns="http://schemas.openxmlformats.org/package/2006/relationships"><Relationship Id="rId3" Type="http://schemas.openxmlformats.org/officeDocument/2006/relationships/image" Target="../media/image75.tiff"/><Relationship Id="rId2" Type="http://schemas.openxmlformats.org/officeDocument/2006/relationships/notesSlide" Target="../notesSlides/notesSlide92.xml"/><Relationship Id="rId1" Type="http://schemas.openxmlformats.org/officeDocument/2006/relationships/slideLayout" Target="../slideLayouts/slideLayout45.xml"/></Relationships>
</file>

<file path=ppt/slides/_rels/slide9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93.xml"/><Relationship Id="rId1" Type="http://schemas.openxmlformats.org/officeDocument/2006/relationships/slideLayout" Target="../slideLayouts/slideLayout51.xml"/><Relationship Id="rId5" Type="http://schemas.openxmlformats.org/officeDocument/2006/relationships/image" Target="../media/image149.jpeg"/><Relationship Id="rId4" Type="http://schemas.microsoft.com/office/2007/relationships/hdphoto" Target="../media/hdphoto36.wdp"/></Relationships>
</file>

<file path=ppt/slides/_rels/slide98.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94.xml"/><Relationship Id="rId1" Type="http://schemas.openxmlformats.org/officeDocument/2006/relationships/slideLayout" Target="../slideLayouts/slideLayout51.xml"/><Relationship Id="rId5" Type="http://schemas.openxmlformats.org/officeDocument/2006/relationships/image" Target="../media/image149.jpeg"/><Relationship Id="rId4" Type="http://schemas.microsoft.com/office/2007/relationships/hdphoto" Target="../media/hdphoto36.wdp"/></Relationships>
</file>

<file path=ppt/slides/_rels/slide99.xml.rels><?xml version="1.0" encoding="UTF-8" standalone="yes"?>
<Relationships xmlns="http://schemas.openxmlformats.org/package/2006/relationships"><Relationship Id="rId3" Type="http://schemas.openxmlformats.org/officeDocument/2006/relationships/image" Target="../media/image159.tiff"/><Relationship Id="rId2" Type="http://schemas.openxmlformats.org/officeDocument/2006/relationships/notesSlide" Target="../notesSlides/notesSlide95.xml"/><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b="36369"/>
          <a:stretch/>
        </p:blipFill>
        <p:spPr>
          <a:xfrm>
            <a:off x="0" y="-1"/>
            <a:ext cx="9144000" cy="5143501"/>
          </a:xfrm>
          <a:prstGeom prst="rect">
            <a:avLst/>
          </a:prstGeom>
        </p:spPr>
      </p:pic>
      <p:sp>
        <p:nvSpPr>
          <p:cNvPr id="5" name="Rectangle 4"/>
          <p:cNvSpPr/>
          <p:nvPr/>
        </p:nvSpPr>
        <p:spPr>
          <a:xfrm>
            <a:off x="-6263" y="3742660"/>
            <a:ext cx="9144000" cy="1220265"/>
          </a:xfrm>
          <a:prstGeom prst="rect">
            <a:avLst/>
          </a:prstGeom>
          <a:solidFill>
            <a:srgbClr val="00B0F0">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Calibri"/>
            </a:endParaRPr>
          </a:p>
        </p:txBody>
      </p:sp>
      <p:sp>
        <p:nvSpPr>
          <p:cNvPr id="6" name="TextBox 5"/>
          <p:cNvSpPr txBox="1"/>
          <p:nvPr/>
        </p:nvSpPr>
        <p:spPr>
          <a:xfrm>
            <a:off x="-25052" y="3975343"/>
            <a:ext cx="9162789" cy="521681"/>
          </a:xfrm>
          <a:prstGeom prst="rect">
            <a:avLst/>
          </a:prstGeom>
          <a:noFill/>
        </p:spPr>
        <p:txBody>
          <a:bodyPr wrap="square" rtlCol="0">
            <a:spAutoFit/>
          </a:bodyPr>
          <a:lstStyle/>
          <a:p>
            <a:pPr algn="ctr">
              <a:lnSpc>
                <a:spcPct val="90000"/>
              </a:lnSpc>
            </a:pPr>
            <a:r>
              <a:rPr lang="zh" sz="3100" b="1" i="0" dirty="0" smtClean="0">
                <a:solidFill>
                  <a:srgbClr val="FFFFFF"/>
                </a:solidFill>
                <a:latin typeface="微軟正黑體" panose="020B0604030504040204" pitchFamily="34" charset="-120"/>
                <a:ea typeface="微軟正黑體" panose="020B0604030504040204" pitchFamily="34" charset="-120"/>
              </a:rPr>
              <a:t>進階銷售＆事業交流</a:t>
            </a:r>
          </a:p>
        </p:txBody>
      </p:sp>
      <p:sp>
        <p:nvSpPr>
          <p:cNvPr id="7" name="Rectangle 6"/>
          <p:cNvSpPr/>
          <p:nvPr/>
        </p:nvSpPr>
        <p:spPr>
          <a:xfrm>
            <a:off x="222742" y="3639487"/>
            <a:ext cx="785619" cy="1323439"/>
          </a:xfrm>
          <a:prstGeom prst="rect">
            <a:avLst/>
          </a:prstGeom>
        </p:spPr>
        <p:txBody>
          <a:bodyPr wrap="square">
            <a:spAutoFit/>
          </a:bodyPr>
          <a:lstStyle/>
          <a:p>
            <a:r>
              <a:rPr lang="en-US" sz="8000" dirty="0">
                <a:solidFill>
                  <a:schemeClr val="bg1"/>
                </a:solidFill>
                <a:latin typeface="Helvetica Regular" charset="0"/>
                <a:cs typeface="Helvetica Regular" charset="0"/>
              </a:rPr>
              <a:t>[</a:t>
            </a:r>
          </a:p>
        </p:txBody>
      </p:sp>
      <p:sp>
        <p:nvSpPr>
          <p:cNvPr id="11" name="Rectangle 10"/>
          <p:cNvSpPr/>
          <p:nvPr/>
        </p:nvSpPr>
        <p:spPr>
          <a:xfrm flipH="1">
            <a:off x="8325294" y="3639486"/>
            <a:ext cx="726572" cy="1323439"/>
          </a:xfrm>
          <a:prstGeom prst="rect">
            <a:avLst/>
          </a:prstGeom>
        </p:spPr>
        <p:txBody>
          <a:bodyPr wrap="square">
            <a:spAutoFit/>
          </a:bodyPr>
          <a:lstStyle/>
          <a:p>
            <a:r>
              <a:rPr lang="en-US" sz="8000" dirty="0">
                <a:solidFill>
                  <a:schemeClr val="bg1"/>
                </a:solidFill>
                <a:latin typeface="Helvetica Regular" charset="0"/>
                <a:cs typeface="Helvetica Regular" charset="0"/>
              </a:rPr>
              <a:t>]</a:t>
            </a:r>
          </a:p>
        </p:txBody>
      </p:sp>
      <p:sp>
        <p:nvSpPr>
          <p:cNvPr id="12" name="TextBox 11"/>
          <p:cNvSpPr txBox="1"/>
          <p:nvPr/>
        </p:nvSpPr>
        <p:spPr>
          <a:xfrm>
            <a:off x="0" y="4497024"/>
            <a:ext cx="9162789" cy="369332"/>
          </a:xfrm>
          <a:prstGeom prst="rect">
            <a:avLst/>
          </a:prstGeom>
          <a:noFill/>
        </p:spPr>
        <p:txBody>
          <a:bodyPr wrap="square" rtlCol="0">
            <a:spAutoFit/>
          </a:bodyPr>
          <a:lstStyle/>
          <a:p>
            <a:pPr algn="ctr">
              <a:lnSpc>
                <a:spcPct val="90000"/>
              </a:lnSpc>
            </a:pPr>
            <a:r>
              <a:rPr lang="zh" sz="2000" b="1" i="0" dirty="0" smtClean="0">
                <a:solidFill>
                  <a:srgbClr val="FFFFFF"/>
                </a:solidFill>
                <a:latin typeface="微軟正黑體" panose="020B0604030504040204" pitchFamily="34" charset="-120"/>
                <a:ea typeface="微軟正黑體" panose="020B0604030504040204" pitchFamily="34" charset="-120"/>
              </a:rPr>
              <a:t>網路中心授證訓練201</a:t>
            </a:r>
          </a:p>
        </p:txBody>
      </p:sp>
    </p:spTree>
    <p:extLst>
      <p:ext uri="{BB962C8B-B14F-4D97-AF65-F5344CB8AC3E}">
        <p14:creationId xmlns:p14="http://schemas.microsoft.com/office/powerpoint/2010/main" val="9505660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3"/>
          <p:cNvSpPr/>
          <p:nvPr/>
        </p:nvSpPr>
        <p:spPr>
          <a:xfrm>
            <a:off x="595423" y="148856"/>
            <a:ext cx="7931889" cy="9144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軟正黑體" panose="020B0604030504040204" pitchFamily="34" charset="-120"/>
              <a:ea typeface="微軟正黑體" panose="020B0604030504040204" pitchFamily="34" charset="-120"/>
            </a:endParaRPr>
          </a:p>
        </p:txBody>
      </p:sp>
      <p:sp>
        <p:nvSpPr>
          <p:cNvPr id="6" name="TextBox 5"/>
          <p:cNvSpPr txBox="1"/>
          <p:nvPr/>
        </p:nvSpPr>
        <p:spPr>
          <a:xfrm>
            <a:off x="606056" y="313668"/>
            <a:ext cx="7931888" cy="584775"/>
          </a:xfrm>
          <a:prstGeom prst="rect">
            <a:avLst/>
          </a:prstGeom>
          <a:noFill/>
        </p:spPr>
        <p:txBody>
          <a:bodyPr wrap="square" rtlCol="0">
            <a:spAutoFit/>
          </a:bodyPr>
          <a:lstStyle/>
          <a:p>
            <a:pPr algn="ctr"/>
            <a:r>
              <a:rPr lang="zh" sz="3200" b="1" i="0" dirty="0" smtClean="0">
                <a:solidFill>
                  <a:srgbClr val="FFFFFF"/>
                </a:solidFill>
                <a:latin typeface="微軟正黑體" panose="020B0604030504040204" pitchFamily="34" charset="-120"/>
                <a:ea typeface="微軟正黑體" panose="020B0604030504040204" pitchFamily="34" charset="-120"/>
              </a:rPr>
              <a:t>第一項策略：均衡的工作流程</a:t>
            </a:r>
          </a:p>
        </p:txBody>
      </p:sp>
      <p:pic>
        <p:nvPicPr>
          <p:cNvPr id="5" name="圖片 4"/>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l="8184" t="28718" r="9241" b="4859"/>
          <a:stretch/>
        </p:blipFill>
        <p:spPr>
          <a:xfrm>
            <a:off x="1143776" y="1054115"/>
            <a:ext cx="6579100" cy="4089385"/>
          </a:xfrm>
          <a:prstGeom prst="rect">
            <a:avLst/>
          </a:prstGeom>
        </p:spPr>
      </p:pic>
    </p:spTree>
    <p:extLst>
      <p:ext uri="{BB962C8B-B14F-4D97-AF65-F5344CB8AC3E}">
        <p14:creationId xmlns:p14="http://schemas.microsoft.com/office/powerpoint/2010/main" val="944957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sharpenSoften amount="-100000"/>
                    </a14:imgEffect>
                    <a14:imgEffect>
                      <a14:brightnessContrast bright="-8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12" name="Rectangle 11"/>
          <p:cNvSpPr/>
          <p:nvPr/>
        </p:nvSpPr>
        <p:spPr>
          <a:xfrm>
            <a:off x="1529580" y="638437"/>
            <a:ext cx="6085115" cy="553998"/>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 sz="3000" b="1" i="0" u="none" cap="all" dirty="0" smtClean="0">
                <a:solidFill>
                  <a:srgbClr val="FFFFFF"/>
                </a:solidFill>
                <a:latin typeface="微軟正黑體" panose="020B0604030504040204" pitchFamily="34" charset="-120"/>
                <a:ea typeface="微軟正黑體" panose="020B0604030504040204" pitchFamily="34" charset="-120"/>
              </a:rPr>
              <a:t>如何規劃接觸</a:t>
            </a:r>
          </a:p>
        </p:txBody>
      </p:sp>
      <p:grpSp>
        <p:nvGrpSpPr>
          <p:cNvPr id="24" name="Group 23"/>
          <p:cNvGrpSpPr/>
          <p:nvPr/>
        </p:nvGrpSpPr>
        <p:grpSpPr>
          <a:xfrm>
            <a:off x="456147" y="1926292"/>
            <a:ext cx="4046120" cy="726141"/>
            <a:chOff x="1990164" y="2568389"/>
            <a:chExt cx="4823067" cy="968188"/>
          </a:xfrm>
        </p:grpSpPr>
        <p:sp>
          <p:nvSpPr>
            <p:cNvPr id="13" name="Rectangle 12"/>
            <p:cNvSpPr/>
            <p:nvPr/>
          </p:nvSpPr>
          <p:spPr>
            <a:xfrm>
              <a:off x="1990164" y="2568389"/>
              <a:ext cx="4823067" cy="96818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54831" marR="0" lvl="0" indent="0" algn="l" defTabSz="685800" rtl="0" eaLnBrk="1" fontAlgn="auto" latinLnBrk="0" hangingPunct="1">
                <a:lnSpc>
                  <a:spcPct val="100000"/>
                </a:lnSpc>
                <a:spcBef>
                  <a:spcPts val="0"/>
                </a:spcBef>
                <a:spcAft>
                  <a:spcPts val="0"/>
                </a:spcAft>
                <a:buClrTx/>
                <a:buSzTx/>
                <a:buFontTx/>
                <a:buNone/>
                <a:tabLst/>
                <a:defRPr/>
              </a:pPr>
              <a:r>
                <a:rPr lang="zh" sz="1600" b="1" i="0" u="none" dirty="0" smtClean="0">
                  <a:solidFill>
                    <a:srgbClr val="FFFFFF"/>
                  </a:solidFill>
                  <a:latin typeface="微軟正黑體" panose="020B0604030504040204" pitchFamily="34" charset="-120"/>
                  <a:ea typeface="微軟正黑體" panose="020B0604030504040204" pitchFamily="34" charset="-120"/>
                </a:rPr>
                <a:t>自我介紹 — 您怎麼知道他們的名字以及打電話來的原因</a:t>
              </a:r>
            </a:p>
          </p:txBody>
        </p:sp>
        <p:sp>
          <p:nvSpPr>
            <p:cNvPr id="19" name="Oval 18"/>
            <p:cNvSpPr/>
            <p:nvPr/>
          </p:nvSpPr>
          <p:spPr>
            <a:xfrm>
              <a:off x="2196991" y="2823883"/>
              <a:ext cx="457200" cy="4572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 sz="1600" b="1" i="0" u="none" dirty="0" smtClean="0">
                  <a:solidFill>
                    <a:srgbClr val="FFFFFF"/>
                  </a:solidFill>
                  <a:latin typeface="微軟正黑體" panose="020B0604030504040204" pitchFamily="34" charset="-120"/>
                  <a:ea typeface="微軟正黑體" panose="020B0604030504040204" pitchFamily="34" charset="-120"/>
                </a:rPr>
                <a:t>1</a:t>
              </a:r>
            </a:p>
          </p:txBody>
        </p:sp>
      </p:grpSp>
      <p:grpSp>
        <p:nvGrpSpPr>
          <p:cNvPr id="25" name="Group 24"/>
          <p:cNvGrpSpPr/>
          <p:nvPr/>
        </p:nvGrpSpPr>
        <p:grpSpPr>
          <a:xfrm>
            <a:off x="456146" y="2743201"/>
            <a:ext cx="4046120" cy="726141"/>
            <a:chOff x="1990164" y="3657601"/>
            <a:chExt cx="4823067" cy="968188"/>
          </a:xfrm>
        </p:grpSpPr>
        <p:sp>
          <p:nvSpPr>
            <p:cNvPr id="14" name="Rectangle 13"/>
            <p:cNvSpPr/>
            <p:nvPr/>
          </p:nvSpPr>
          <p:spPr>
            <a:xfrm>
              <a:off x="1990164" y="3657601"/>
              <a:ext cx="4823067" cy="96818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54831" marR="0" lvl="0" indent="0" algn="l" defTabSz="685800" rtl="0" eaLnBrk="1" fontAlgn="auto" latinLnBrk="0" hangingPunct="1">
                <a:lnSpc>
                  <a:spcPct val="100000"/>
                </a:lnSpc>
                <a:spcBef>
                  <a:spcPts val="0"/>
                </a:spcBef>
                <a:spcAft>
                  <a:spcPts val="0"/>
                </a:spcAft>
                <a:buClrTx/>
                <a:buSzTx/>
                <a:buFontTx/>
                <a:buNone/>
                <a:tabLst/>
                <a:defRPr/>
              </a:pPr>
              <a:r>
                <a:rPr lang="zh" sz="1600" b="1" i="0" u="none" dirty="0" smtClean="0">
                  <a:solidFill>
                    <a:srgbClr val="FFFFFF"/>
                  </a:solidFill>
                  <a:latin typeface="微軟正黑體" panose="020B0604030504040204" pitchFamily="34" charset="-120"/>
                  <a:ea typeface="微軟正黑體" panose="020B0604030504040204" pitchFamily="34" charset="-120"/>
                </a:rPr>
                <a:t>解除他們心中的疑慮</a:t>
              </a:r>
            </a:p>
          </p:txBody>
        </p:sp>
        <p:sp>
          <p:nvSpPr>
            <p:cNvPr id="20" name="Oval 19"/>
            <p:cNvSpPr/>
            <p:nvPr/>
          </p:nvSpPr>
          <p:spPr>
            <a:xfrm>
              <a:off x="2196991" y="3913095"/>
              <a:ext cx="457200" cy="4572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 sz="1600" b="1" i="0" u="none" dirty="0" smtClean="0">
                  <a:solidFill>
                    <a:srgbClr val="FFFFFF"/>
                  </a:solidFill>
                  <a:latin typeface="微軟正黑體" panose="020B0604030504040204" pitchFamily="34" charset="-120"/>
                  <a:ea typeface="微軟正黑體" panose="020B0604030504040204" pitchFamily="34" charset="-120"/>
                </a:rPr>
                <a:t>2</a:t>
              </a:r>
            </a:p>
          </p:txBody>
        </p:sp>
      </p:grpSp>
      <p:grpSp>
        <p:nvGrpSpPr>
          <p:cNvPr id="26" name="Group 25"/>
          <p:cNvGrpSpPr/>
          <p:nvPr/>
        </p:nvGrpSpPr>
        <p:grpSpPr>
          <a:xfrm>
            <a:off x="458171" y="3560108"/>
            <a:ext cx="4044095" cy="723333"/>
            <a:chOff x="1992865" y="4746812"/>
            <a:chExt cx="4820653" cy="964444"/>
          </a:xfrm>
        </p:grpSpPr>
        <p:sp>
          <p:nvSpPr>
            <p:cNvPr id="15" name="Rectangle 14"/>
            <p:cNvSpPr/>
            <p:nvPr/>
          </p:nvSpPr>
          <p:spPr>
            <a:xfrm>
              <a:off x="1992865" y="4746812"/>
              <a:ext cx="4820653" cy="964444"/>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54831" marR="0" lvl="0" indent="0" algn="l" defTabSz="685800" rtl="0" eaLnBrk="1" fontAlgn="auto" latinLnBrk="0" hangingPunct="1">
                <a:lnSpc>
                  <a:spcPct val="100000"/>
                </a:lnSpc>
                <a:spcBef>
                  <a:spcPts val="0"/>
                </a:spcBef>
                <a:spcAft>
                  <a:spcPts val="0"/>
                </a:spcAft>
                <a:buClrTx/>
                <a:buSzTx/>
                <a:buFontTx/>
                <a:buNone/>
                <a:tabLst/>
                <a:defRPr/>
              </a:pPr>
              <a:r>
                <a:rPr lang="zh" sz="1600" b="1" i="0" u="none" dirty="0" smtClean="0">
                  <a:solidFill>
                    <a:srgbClr val="FFFFFF"/>
                  </a:solidFill>
                  <a:latin typeface="微軟正黑體" panose="020B0604030504040204" pitchFamily="34" charset="-120"/>
                  <a:ea typeface="微軟正黑體" panose="020B0604030504040204" pitchFamily="34" charset="-120"/>
                </a:rPr>
                <a:t>引人入勝的形容</a:t>
              </a:r>
            </a:p>
          </p:txBody>
        </p:sp>
        <p:sp>
          <p:nvSpPr>
            <p:cNvPr id="21" name="Oval 20"/>
            <p:cNvSpPr/>
            <p:nvPr/>
          </p:nvSpPr>
          <p:spPr>
            <a:xfrm>
              <a:off x="2196991" y="5000433"/>
              <a:ext cx="457200" cy="4572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 sz="1600" b="1" i="0" u="none" dirty="0" smtClean="0">
                  <a:solidFill>
                    <a:srgbClr val="FFFFFF"/>
                  </a:solidFill>
                  <a:latin typeface="微軟正黑體" panose="020B0604030504040204" pitchFamily="34" charset="-120"/>
                  <a:ea typeface="微軟正黑體" panose="020B0604030504040204" pitchFamily="34" charset="-120"/>
                </a:rPr>
                <a:t>3</a:t>
              </a:r>
            </a:p>
          </p:txBody>
        </p:sp>
      </p:grpSp>
      <p:grpSp>
        <p:nvGrpSpPr>
          <p:cNvPr id="27" name="Group 26"/>
          <p:cNvGrpSpPr/>
          <p:nvPr/>
        </p:nvGrpSpPr>
        <p:grpSpPr>
          <a:xfrm>
            <a:off x="4626116" y="1926292"/>
            <a:ext cx="4053310" cy="726141"/>
            <a:chOff x="6186460" y="2568389"/>
            <a:chExt cx="4831637" cy="968188"/>
          </a:xfrm>
        </p:grpSpPr>
        <p:sp>
          <p:nvSpPr>
            <p:cNvPr id="16" name="Rectangle 15"/>
            <p:cNvSpPr/>
            <p:nvPr/>
          </p:nvSpPr>
          <p:spPr>
            <a:xfrm>
              <a:off x="6186460" y="2568389"/>
              <a:ext cx="4831637" cy="96818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54831" marR="0" lvl="0" indent="0" algn="l" defTabSz="685800" rtl="0" eaLnBrk="1" fontAlgn="auto" latinLnBrk="0" hangingPunct="1">
                <a:lnSpc>
                  <a:spcPct val="100000"/>
                </a:lnSpc>
                <a:spcBef>
                  <a:spcPts val="0"/>
                </a:spcBef>
                <a:spcAft>
                  <a:spcPts val="0"/>
                </a:spcAft>
                <a:buClrTx/>
                <a:buSzTx/>
                <a:buFontTx/>
                <a:buNone/>
                <a:tabLst/>
                <a:defRPr/>
              </a:pPr>
              <a:r>
                <a:rPr lang="zh" sz="1600" b="1" i="0" u="none" dirty="0" smtClean="0">
                  <a:solidFill>
                    <a:srgbClr val="FFFFFF"/>
                  </a:solidFill>
                  <a:latin typeface="微軟正黑體" panose="020B0604030504040204" pitchFamily="34" charset="-120"/>
                  <a:ea typeface="微軟正黑體" panose="020B0604030504040204" pitchFamily="34" charset="-120"/>
                </a:rPr>
                <a:t>人脈轉介方法</a:t>
              </a:r>
            </a:p>
          </p:txBody>
        </p:sp>
        <p:sp>
          <p:nvSpPr>
            <p:cNvPr id="22" name="Oval 21"/>
            <p:cNvSpPr/>
            <p:nvPr/>
          </p:nvSpPr>
          <p:spPr>
            <a:xfrm>
              <a:off x="6392473" y="2815680"/>
              <a:ext cx="457200" cy="4572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 sz="1600" b="1" i="0" u="none" dirty="0" smtClean="0">
                  <a:solidFill>
                    <a:srgbClr val="FFFFFF"/>
                  </a:solidFill>
                  <a:latin typeface="微軟正黑體" panose="020B0604030504040204" pitchFamily="34" charset="-120"/>
                  <a:ea typeface="微軟正黑體" panose="020B0604030504040204" pitchFamily="34" charset="-120"/>
                </a:rPr>
                <a:t>4</a:t>
              </a:r>
            </a:p>
          </p:txBody>
        </p:sp>
      </p:grpSp>
      <p:grpSp>
        <p:nvGrpSpPr>
          <p:cNvPr id="28" name="Group 27"/>
          <p:cNvGrpSpPr/>
          <p:nvPr/>
        </p:nvGrpSpPr>
        <p:grpSpPr>
          <a:xfrm>
            <a:off x="4628003" y="2743201"/>
            <a:ext cx="4051423" cy="726141"/>
            <a:chOff x="6189160" y="3657601"/>
            <a:chExt cx="4829388" cy="968188"/>
          </a:xfrm>
        </p:grpSpPr>
        <p:sp>
          <p:nvSpPr>
            <p:cNvPr id="17" name="Rectangle 16"/>
            <p:cNvSpPr/>
            <p:nvPr/>
          </p:nvSpPr>
          <p:spPr>
            <a:xfrm>
              <a:off x="6189160" y="3657601"/>
              <a:ext cx="4829388" cy="96818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54831" marR="0" lvl="0" indent="0" algn="l" defTabSz="685800" rtl="0" eaLnBrk="1" fontAlgn="auto" latinLnBrk="0" hangingPunct="1">
                <a:lnSpc>
                  <a:spcPct val="100000"/>
                </a:lnSpc>
                <a:spcBef>
                  <a:spcPts val="0"/>
                </a:spcBef>
                <a:spcAft>
                  <a:spcPts val="0"/>
                </a:spcAft>
                <a:buClrTx/>
                <a:buSzTx/>
                <a:buFontTx/>
                <a:buNone/>
                <a:tabLst/>
                <a:defRPr/>
              </a:pPr>
              <a:r>
                <a:rPr lang="zh" sz="1600" b="1" i="0" u="none" dirty="0" smtClean="0">
                  <a:solidFill>
                    <a:srgbClr val="FFFFFF"/>
                  </a:solidFill>
                  <a:latin typeface="微軟正黑體" panose="020B0604030504040204" pitchFamily="34" charset="-120"/>
                  <a:ea typeface="微軟正黑體" panose="020B0604030504040204" pitchFamily="34" charset="-120"/>
                </a:rPr>
                <a:t>訂定會談</a:t>
              </a:r>
            </a:p>
          </p:txBody>
        </p:sp>
        <p:sp>
          <p:nvSpPr>
            <p:cNvPr id="23" name="Oval 22"/>
            <p:cNvSpPr/>
            <p:nvPr/>
          </p:nvSpPr>
          <p:spPr>
            <a:xfrm>
              <a:off x="6392473" y="3904892"/>
              <a:ext cx="457200" cy="4572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 sz="1600" b="1" i="0" u="none" dirty="0" smtClean="0">
                  <a:solidFill>
                    <a:srgbClr val="FFFFFF"/>
                  </a:solidFill>
                  <a:latin typeface="微軟正黑體" panose="020B0604030504040204" pitchFamily="34" charset="-120"/>
                  <a:ea typeface="微軟正黑體" panose="020B0604030504040204" pitchFamily="34" charset="-120"/>
                </a:rPr>
                <a:t>5</a:t>
              </a:r>
            </a:p>
          </p:txBody>
        </p:sp>
      </p:grpSp>
      <p:grpSp>
        <p:nvGrpSpPr>
          <p:cNvPr id="29" name="Group 28"/>
          <p:cNvGrpSpPr/>
          <p:nvPr/>
        </p:nvGrpSpPr>
        <p:grpSpPr>
          <a:xfrm>
            <a:off x="4628003" y="3592904"/>
            <a:ext cx="4051423" cy="690542"/>
            <a:chOff x="6189160" y="3657601"/>
            <a:chExt cx="4829388" cy="575004"/>
          </a:xfrm>
        </p:grpSpPr>
        <p:sp>
          <p:nvSpPr>
            <p:cNvPr id="30" name="Rectangle 29"/>
            <p:cNvSpPr/>
            <p:nvPr/>
          </p:nvSpPr>
          <p:spPr>
            <a:xfrm>
              <a:off x="6189160" y="3657601"/>
              <a:ext cx="4829388" cy="575004"/>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54831" marR="0" lvl="0" indent="0" algn="l" defTabSz="685800" rtl="0" eaLnBrk="1" fontAlgn="auto" latinLnBrk="0" hangingPunct="1">
                <a:lnSpc>
                  <a:spcPct val="100000"/>
                </a:lnSpc>
                <a:spcBef>
                  <a:spcPts val="0"/>
                </a:spcBef>
                <a:spcAft>
                  <a:spcPts val="0"/>
                </a:spcAft>
                <a:buClrTx/>
                <a:buSzTx/>
                <a:buFontTx/>
                <a:buNone/>
                <a:tabLst/>
                <a:defRPr/>
              </a:pPr>
              <a:r>
                <a:rPr lang="zh" sz="1600" b="1" i="0" u="none" dirty="0" smtClean="0">
                  <a:solidFill>
                    <a:srgbClr val="FFFFFF"/>
                  </a:solidFill>
                  <a:latin typeface="微軟正黑體" panose="020B0604030504040204" pitchFamily="34" charset="-120"/>
                  <a:ea typeface="微軟正黑體" panose="020B0604030504040204" pitchFamily="34" charset="-120"/>
                </a:rPr>
                <a:t>守信的專業人士</a:t>
              </a:r>
            </a:p>
          </p:txBody>
        </p:sp>
        <p:sp>
          <p:nvSpPr>
            <p:cNvPr id="31" name="Oval 30"/>
            <p:cNvSpPr/>
            <p:nvPr/>
          </p:nvSpPr>
          <p:spPr>
            <a:xfrm>
              <a:off x="6392923" y="3788682"/>
              <a:ext cx="457200" cy="32771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 sz="1600" b="1" i="0" u="none" dirty="0" smtClean="0">
                  <a:solidFill>
                    <a:srgbClr val="FFFFFF"/>
                  </a:solidFill>
                  <a:latin typeface="微軟正黑體" panose="020B0604030504040204" pitchFamily="34" charset="-120"/>
                  <a:ea typeface="微軟正黑體" panose="020B0604030504040204" pitchFamily="34" charset="-120"/>
                </a:rPr>
                <a:t>6</a:t>
              </a:r>
            </a:p>
          </p:txBody>
        </p:sp>
      </p:grpSp>
    </p:spTree>
    <p:extLst>
      <p:ext uri="{BB962C8B-B14F-4D97-AF65-F5344CB8AC3E}">
        <p14:creationId xmlns:p14="http://schemas.microsoft.com/office/powerpoint/2010/main" val="343773155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 fill="hold"/>
                                        <p:tgtEl>
                                          <p:spTgt spid="25"/>
                                        </p:tgtEl>
                                        <p:attrNameLst>
                                          <p:attrName>ppt_x</p:attrName>
                                        </p:attrNameLst>
                                      </p:cBhvr>
                                      <p:tavLst>
                                        <p:tav tm="0">
                                          <p:val>
                                            <p:strVal val="#ppt_x"/>
                                          </p:val>
                                        </p:tav>
                                        <p:tav tm="100000">
                                          <p:val>
                                            <p:strVal val="#ppt_x"/>
                                          </p:val>
                                        </p:tav>
                                      </p:tavLst>
                                    </p:anim>
                                    <p:anim calcmode="lin" valueType="num">
                                      <p:cBhvr additive="base">
                                        <p:cTn id="13" dur="500" fill="hold"/>
                                        <p:tgtEl>
                                          <p:spTgt spid="2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ppt_x"/>
                                          </p:val>
                                        </p:tav>
                                        <p:tav tm="100000">
                                          <p:val>
                                            <p:strVal val="#ppt_x"/>
                                          </p:val>
                                        </p:tav>
                                      </p:tavLst>
                                    </p:anim>
                                    <p:anim calcmode="lin" valueType="num">
                                      <p:cBhvr additive="base">
                                        <p:cTn id="18" dur="500" fill="hold"/>
                                        <p:tgtEl>
                                          <p:spTgt spid="2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additive="base">
                                        <p:cTn id="22" dur="500" fill="hold"/>
                                        <p:tgtEl>
                                          <p:spTgt spid="27"/>
                                        </p:tgtEl>
                                        <p:attrNameLst>
                                          <p:attrName>ppt_x</p:attrName>
                                        </p:attrNameLst>
                                      </p:cBhvr>
                                      <p:tavLst>
                                        <p:tav tm="0">
                                          <p:val>
                                            <p:strVal val="#ppt_x"/>
                                          </p:val>
                                        </p:tav>
                                        <p:tav tm="100000">
                                          <p:val>
                                            <p:strVal val="#ppt_x"/>
                                          </p:val>
                                        </p:tav>
                                      </p:tavLst>
                                    </p:anim>
                                    <p:anim calcmode="lin" valueType="num">
                                      <p:cBhvr additive="base">
                                        <p:cTn id="23" dur="500" fill="hold"/>
                                        <p:tgtEl>
                                          <p:spTgt spid="27"/>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500" fill="hold"/>
                                        <p:tgtEl>
                                          <p:spTgt spid="28"/>
                                        </p:tgtEl>
                                        <p:attrNameLst>
                                          <p:attrName>ppt_x</p:attrName>
                                        </p:attrNameLst>
                                      </p:cBhvr>
                                      <p:tavLst>
                                        <p:tav tm="0">
                                          <p:val>
                                            <p:strVal val="#ppt_x"/>
                                          </p:val>
                                        </p:tav>
                                        <p:tav tm="100000">
                                          <p:val>
                                            <p:strVal val="#ppt_x"/>
                                          </p:val>
                                        </p:tav>
                                      </p:tavLst>
                                    </p:anim>
                                    <p:anim calcmode="lin" valueType="num">
                                      <p:cBhvr additive="base">
                                        <p:cTn id="28" dur="500" fill="hold"/>
                                        <p:tgtEl>
                                          <p:spTgt spid="28"/>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nodeType="afterEffect">
                                  <p:stCondLst>
                                    <p:cond delay="0"/>
                                  </p:stCondLst>
                                  <p:childTnLst>
                                    <p:set>
                                      <p:cBhvr>
                                        <p:cTn id="31" dur="1" fill="hold">
                                          <p:stCondLst>
                                            <p:cond delay="0"/>
                                          </p:stCondLst>
                                        </p:cTn>
                                        <p:tgtEl>
                                          <p:spTgt spid="29"/>
                                        </p:tgtEl>
                                        <p:attrNameLst>
                                          <p:attrName>style.visibility</p:attrName>
                                        </p:attrNameLst>
                                      </p:cBhvr>
                                      <p:to>
                                        <p:strVal val="visible"/>
                                      </p:to>
                                    </p:set>
                                    <p:anim calcmode="lin" valueType="num">
                                      <p:cBhvr additive="base">
                                        <p:cTn id="32" dur="500" fill="hold"/>
                                        <p:tgtEl>
                                          <p:spTgt spid="29"/>
                                        </p:tgtEl>
                                        <p:attrNameLst>
                                          <p:attrName>ppt_x</p:attrName>
                                        </p:attrNameLst>
                                      </p:cBhvr>
                                      <p:tavLst>
                                        <p:tav tm="0">
                                          <p:val>
                                            <p:strVal val="#ppt_x"/>
                                          </p:val>
                                        </p:tav>
                                        <p:tav tm="100000">
                                          <p:val>
                                            <p:strVal val="#ppt_x"/>
                                          </p:val>
                                        </p:tav>
                                      </p:tavLst>
                                    </p:anim>
                                    <p:anim calcmode="lin" valueType="num">
                                      <p:cBhvr additive="base">
                                        <p:cTn id="33"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3610" y="484679"/>
            <a:ext cx="8668063" cy="646331"/>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 sz="3600" b="1" i="0" u="none" dirty="0" smtClean="0">
                <a:solidFill>
                  <a:srgbClr val="00A9FC"/>
                </a:solidFill>
                <a:latin typeface="微軟正黑體" panose="020B0604030504040204" pitchFamily="34" charset="-120"/>
                <a:ea typeface="微軟正黑體" panose="020B0604030504040204" pitchFamily="34" charset="-120"/>
              </a:rPr>
              <a:t>防止取消與失約 </a:t>
            </a:r>
          </a:p>
        </p:txBody>
      </p:sp>
      <p:sp>
        <p:nvSpPr>
          <p:cNvPr id="11" name="Rounded Rectangle 10"/>
          <p:cNvSpPr/>
          <p:nvPr/>
        </p:nvSpPr>
        <p:spPr>
          <a:xfrm>
            <a:off x="666758" y="1529532"/>
            <a:ext cx="3419527" cy="3228205"/>
          </a:xfrm>
          <a:prstGeom prst="roundRect">
            <a:avLst>
              <a:gd name="adj" fmla="val 7143"/>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1" indent="0" algn="ctr" defTabSz="6858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w="3175">
                <a:solidFill>
                  <a:prstClr val="white"/>
                </a:solidFill>
              </a:ln>
              <a:solidFill>
                <a:srgbClr val="FFFFFF"/>
              </a:solidFill>
              <a:effectLst/>
              <a:uLnTx/>
              <a:uFillTx/>
              <a:latin typeface="微軟正黑體" panose="020B0604030504040204" pitchFamily="34" charset="-120"/>
              <a:ea typeface="微軟正黑體" panose="020B0604030504040204" pitchFamily="34" charset="-120"/>
              <a:cs typeface="Arial"/>
            </a:endParaRPr>
          </a:p>
        </p:txBody>
      </p:sp>
      <p:sp>
        <p:nvSpPr>
          <p:cNvPr id="7" name="Content Placeholder 2"/>
          <p:cNvSpPr txBox="1">
            <a:spLocks/>
          </p:cNvSpPr>
          <p:nvPr/>
        </p:nvSpPr>
        <p:spPr>
          <a:xfrm>
            <a:off x="830353" y="1723776"/>
            <a:ext cx="3092335" cy="55600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zh" b="1" i="0" u="none" dirty="0" smtClean="0">
                <a:solidFill>
                  <a:srgbClr val="FFFFFF"/>
                </a:solidFill>
                <a:latin typeface="微軟正黑體" panose="020B0604030504040204" pitchFamily="34" charset="-120"/>
                <a:ea typeface="微軟正黑體" panose="020B0604030504040204" pitchFamily="34" charset="-120"/>
              </a:rPr>
              <a:t>確定的預約</a:t>
            </a:r>
            <a:r>
              <a:rPr lang="en" dirty="0" smtClean="0">
                <a:latin typeface="微軟正黑體" panose="020B0604030504040204" pitchFamily="34" charset="-120"/>
                <a:ea typeface="微軟正黑體" panose="020B0604030504040204" pitchFamily="34" charset="-120"/>
              </a:rPr>
              <a:t/>
            </a:r>
            <a:br>
              <a:rPr lang="en" dirty="0" smtClean="0">
                <a:latin typeface="微軟正黑體" panose="020B0604030504040204" pitchFamily="34" charset="-120"/>
                <a:ea typeface="微軟正黑體" panose="020B0604030504040204" pitchFamily="34" charset="-120"/>
              </a:rPr>
            </a:br>
            <a:endParaRPr lang="en" dirty="0" smtClean="0">
              <a:latin typeface="微軟正黑體" panose="020B0604030504040204" pitchFamily="34" charset="-120"/>
              <a:ea typeface="微軟正黑體" panose="020B0604030504040204" pitchFamily="34" charset="-120"/>
            </a:endParaRPr>
          </a:p>
        </p:txBody>
      </p:sp>
      <p:sp>
        <p:nvSpPr>
          <p:cNvPr id="8" name="Rounded Rectangle 7"/>
          <p:cNvSpPr/>
          <p:nvPr/>
        </p:nvSpPr>
        <p:spPr>
          <a:xfrm>
            <a:off x="4677002" y="1529533"/>
            <a:ext cx="3419527" cy="3228204"/>
          </a:xfrm>
          <a:prstGeom prst="roundRect">
            <a:avLst>
              <a:gd name="adj" fmla="val 7143"/>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1" indent="0" algn="ctr"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w="3175">
                <a:solidFill>
                  <a:prstClr val="white"/>
                </a:solidFill>
              </a:ln>
              <a:solidFill>
                <a:srgbClr val="FFFFFF"/>
              </a:solidFill>
              <a:effectLst/>
              <a:uLnTx/>
              <a:uFillTx/>
              <a:latin typeface="微軟正黑體" panose="020B0604030504040204" pitchFamily="34" charset="-120"/>
              <a:ea typeface="微軟正黑體" panose="020B0604030504040204" pitchFamily="34" charset="-120"/>
              <a:cs typeface="Arial"/>
            </a:endParaRPr>
          </a:p>
        </p:txBody>
      </p:sp>
      <p:sp>
        <p:nvSpPr>
          <p:cNvPr id="9" name="Content Placeholder 2"/>
          <p:cNvSpPr txBox="1">
            <a:spLocks/>
          </p:cNvSpPr>
          <p:nvPr/>
        </p:nvSpPr>
        <p:spPr>
          <a:xfrm>
            <a:off x="4677001" y="1723776"/>
            <a:ext cx="3419526" cy="753370"/>
          </a:xfrm>
          <a:prstGeom prst="rect">
            <a:avLst/>
          </a:prstGeom>
        </p:spPr>
        <p:txBody>
          <a:bodyPr vert="horz" lIns="68580" tIns="34290" rIns="68580" bIns="34290" rtlCol="0">
            <a:normAutofit/>
          </a:bodyPr>
          <a:lstStyle>
            <a:lvl1pPr marL="342900" indent="-342900" algn="l" defTabSz="914400" rtl="0" eaLnBrk="1" latinLnBrk="0" hangingPunct="1">
              <a:spcBef>
                <a:spcPts val="2000"/>
              </a:spcBef>
              <a:buClr>
                <a:schemeClr val="accent1"/>
              </a:buClr>
              <a:buSzPct val="90000"/>
              <a:buFont typeface="Wingdings" pitchFamily="2" charset="2"/>
              <a:buChar char="S"/>
              <a:defRPr sz="22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60000"/>
                  <a:lumOff val="40000"/>
                </a:schemeClr>
              </a:buClr>
              <a:buSzPct val="90000"/>
              <a:buFont typeface="Wingdings" pitchFamily="2" charset="2"/>
              <a:buChar char="S"/>
              <a:defRPr sz="20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pitchFamily="2" charset="2"/>
              <a:buChar char="S"/>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60000"/>
                  <a:lumOff val="40000"/>
                </a:schemeClr>
              </a:buClr>
              <a:buSzPct val="90000"/>
              <a:buFont typeface="Wingdings" pitchFamily="2" charset="2"/>
              <a:buChar char="S"/>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pitchFamily="2" charset="2"/>
              <a:buChar char="S"/>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pitchFamily="2" charset="2"/>
              <a:buChar char=""/>
              <a:defRPr lang="en-US" sz="1800" kern="1200" dirty="0">
                <a:solidFill>
                  <a:schemeClr val="tx1">
                    <a:lumMod val="65000"/>
                    <a:lumOff val="35000"/>
                  </a:schemeClr>
                </a:solidFill>
                <a:latin typeface="+mn-lt"/>
                <a:ea typeface="+mn-ea"/>
                <a:cs typeface="+mn-cs"/>
              </a:defRPr>
            </a:lvl9pPr>
          </a:lstStyle>
          <a:p>
            <a:pPr marL="0" marR="0" lvl="0" indent="0" algn="ctr" defTabSz="685800" rtl="0" eaLnBrk="1" fontAlgn="auto" latinLnBrk="0" hangingPunct="1">
              <a:lnSpc>
                <a:spcPct val="100000"/>
              </a:lnSpc>
              <a:spcBef>
                <a:spcPts val="1500"/>
              </a:spcBef>
              <a:spcAft>
                <a:spcPts val="0"/>
              </a:spcAft>
              <a:buClr>
                <a:srgbClr val="227DAC"/>
              </a:buClr>
              <a:buSzPct val="90000"/>
              <a:buFont typeface="Wingdings" pitchFamily="2" charset="2"/>
              <a:buNone/>
              <a:tabLst/>
              <a:defRPr/>
            </a:pPr>
            <a:r>
              <a:rPr lang="zh" sz="2800" b="1" i="0" u="none" dirty="0" smtClean="0">
                <a:solidFill>
                  <a:srgbClr val="FFFFFF"/>
                </a:solidFill>
                <a:latin typeface="微軟正黑體" panose="020B0604030504040204" pitchFamily="34" charset="-120"/>
                <a:ea typeface="微軟正黑體" panose="020B0604030504040204" pitchFamily="34" charset="-120"/>
              </a:rPr>
              <a:t>守信的專業人士</a:t>
            </a:r>
          </a:p>
          <a:p>
            <a:pPr marL="257175" marR="0" lvl="0" indent="-257175" algn="ctr" defTabSz="685800" rtl="0" eaLnBrk="1" fontAlgn="auto" latinLnBrk="0" hangingPunct="1">
              <a:lnSpc>
                <a:spcPct val="100000"/>
              </a:lnSpc>
              <a:spcBef>
                <a:spcPts val="1500"/>
              </a:spcBef>
              <a:spcAft>
                <a:spcPts val="0"/>
              </a:spcAft>
              <a:buClr>
                <a:srgbClr val="227DAC"/>
              </a:buClr>
              <a:buSzPct val="90000"/>
              <a:buFont typeface="Wingdings" pitchFamily="2" charset="2"/>
              <a:buChar char="S"/>
              <a:tabLst/>
              <a:defRPr/>
            </a:pPr>
            <a:endParaRPr kumimoji="0" lang="en-US"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endParaRPr>
          </a:p>
        </p:txBody>
      </p:sp>
      <p:sp>
        <p:nvSpPr>
          <p:cNvPr id="3" name="Rectangle 2">
            <a:extLst>
              <a:ext uri="{FF2B5EF4-FFF2-40B4-BE49-F238E27FC236}">
                <a16:creationId xmlns:a16="http://schemas.microsoft.com/office/drawing/2014/main" id="{5B69F1D4-AEEA-B849-9EDF-D81DBAB316B9}"/>
              </a:ext>
            </a:extLst>
          </p:cNvPr>
          <p:cNvSpPr/>
          <p:nvPr/>
        </p:nvSpPr>
        <p:spPr>
          <a:xfrm>
            <a:off x="748554" y="2599241"/>
            <a:ext cx="3255931" cy="1579920"/>
          </a:xfrm>
          <a:prstGeom prst="rect">
            <a:avLst/>
          </a:prstGeom>
        </p:spPr>
        <p:txBody>
          <a:bodyPr wrap="square">
            <a:spAutoFit/>
          </a:bodyPr>
          <a:lstStyle/>
          <a:p>
            <a:pPr algn="ctr" defTabSz="685800">
              <a:spcBef>
                <a:spcPts val="750"/>
              </a:spcBef>
              <a:defRPr/>
            </a:pPr>
            <a:r>
              <a:rPr lang="zh" sz="1800" b="1" i="0" dirty="0" smtClean="0">
                <a:solidFill>
                  <a:srgbClr val="FFFFFF"/>
                </a:solidFill>
                <a:latin typeface="微軟正黑體" panose="020B0604030504040204" pitchFamily="34" charset="-120"/>
                <a:ea typeface="微軟正黑體" panose="020B0604030504040204" pitchFamily="34" charset="-120"/>
              </a:rPr>
              <a:t>您是否預見到您有什麽其他安排會讓您無法按時赴約？</a:t>
            </a:r>
            <a:r>
              <a:rPr lang="en" sz="1800" b="1" dirty="0" smtClean="0">
                <a:latin typeface="微軟正黑體" panose="020B0604030504040204" pitchFamily="34" charset="-120"/>
                <a:ea typeface="微軟正黑體" panose="020B0604030504040204" pitchFamily="34" charset="-120"/>
              </a:rPr>
              <a:t/>
            </a:r>
            <a:br>
              <a:rPr lang="en" sz="1800" b="1" dirty="0" smtClean="0">
                <a:latin typeface="微軟正黑體" panose="020B0604030504040204" pitchFamily="34" charset="-120"/>
                <a:ea typeface="微軟正黑體" panose="020B0604030504040204" pitchFamily="34" charset="-120"/>
              </a:rPr>
            </a:br>
            <a:endParaRPr lang="en" sz="1800" b="1" dirty="0" smtClean="0">
              <a:latin typeface="微軟正黑體" panose="020B0604030504040204" pitchFamily="34" charset="-120"/>
              <a:ea typeface="微軟正黑體" panose="020B0604030504040204" pitchFamily="34" charset="-120"/>
            </a:endParaRPr>
          </a:p>
          <a:p>
            <a:pPr algn="ctr" defTabSz="685800">
              <a:spcBef>
                <a:spcPts val="750"/>
              </a:spcBef>
              <a:defRPr/>
            </a:pPr>
            <a:r>
              <a:rPr lang="zh" sz="1800" b="1" i="0" dirty="0" smtClean="0">
                <a:solidFill>
                  <a:srgbClr val="FFFFFF"/>
                </a:solidFill>
                <a:latin typeface="微軟正黑體" panose="020B0604030504040204" pitchFamily="34" charset="-120"/>
                <a:ea typeface="微軟正黑體" panose="020B0604030504040204" pitchFamily="34" charset="-120"/>
              </a:rPr>
              <a:t>我們都很忙，我想確認這個會談的時間不會改變。</a:t>
            </a:r>
          </a:p>
        </p:txBody>
      </p:sp>
      <p:sp>
        <p:nvSpPr>
          <p:cNvPr id="4" name="Rectangle 3">
            <a:extLst>
              <a:ext uri="{FF2B5EF4-FFF2-40B4-BE49-F238E27FC236}">
                <a16:creationId xmlns:a16="http://schemas.microsoft.com/office/drawing/2014/main" id="{F713537C-E08B-9A4A-83FC-B218654E4CD6}"/>
              </a:ext>
            </a:extLst>
          </p:cNvPr>
          <p:cNvSpPr/>
          <p:nvPr/>
        </p:nvSpPr>
        <p:spPr>
          <a:xfrm>
            <a:off x="4760232" y="2608453"/>
            <a:ext cx="3253065" cy="1200329"/>
          </a:xfrm>
          <a:prstGeom prst="rect">
            <a:avLst/>
          </a:prstGeom>
        </p:spPr>
        <p:txBody>
          <a:bodyPr wrap="square">
            <a:spAutoFit/>
          </a:bodyPr>
          <a:lstStyle/>
          <a:p>
            <a:pPr lvl="0" algn="ctr" defTabSz="685800">
              <a:spcBef>
                <a:spcPts val="1500"/>
              </a:spcBef>
              <a:buClr>
                <a:srgbClr val="227DAC"/>
              </a:buClr>
              <a:buSzPct val="90000"/>
              <a:defRPr/>
            </a:pPr>
            <a:r>
              <a:rPr lang="zh" sz="1800" b="1" i="0" dirty="0" smtClean="0">
                <a:solidFill>
                  <a:srgbClr val="FFFFFF"/>
                </a:solidFill>
                <a:latin typeface="微軟正黑體" panose="020B0604030504040204" pitchFamily="34" charset="-120"/>
                <a:ea typeface="微軟正黑體" panose="020B0604030504040204" pitchFamily="34" charset="-120"/>
              </a:rPr>
              <a:t>我不會浪費您的時間。我相信您也不喜歡被人在最後一刻取消或被放鴿子，我也一樣。我很期待__________的會談。</a:t>
            </a:r>
          </a:p>
        </p:txBody>
      </p:sp>
    </p:spTree>
    <p:extLst>
      <p:ext uri="{BB962C8B-B14F-4D97-AF65-F5344CB8AC3E}">
        <p14:creationId xmlns:p14="http://schemas.microsoft.com/office/powerpoint/2010/main" val="425005995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sharpenSoften amount="-100000"/>
                    </a14:imgEffect>
                    <a14:imgEffect>
                      <a14:brightnessContrast bright="-8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12" name="Rectangle 11"/>
          <p:cNvSpPr/>
          <p:nvPr/>
        </p:nvSpPr>
        <p:spPr>
          <a:xfrm>
            <a:off x="1604395" y="326710"/>
            <a:ext cx="6085115" cy="553998"/>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 sz="3000" b="1" i="0" u="none" cap="all" dirty="0" smtClean="0">
                <a:solidFill>
                  <a:srgbClr val="FFFFFF"/>
                </a:solidFill>
                <a:latin typeface="微軟正黑體" panose="020B0604030504040204" pitchFamily="34" charset="-120"/>
                <a:ea typeface="微軟正黑體" panose="020B0604030504040204" pitchFamily="34" charset="-120"/>
              </a:rPr>
              <a:t>舉例</a:t>
            </a:r>
          </a:p>
        </p:txBody>
      </p:sp>
      <p:sp>
        <p:nvSpPr>
          <p:cNvPr id="13" name="Rectangle 12"/>
          <p:cNvSpPr/>
          <p:nvPr/>
        </p:nvSpPr>
        <p:spPr>
          <a:xfrm>
            <a:off x="497710" y="980902"/>
            <a:ext cx="7893989" cy="180801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54831" marR="0" lvl="0" indent="0" algn="l" defTabSz="685800" rtl="0" eaLnBrk="1" fontAlgn="auto" latinLnBrk="0" hangingPunct="1">
              <a:lnSpc>
                <a:spcPct val="100000"/>
              </a:lnSpc>
              <a:spcBef>
                <a:spcPts val="0"/>
              </a:spcBef>
              <a:spcAft>
                <a:spcPts val="0"/>
              </a:spcAft>
              <a:buClrTx/>
              <a:buSzTx/>
              <a:buFontTx/>
              <a:buNone/>
              <a:tabLst/>
              <a:defRPr/>
            </a:pPr>
            <a:r>
              <a:rPr lang="zh" sz="1800" b="1" i="0" u="none" dirty="0" smtClean="0">
                <a:solidFill>
                  <a:srgbClr val="FFFFFF"/>
                </a:solidFill>
                <a:latin typeface="微軟正黑體" panose="020B0604030504040204" pitchFamily="34" charset="-120"/>
                <a:ea typeface="微軟正黑體" panose="020B0604030504040204" pitchFamily="34" charset="-120"/>
              </a:rPr>
              <a:t>嗨，這是XYZ景觀公司嗎？ （如果他們接電話時沒有報上公司名稱） </a:t>
            </a:r>
          </a:p>
          <a:p>
            <a:pPr marL="554831" marR="0" lvl="0" indent="0" algn="l"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endParaRPr>
          </a:p>
          <a:p>
            <a:pPr marL="554831" marR="0" lvl="0" indent="0" algn="l" defTabSz="685800" rtl="0" eaLnBrk="1" fontAlgn="auto" latinLnBrk="0" hangingPunct="1">
              <a:lnSpc>
                <a:spcPct val="100000"/>
              </a:lnSpc>
              <a:spcBef>
                <a:spcPts val="0"/>
              </a:spcBef>
              <a:spcAft>
                <a:spcPts val="0"/>
              </a:spcAft>
              <a:buClrTx/>
              <a:buSzTx/>
              <a:buFontTx/>
              <a:buNone/>
              <a:tabLst/>
              <a:defRPr/>
            </a:pPr>
            <a:r>
              <a:rPr lang="zh" sz="1800" b="1" i="0" dirty="0" smtClean="0">
                <a:solidFill>
                  <a:srgbClr val="FFFFFF"/>
                </a:solidFill>
                <a:latin typeface="微軟正黑體" panose="020B0604030504040204" pitchFamily="34" charset="-120"/>
                <a:ea typeface="微軟正黑體" panose="020B0604030504040204" pitchFamily="34" charset="-120"/>
              </a:rPr>
              <a:t>嗨，我是Jason（</a:t>
            </a:r>
            <a:r>
              <a:rPr lang="zh" sz="1800" b="1" i="0" u="sng" dirty="0" smtClean="0">
                <a:solidFill>
                  <a:srgbClr val="FFFFFF"/>
                </a:solidFill>
                <a:latin typeface="微軟正黑體" panose="020B0604030504040204" pitchFamily="34" charset="-120"/>
                <a:ea typeface="微軟正黑體" panose="020B0604030504040204" pitchFamily="34" charset="-120"/>
              </a:rPr>
              <a:t>不要說</a:t>
            </a:r>
            <a:r>
              <a:rPr lang="zh" sz="1800" b="1" i="0" u="none" dirty="0" smtClean="0">
                <a:solidFill>
                  <a:srgbClr val="FFFFFF"/>
                </a:solidFill>
                <a:latin typeface="微軟正黑體" panose="020B0604030504040204" pitchFamily="34" charset="-120"/>
                <a:ea typeface="微軟正黑體" panose="020B0604030504040204" pitchFamily="34" charset="-120"/>
              </a:rPr>
              <a:t>「我的名字叫」），我們上週在Mint Bistro見過/在曼徹斯特的Home Depot看到您的卡車/在賽勒姆開在您的後面/您的表哥讓我打電話給您（您看到或知道這家公司的原因）。</a:t>
            </a:r>
          </a:p>
        </p:txBody>
      </p:sp>
      <p:sp>
        <p:nvSpPr>
          <p:cNvPr id="14" name="Rectangle 13"/>
          <p:cNvSpPr/>
          <p:nvPr/>
        </p:nvSpPr>
        <p:spPr>
          <a:xfrm>
            <a:off x="497710" y="3142212"/>
            <a:ext cx="7893989" cy="1492134"/>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54831" marR="0" lvl="0" indent="0" algn="l" defTabSz="685800" rtl="0" eaLnBrk="1" fontAlgn="auto" latinLnBrk="0" hangingPunct="1">
              <a:lnSpc>
                <a:spcPct val="100000"/>
              </a:lnSpc>
              <a:spcBef>
                <a:spcPts val="0"/>
              </a:spcBef>
              <a:spcAft>
                <a:spcPts val="0"/>
              </a:spcAft>
              <a:buClrTx/>
              <a:buSzTx/>
              <a:buFontTx/>
              <a:buNone/>
              <a:tabLst/>
              <a:defRPr/>
            </a:pPr>
            <a:r>
              <a:rPr lang="zh" sz="1800" b="1" i="0" u="none" dirty="0" smtClean="0">
                <a:solidFill>
                  <a:srgbClr val="FFFFFF"/>
                </a:solidFill>
                <a:latin typeface="微軟正黑體" panose="020B0604030504040204" pitchFamily="34" charset="-120"/>
                <a:ea typeface="微軟正黑體" panose="020B0604030504040204" pitchFamily="34" charset="-120"/>
              </a:rPr>
              <a:t>您現在方便嗎？還是在忙呢？</a:t>
            </a:r>
          </a:p>
          <a:p>
            <a:pPr marL="554831" marR="0" lvl="0" indent="0" algn="l"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3175">
                <a:solidFill>
                  <a:prstClr val="white"/>
                </a:solidFill>
              </a:ln>
              <a:solidFill>
                <a:prstClr val="white"/>
              </a:solidFill>
              <a:effectLst/>
              <a:uLnTx/>
              <a:uFillTx/>
              <a:latin typeface="微軟正黑體" panose="020B0604030504040204" pitchFamily="34" charset="-120"/>
              <a:ea typeface="微軟正黑體" panose="020B0604030504040204" pitchFamily="34" charset="-120"/>
              <a:cs typeface="Arial Black"/>
            </a:endParaRPr>
          </a:p>
          <a:p>
            <a:pPr marL="554831" marR="0" lvl="0" indent="0" algn="l" defTabSz="685800" rtl="0" eaLnBrk="1" fontAlgn="auto" latinLnBrk="0" hangingPunct="1">
              <a:lnSpc>
                <a:spcPct val="100000"/>
              </a:lnSpc>
              <a:spcBef>
                <a:spcPts val="0"/>
              </a:spcBef>
              <a:spcAft>
                <a:spcPts val="0"/>
              </a:spcAft>
              <a:buClrTx/>
              <a:buSzTx/>
              <a:buFontTx/>
              <a:buNone/>
              <a:tabLst/>
              <a:defRPr/>
            </a:pPr>
            <a:r>
              <a:rPr lang="zh" sz="1800" b="1" i="0" u="none" dirty="0" smtClean="0">
                <a:solidFill>
                  <a:srgbClr val="FFFFFF"/>
                </a:solidFill>
                <a:latin typeface="微軟正黑體" panose="020B0604030504040204" pitchFamily="34" charset="-120"/>
                <a:ea typeface="微軟正黑體" panose="020B0604030504040204" pitchFamily="34" charset="-120"/>
              </a:rPr>
              <a:t>好，沒關係，我現在沒有要佔用您的時間，我知道您很忙。</a:t>
            </a:r>
          </a:p>
        </p:txBody>
      </p:sp>
    </p:spTree>
    <p:extLst>
      <p:ext uri="{BB962C8B-B14F-4D97-AF65-F5344CB8AC3E}">
        <p14:creationId xmlns:p14="http://schemas.microsoft.com/office/powerpoint/2010/main" val="417216267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sharpenSoften amount="-100000"/>
                    </a14:imgEffect>
                    <a14:imgEffect>
                      <a14:brightnessContrast bright="-8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12" name="Rectangle 11"/>
          <p:cNvSpPr/>
          <p:nvPr/>
        </p:nvSpPr>
        <p:spPr>
          <a:xfrm>
            <a:off x="1604395" y="326710"/>
            <a:ext cx="6085115" cy="553998"/>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 sz="3000" b="1" i="0" u="none" cap="all" dirty="0" smtClean="0">
                <a:solidFill>
                  <a:srgbClr val="FFFFFF"/>
                </a:solidFill>
                <a:latin typeface="微軟正黑體" panose="020B0604030504040204" pitchFamily="34" charset="-120"/>
                <a:ea typeface="微軟正黑體" panose="020B0604030504040204" pitchFamily="34" charset="-120"/>
              </a:rPr>
              <a:t>舉例</a:t>
            </a:r>
          </a:p>
        </p:txBody>
      </p:sp>
      <p:sp>
        <p:nvSpPr>
          <p:cNvPr id="13" name="Rectangle 12"/>
          <p:cNvSpPr/>
          <p:nvPr/>
        </p:nvSpPr>
        <p:spPr>
          <a:xfrm>
            <a:off x="497710" y="980902"/>
            <a:ext cx="7893989" cy="180801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54831" marR="0" lvl="0" indent="0" algn="l" defTabSz="685800" rtl="0" eaLnBrk="1" fontAlgn="auto" latinLnBrk="0" hangingPunct="1">
              <a:lnSpc>
                <a:spcPct val="100000"/>
              </a:lnSpc>
              <a:spcBef>
                <a:spcPts val="0"/>
              </a:spcBef>
              <a:spcAft>
                <a:spcPts val="0"/>
              </a:spcAft>
              <a:buClrTx/>
              <a:buSzTx/>
              <a:buFontTx/>
              <a:buNone/>
              <a:tabLst/>
              <a:defRPr/>
            </a:pPr>
            <a:r>
              <a:rPr lang="en-US" altLang="zh" sz="1800" b="1" i="0" u="none" dirty="0" smtClean="0">
                <a:solidFill>
                  <a:srgbClr val="FFFFFF"/>
                </a:solidFill>
                <a:latin typeface="微軟正黑體" panose="020B0604030504040204" pitchFamily="34" charset="-120"/>
                <a:ea typeface="微軟正黑體" panose="020B0604030504040204" pitchFamily="34" charset="-120"/>
              </a:rPr>
              <a:t>	</a:t>
            </a:r>
            <a:r>
              <a:rPr lang="zh" sz="1800" b="1" i="0" u="none" dirty="0" smtClean="0">
                <a:solidFill>
                  <a:srgbClr val="FFFFFF"/>
                </a:solidFill>
                <a:latin typeface="微軟正黑體" panose="020B0604030504040204" pitchFamily="34" charset="-120"/>
                <a:ea typeface="微軟正黑體" panose="020B0604030504040204" pitchFamily="34" charset="-120"/>
              </a:rPr>
              <a:t>我打來是因為我：在附近擁有一些事業，其中一個是我與本地企業合</a:t>
            </a:r>
            <a:r>
              <a:rPr lang="en-US" altLang="zh" sz="1800" b="1" i="0" u="none" dirty="0" smtClean="0">
                <a:solidFill>
                  <a:srgbClr val="FFFFFF"/>
                </a:solidFill>
                <a:latin typeface="微軟正黑體" panose="020B0604030504040204" pitchFamily="34" charset="-120"/>
                <a:ea typeface="微軟正黑體" panose="020B0604030504040204" pitchFamily="34" charset="-120"/>
              </a:rPr>
              <a:t>	</a:t>
            </a:r>
            <a:r>
              <a:rPr lang="zh" sz="1800" b="1" i="0" u="none" dirty="0" smtClean="0">
                <a:solidFill>
                  <a:srgbClr val="FFFFFF"/>
                </a:solidFill>
                <a:latin typeface="微軟正黑體" panose="020B0604030504040204" pitchFamily="34" charset="-120"/>
                <a:ea typeface="微軟正黑體" panose="020B0604030504040204" pitchFamily="34" charset="-120"/>
              </a:rPr>
              <a:t>作，幫助增加它們的收入或降低開支（或您自己的「可引起注意的</a:t>
            </a:r>
            <a:r>
              <a:rPr lang="en-US" altLang="zh" sz="1800" b="1" i="0" u="none" dirty="0" smtClean="0">
                <a:solidFill>
                  <a:srgbClr val="FFFFFF"/>
                </a:solidFill>
                <a:latin typeface="微軟正黑體" panose="020B0604030504040204" pitchFamily="34" charset="-120"/>
                <a:ea typeface="微軟正黑體" panose="020B0604030504040204" pitchFamily="34" charset="-120"/>
              </a:rPr>
              <a:t>	</a:t>
            </a:r>
            <a:r>
              <a:rPr lang="zh" sz="1800" b="1" i="0" u="none" dirty="0" smtClean="0">
                <a:solidFill>
                  <a:srgbClr val="FFFFFF"/>
                </a:solidFill>
                <a:latin typeface="微軟正黑體" panose="020B0604030504040204" pitchFamily="34" charset="-120"/>
                <a:ea typeface="微軟正黑體" panose="020B0604030504040204" pitchFamily="34" charset="-120"/>
              </a:rPr>
              <a:t>話」...可與</a:t>
            </a:r>
            <a:r>
              <a:rPr lang="zh-TW" altLang="en-US" sz="1800" b="1" i="0" u="none" dirty="0" smtClean="0">
                <a:solidFill>
                  <a:srgbClr val="FFFFFF"/>
                </a:solidFill>
                <a:latin typeface="微軟正黑體" panose="020B0604030504040204" pitchFamily="34" charset="-120"/>
                <a:ea typeface="微軟正黑體" panose="020B0604030504040204" pitchFamily="34" charset="-120"/>
              </a:rPr>
              <a:t>數碼</a:t>
            </a:r>
            <a:r>
              <a:rPr lang="zh" sz="1800" b="1" i="0" u="none" dirty="0" smtClean="0">
                <a:solidFill>
                  <a:srgbClr val="FFFFFF"/>
                </a:solidFill>
                <a:latin typeface="微軟正黑體" panose="020B0604030504040204" pitchFamily="34" charset="-120"/>
                <a:ea typeface="微軟正黑體" panose="020B0604030504040204" pitchFamily="34" charset="-120"/>
              </a:rPr>
              <a:t>行銷、行動電話等方面的事情有關，或提及您和他們</a:t>
            </a:r>
            <a:r>
              <a:rPr lang="en-US" altLang="zh" sz="1800" b="1" i="0" u="none" dirty="0" smtClean="0">
                <a:solidFill>
                  <a:srgbClr val="FFFFFF"/>
                </a:solidFill>
                <a:latin typeface="微軟正黑體" panose="020B0604030504040204" pitchFamily="34" charset="-120"/>
                <a:ea typeface="微軟正黑體" panose="020B0604030504040204" pitchFamily="34" charset="-120"/>
              </a:rPr>
              <a:t>	</a:t>
            </a:r>
            <a:r>
              <a:rPr lang="zh" sz="1800" b="1" i="0" u="none" dirty="0" smtClean="0">
                <a:solidFill>
                  <a:srgbClr val="FFFFFF"/>
                </a:solidFill>
                <a:latin typeface="微軟正黑體" panose="020B0604030504040204" pitchFamily="34" charset="-120"/>
                <a:ea typeface="微軟正黑體" panose="020B0604030504040204" pitchFamily="34" charset="-120"/>
              </a:rPr>
              <a:t>之前的對話，或另一個強而有力的介紹）。</a:t>
            </a:r>
          </a:p>
        </p:txBody>
      </p:sp>
      <p:sp>
        <p:nvSpPr>
          <p:cNvPr id="14" name="Rectangle 13"/>
          <p:cNvSpPr/>
          <p:nvPr/>
        </p:nvSpPr>
        <p:spPr>
          <a:xfrm>
            <a:off x="497710" y="3142212"/>
            <a:ext cx="7893989" cy="1492134"/>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zh" b="1" dirty="0">
                <a:solidFill>
                  <a:srgbClr val="FFFFFF"/>
                </a:solidFill>
                <a:latin typeface="微軟正黑體" panose="020B0604030504040204" pitchFamily="34" charset="-120"/>
                <a:ea typeface="微軟正黑體" panose="020B0604030504040204" pitchFamily="34" charset="-120"/>
              </a:rPr>
              <a:t>	</a:t>
            </a:r>
            <a:r>
              <a:rPr lang="zh" sz="1800" b="1" i="0" u="none" dirty="0" smtClean="0">
                <a:solidFill>
                  <a:srgbClr val="FFFFFF"/>
                </a:solidFill>
                <a:latin typeface="微軟正黑體" panose="020B0604030504040204" pitchFamily="34" charset="-120"/>
                <a:ea typeface="微軟正黑體" panose="020B0604030504040204" pitchFamily="34" charset="-120"/>
              </a:rPr>
              <a:t>我想在這週跟您約大約10分鐘左右的時間，來了解您的企業，看看我</a:t>
            </a:r>
            <a:r>
              <a:rPr lang="en-US" altLang="zh" sz="1800" b="1" i="0" u="none" dirty="0" smtClean="0">
                <a:solidFill>
                  <a:srgbClr val="FFFFFF"/>
                </a:solidFill>
                <a:latin typeface="微軟正黑體" panose="020B0604030504040204" pitchFamily="34" charset="-120"/>
                <a:ea typeface="微軟正黑體" panose="020B0604030504040204" pitchFamily="34" charset="-120"/>
              </a:rPr>
              <a:t>	</a:t>
            </a:r>
            <a:r>
              <a:rPr lang="zh" sz="1800" b="1" i="0" u="none" dirty="0" smtClean="0">
                <a:solidFill>
                  <a:srgbClr val="FFFFFF"/>
                </a:solidFill>
                <a:latin typeface="微軟正黑體" panose="020B0604030504040204" pitchFamily="34" charset="-120"/>
                <a:ea typeface="微軟正黑體" panose="020B0604030504040204" pitchFamily="34" charset="-120"/>
              </a:rPr>
              <a:t>們是否能互相幫助？ 如果行不通，我們至少也可以互相介紹生意。您</a:t>
            </a:r>
            <a:r>
              <a:rPr lang="en-US" altLang="zh" sz="1800" b="1" i="0" u="none" dirty="0" smtClean="0">
                <a:solidFill>
                  <a:srgbClr val="FFFFFF"/>
                </a:solidFill>
                <a:latin typeface="微軟正黑體" panose="020B0604030504040204" pitchFamily="34" charset="-120"/>
                <a:ea typeface="微軟正黑體" panose="020B0604030504040204" pitchFamily="34" charset="-120"/>
              </a:rPr>
              <a:t>	</a:t>
            </a:r>
            <a:r>
              <a:rPr lang="zh" sz="1800" b="1" i="0" u="none" dirty="0" smtClean="0">
                <a:solidFill>
                  <a:srgbClr val="FFFFFF"/>
                </a:solidFill>
                <a:latin typeface="微軟正黑體" panose="020B0604030504040204" pitchFamily="34" charset="-120"/>
                <a:ea typeface="微軟正黑體" panose="020B0604030504040204" pitchFamily="34" charset="-120"/>
              </a:rPr>
              <a:t>最快什麼時候會有10分鐘，來談談您的公司？</a:t>
            </a:r>
          </a:p>
        </p:txBody>
      </p:sp>
    </p:spTree>
    <p:extLst>
      <p:ext uri="{BB962C8B-B14F-4D97-AF65-F5344CB8AC3E}">
        <p14:creationId xmlns:p14="http://schemas.microsoft.com/office/powerpoint/2010/main" val="404353925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sharpenSoften amount="-100000"/>
                    </a14:imgEffect>
                    <a14:imgEffect>
                      <a14:brightnessContrast bright="-8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12" name="Rectangle 11"/>
          <p:cNvSpPr/>
          <p:nvPr/>
        </p:nvSpPr>
        <p:spPr>
          <a:xfrm>
            <a:off x="1604395" y="326710"/>
            <a:ext cx="6085115" cy="553998"/>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 sz="3000" b="1" i="0" u="none" cap="all" dirty="0" smtClean="0">
                <a:solidFill>
                  <a:srgbClr val="FFFFFF"/>
                </a:solidFill>
                <a:latin typeface="微軟正黑體" panose="020B0604030504040204" pitchFamily="34" charset="-120"/>
                <a:ea typeface="微軟正黑體" panose="020B0604030504040204" pitchFamily="34" charset="-120"/>
              </a:rPr>
              <a:t>舉例</a:t>
            </a:r>
          </a:p>
        </p:txBody>
      </p:sp>
      <p:sp>
        <p:nvSpPr>
          <p:cNvPr id="13" name="Rectangle 12"/>
          <p:cNvSpPr/>
          <p:nvPr/>
        </p:nvSpPr>
        <p:spPr>
          <a:xfrm>
            <a:off x="526804" y="857625"/>
            <a:ext cx="7893989" cy="395916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lang="zh" sz="1800" b="1" i="0" u="none" dirty="0" smtClean="0">
                <a:solidFill>
                  <a:srgbClr val="FFFFFF"/>
                </a:solidFill>
                <a:latin typeface="微軟正黑體" panose="020B0604030504040204" pitchFamily="34" charset="-120"/>
                <a:ea typeface="微軟正黑體" panose="020B0604030504040204" pitchFamily="34" charset="-120"/>
              </a:rPr>
              <a:t>*在任何時候，如果他們說您必須與老闆或其他人談：</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altLang="zh" sz="1800" b="1" i="0" u="none" dirty="0" smtClean="0">
                <a:solidFill>
                  <a:srgbClr val="FFFFFF"/>
                </a:solidFill>
                <a:latin typeface="微軟正黑體" panose="020B0604030504040204" pitchFamily="34" charset="-120"/>
                <a:ea typeface="微軟正黑體" panose="020B0604030504040204" pitchFamily="34" charset="-120"/>
              </a:rPr>
              <a:t>	</a:t>
            </a:r>
            <a:r>
              <a:rPr lang="zh" sz="1800" b="1" i="0" u="none" dirty="0" smtClean="0">
                <a:solidFill>
                  <a:srgbClr val="FFFFFF"/>
                </a:solidFill>
                <a:latin typeface="微軟正黑體" panose="020B0604030504040204" pitchFamily="34" charset="-120"/>
                <a:ea typeface="微軟正黑體" panose="020B0604030504040204" pitchFamily="34" charset="-120"/>
              </a:rPr>
              <a:t>「好，聯絡______最好的時間是什麼時候，因為我不想花他很多時間。</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endParaRPr>
          </a:p>
          <a:p>
            <a:pPr lvl="0" defTabSz="685800">
              <a:defRPr/>
            </a:pPr>
            <a:r>
              <a:rPr lang="en-US" altLang="zh" b="1" dirty="0" smtClean="0">
                <a:solidFill>
                  <a:srgbClr val="FFFFFF"/>
                </a:solidFill>
                <a:latin typeface="微軟正黑體" panose="020B0604030504040204" pitchFamily="34" charset="-120"/>
                <a:ea typeface="微軟正黑體" panose="020B0604030504040204" pitchFamily="34" charset="-120"/>
              </a:rPr>
              <a:t>	</a:t>
            </a:r>
            <a:r>
              <a:rPr lang="zh" altLang="zh-TW" b="1" dirty="0" smtClean="0">
                <a:solidFill>
                  <a:srgbClr val="FFFFFF"/>
                </a:solidFill>
                <a:latin typeface="微軟正黑體" panose="020B0604030504040204" pitchFamily="34" charset="-120"/>
                <a:ea typeface="微軟正黑體" panose="020B0604030504040204" pitchFamily="34" charset="-120"/>
              </a:rPr>
              <a:t>_</a:t>
            </a:r>
            <a:r>
              <a:rPr lang="zh" altLang="zh-TW" b="1" dirty="0">
                <a:solidFill>
                  <a:srgbClr val="FFFFFF"/>
                </a:solidFill>
                <a:latin typeface="微軟正黑體" panose="020B0604030504040204" pitchFamily="34" charset="-120"/>
                <a:ea typeface="微軟正黑體" panose="020B0604030504040204" pitchFamily="34" charset="-120"/>
              </a:rPr>
              <a:t>_____</a:t>
            </a:r>
            <a:r>
              <a:rPr lang="zh" b="1" dirty="0">
                <a:solidFill>
                  <a:schemeClr val="bg2">
                    <a:lumMod val="50000"/>
                  </a:schemeClr>
                </a:solidFill>
                <a:latin typeface="微軟正黑體" panose="020B0604030504040204" pitchFamily="34" charset="-120"/>
                <a:ea typeface="微軟正黑體" panose="020B0604030504040204" pitchFamily="34" charset="-120"/>
              </a:rPr>
              <a:t>(名字)</a:t>
            </a:r>
            <a:r>
              <a:rPr lang="zh" sz="1800" b="1" i="0" u="none" dirty="0" smtClean="0">
                <a:solidFill>
                  <a:srgbClr val="FFFFFF"/>
                </a:solidFill>
                <a:latin typeface="微軟正黑體" panose="020B0604030504040204" pitchFamily="34" charset="-120"/>
                <a:ea typeface="微軟正黑體" panose="020B0604030504040204" pitchFamily="34" charset="-120"/>
              </a:rPr>
              <a:t>，如果您是老闆/經營公司的人，您認為現在最重要的是</a:t>
            </a:r>
            <a:r>
              <a:rPr lang="en-US" altLang="zh" sz="1800" b="1" i="0" u="none" dirty="0" smtClean="0">
                <a:solidFill>
                  <a:srgbClr val="FFFFFF"/>
                </a:solidFill>
                <a:latin typeface="微軟正黑體" panose="020B0604030504040204" pitchFamily="34" charset="-120"/>
                <a:ea typeface="微軟正黑體" panose="020B0604030504040204" pitchFamily="34" charset="-120"/>
              </a:rPr>
              <a:t>	</a:t>
            </a:r>
            <a:r>
              <a:rPr lang="zh" sz="1800" b="1" i="0" u="none" dirty="0" smtClean="0">
                <a:solidFill>
                  <a:srgbClr val="FFFFFF"/>
                </a:solidFill>
                <a:latin typeface="微軟正黑體" panose="020B0604030504040204" pitchFamily="34" charset="-120"/>
                <a:ea typeface="微軟正黑體" panose="020B0604030504040204" pitchFamily="34" charset="-120"/>
              </a:rPr>
              <a:t>什麼，更多業務？更多客戶？減少支出？或是其他問題？  </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altLang="zh" sz="1800" b="1" i="0" u="none" dirty="0" smtClean="0">
                <a:solidFill>
                  <a:srgbClr val="FFFFFF"/>
                </a:solidFill>
                <a:latin typeface="微軟正黑體" panose="020B0604030504040204" pitchFamily="34" charset="-120"/>
                <a:ea typeface="微軟正黑體" panose="020B0604030504040204" pitchFamily="34" charset="-120"/>
              </a:rPr>
              <a:t>	…</a:t>
            </a:r>
            <a:r>
              <a:rPr lang="zh" sz="1800" b="1" i="0" u="none" dirty="0" smtClean="0">
                <a:solidFill>
                  <a:srgbClr val="FFFFFF"/>
                </a:solidFill>
                <a:latin typeface="微軟正黑體" panose="020B0604030504040204" pitchFamily="34" charset="-120"/>
                <a:ea typeface="微軟正黑體" panose="020B0604030504040204" pitchFamily="34" charset="-120"/>
              </a:rPr>
              <a:t>您能多描述一些嗎？」</a:t>
            </a:r>
            <a:endParaRPr lang="en-US" altLang="zh" b="1" dirty="0">
              <a:solidFill>
                <a:srgbClr val="FFFFFF"/>
              </a:solidFill>
              <a:latin typeface="微軟正黑體" panose="020B0604030504040204" pitchFamily="34" charset="-120"/>
              <a:ea typeface="微軟正黑體" panose="020B0604030504040204" pitchFamily="34" charset="-12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lang="en-US" altLang="zh" sz="1800" b="1" i="0" u="none" dirty="0" smtClean="0">
              <a:solidFill>
                <a:srgbClr val="FFFFFF"/>
              </a:solidFill>
              <a:latin typeface="微軟正黑體" panose="020B0604030504040204" pitchFamily="34" charset="-120"/>
              <a:ea typeface="微軟正黑體" panose="020B0604030504040204" pitchFamily="34" charset="-12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zh" sz="1800" b="1" i="0" u="none" dirty="0" smtClean="0">
                <a:solidFill>
                  <a:srgbClr val="FFFFFF"/>
                </a:solidFill>
                <a:latin typeface="微軟正黑體" panose="020B0604030504040204" pitchFamily="34" charset="-120"/>
                <a:ea typeface="微軟正黑體" panose="020B0604030504040204" pitchFamily="34" charset="-120"/>
              </a:rPr>
              <a:t>讓他們說話，並從他們身上儘可能取得資訊，因為這會讓他們覺得自己很特別、很重要，而且您可能會發現連老闆/</a:t>
            </a:r>
            <a:r>
              <a:rPr lang="zh-TW" altLang="en-US" sz="1800" b="1" i="0" u="none" dirty="0" smtClean="0">
                <a:solidFill>
                  <a:srgbClr val="FFFFFF"/>
                </a:solidFill>
                <a:latin typeface="微軟正黑體" panose="020B0604030504040204" pitchFamily="34" charset="-120"/>
                <a:ea typeface="微軟正黑體" panose="020B0604030504040204" pitchFamily="34" charset="-120"/>
              </a:rPr>
              <a:t>企業老闆</a:t>
            </a:r>
            <a:r>
              <a:rPr lang="zh" sz="1800" b="1" i="0" u="none" dirty="0" smtClean="0">
                <a:solidFill>
                  <a:srgbClr val="FFFFFF"/>
                </a:solidFill>
                <a:latin typeface="微軟正黑體" panose="020B0604030504040204" pitchFamily="34" charset="-120"/>
                <a:ea typeface="微軟正黑體" panose="020B0604030504040204" pitchFamily="34" charset="-120"/>
              </a:rPr>
              <a:t>/決策者都不知道的事情。 </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zh" sz="1800" b="1" i="0" u="none" dirty="0" smtClean="0">
                <a:solidFill>
                  <a:srgbClr val="FFFFFF"/>
                </a:solidFill>
                <a:latin typeface="微軟正黑體" panose="020B0604030504040204" pitchFamily="34" charset="-120"/>
                <a:ea typeface="微軟正黑體" panose="020B0604030504040204" pitchFamily="34" charset="-120"/>
              </a:rPr>
              <a:t>隨時一直不斷交朋友。</a:t>
            </a:r>
            <a:r>
              <a:rPr lang="zh" sz="1800" b="0" i="0" u="none" dirty="0" smtClean="0">
                <a:solidFill>
                  <a:srgbClr val="FFFFFF"/>
                </a:solidFill>
                <a:latin typeface="微軟正黑體" panose="020B0604030504040204" pitchFamily="34" charset="-120"/>
                <a:ea typeface="微軟正黑體" panose="020B0604030504040204" pitchFamily="34" charset="-120"/>
              </a:rPr>
              <a:t> </a:t>
            </a:r>
          </a:p>
        </p:txBody>
      </p:sp>
    </p:spTree>
    <p:extLst>
      <p:ext uri="{BB962C8B-B14F-4D97-AF65-F5344CB8AC3E}">
        <p14:creationId xmlns:p14="http://schemas.microsoft.com/office/powerpoint/2010/main" val="269462128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sharpenSoften amount="-100000"/>
                    </a14:imgEffect>
                    <a14:imgEffect>
                      <a14:brightnessContrast bright="-8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12" name="Rectangle 11"/>
          <p:cNvSpPr/>
          <p:nvPr/>
        </p:nvSpPr>
        <p:spPr>
          <a:xfrm>
            <a:off x="1604395" y="326710"/>
            <a:ext cx="6085115" cy="553998"/>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 sz="3000" b="1" i="0" u="none" cap="all" dirty="0" smtClean="0">
                <a:solidFill>
                  <a:srgbClr val="FFFFFF"/>
                </a:solidFill>
                <a:latin typeface="微軟正黑體" panose="020B0604030504040204" pitchFamily="34" charset="-120"/>
                <a:ea typeface="微軟正黑體" panose="020B0604030504040204" pitchFamily="34" charset="-120"/>
              </a:rPr>
              <a:t>舉例</a:t>
            </a:r>
          </a:p>
        </p:txBody>
      </p:sp>
      <p:sp>
        <p:nvSpPr>
          <p:cNvPr id="13" name="Rectangle 12"/>
          <p:cNvSpPr/>
          <p:nvPr/>
        </p:nvSpPr>
        <p:spPr>
          <a:xfrm>
            <a:off x="526804" y="857625"/>
            <a:ext cx="7893989" cy="395916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lang="zh" sz="1800" b="1" i="0" u="none" dirty="0" smtClean="0">
                <a:solidFill>
                  <a:srgbClr val="FFFFFF"/>
                </a:solidFill>
                <a:latin typeface="微軟正黑體" panose="020B0604030504040204" pitchFamily="34" charset="-120"/>
                <a:ea typeface="微軟正黑體" panose="020B0604030504040204" pitchFamily="34" charset="-120"/>
              </a:rPr>
              <a:t>如果您被轉介到公司的另一個人：</a:t>
            </a:r>
          </a:p>
          <a:p>
            <a:pPr lvl="0" defTabSz="685800">
              <a:defRPr/>
            </a:pPr>
            <a:r>
              <a:rPr lang="en" sz="1800" b="1" dirty="0" smtClean="0">
                <a:latin typeface="微軟正黑體" panose="020B0604030504040204" pitchFamily="34" charset="-120"/>
                <a:ea typeface="微軟正黑體" panose="020B0604030504040204" pitchFamily="34" charset="-120"/>
              </a:rPr>
              <a:t/>
            </a:r>
            <a:br>
              <a:rPr lang="en" sz="1800" b="1" dirty="0" smtClean="0">
                <a:latin typeface="微軟正黑體" panose="020B0604030504040204" pitchFamily="34" charset="-120"/>
                <a:ea typeface="微軟正黑體" panose="020B0604030504040204" pitchFamily="34" charset="-120"/>
              </a:rPr>
            </a:br>
            <a:r>
              <a:rPr lang="zh" sz="1800" b="1" i="0" u="none" dirty="0" smtClean="0">
                <a:solidFill>
                  <a:srgbClr val="FFFFFF"/>
                </a:solidFill>
                <a:latin typeface="微軟正黑體" panose="020B0604030504040204" pitchFamily="34" charset="-120"/>
                <a:ea typeface="微軟正黑體" panose="020B0604030504040204" pitchFamily="34" charset="-120"/>
              </a:rPr>
              <a:t>「嗨 ________，__________ 介紹我打給您  我告訴_______關於________，他/她說您的公司可能需要__________________。</a:t>
            </a:r>
            <a:r>
              <a:rPr lang="en-US" altLang="zh" sz="1800" b="1" i="0" u="none" dirty="0" smtClean="0">
                <a:solidFill>
                  <a:schemeClr val="bg2">
                    <a:lumMod val="50000"/>
                  </a:schemeClr>
                </a:solidFill>
                <a:latin typeface="微軟正黑體" panose="020B0604030504040204" pitchFamily="34" charset="-120"/>
                <a:ea typeface="微軟正黑體" panose="020B0604030504040204" pitchFamily="34" charset="-120"/>
              </a:rPr>
              <a:t>(</a:t>
            </a:r>
            <a:r>
              <a:rPr lang="zh" sz="1800" b="1" i="0" u="none" dirty="0" smtClean="0">
                <a:solidFill>
                  <a:schemeClr val="bg2">
                    <a:lumMod val="50000"/>
                  </a:schemeClr>
                </a:solidFill>
                <a:latin typeface="微軟正黑體" panose="020B0604030504040204" pitchFamily="34" charset="-120"/>
                <a:ea typeface="微軟正黑體" panose="020B0604030504040204" pitchFamily="34" charset="-120"/>
              </a:rPr>
              <a:t>然後直接回到</a:t>
            </a:r>
            <a:r>
              <a:rPr lang="en-US" altLang="zh" sz="1800" b="1" i="0" u="none" dirty="0" smtClean="0">
                <a:solidFill>
                  <a:schemeClr val="bg2">
                    <a:lumMod val="50000"/>
                  </a:schemeClr>
                </a:solidFill>
                <a:latin typeface="微軟正黑體" panose="020B0604030504040204" pitchFamily="34" charset="-120"/>
                <a:ea typeface="微軟正黑體" panose="020B0604030504040204" pitchFamily="34" charset="-120"/>
              </a:rPr>
              <a:t>)  </a:t>
            </a:r>
            <a:r>
              <a:rPr lang="zh" sz="1800" b="1" i="0" u="none" dirty="0" smtClean="0">
                <a:solidFill>
                  <a:srgbClr val="FFFFFF"/>
                </a:solidFill>
                <a:latin typeface="微軟正黑體" panose="020B0604030504040204" pitchFamily="34" charset="-120"/>
                <a:ea typeface="微軟正黑體" panose="020B0604030504040204" pitchFamily="34" charset="-120"/>
              </a:rPr>
              <a:t>我打來是因為我在附近擁有一些事業，其中一個是我與本地企業合作，幫助增加它們的收入或降低開支（或您自己的「可引起注意的話」...可與</a:t>
            </a:r>
            <a:r>
              <a:rPr lang="zh-TW" altLang="en-US" sz="1800" b="1" i="0" u="none" dirty="0" smtClean="0">
                <a:solidFill>
                  <a:srgbClr val="FFFFFF"/>
                </a:solidFill>
                <a:latin typeface="微軟正黑體" panose="020B0604030504040204" pitchFamily="34" charset="-120"/>
                <a:ea typeface="微軟正黑體" panose="020B0604030504040204" pitchFamily="34" charset="-120"/>
              </a:rPr>
              <a:t>數碼</a:t>
            </a:r>
            <a:r>
              <a:rPr lang="zh" sz="1800" b="1" i="0" u="none" dirty="0" smtClean="0">
                <a:solidFill>
                  <a:srgbClr val="FFFFFF"/>
                </a:solidFill>
                <a:latin typeface="微軟正黑體" panose="020B0604030504040204" pitchFamily="34" charset="-120"/>
                <a:ea typeface="微軟正黑體" panose="020B0604030504040204" pitchFamily="34" charset="-120"/>
              </a:rPr>
              <a:t>行銷、行動電話等方面的事情有關）。我想在這週跟您約大約10分鐘左右的時間，來了解您的企業，看看我們是否能互相幫助？ 如果行不通，我們至少也可以互相介紹生意。您最快什麼時候會有10分鐘，來談談您的公司？</a:t>
            </a:r>
            <a:r>
              <a:rPr lang="zh" altLang="zh-TW" b="1" dirty="0">
                <a:solidFill>
                  <a:srgbClr val="FFFFFF"/>
                </a:solidFill>
                <a:latin typeface="微軟正黑體" panose="020B0604030504040204" pitchFamily="34" charset="-120"/>
                <a:ea typeface="微軟正黑體" panose="020B0604030504040204" pitchFamily="34" charset="-120"/>
              </a:rPr>
              <a:t> 」</a:t>
            </a:r>
            <a:endParaRPr lang="zh" sz="1800" b="1" i="0" u="none" dirty="0" smtClean="0">
              <a:solidFill>
                <a:srgbClr val="FFFFFF"/>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74663990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sharpenSoften amount="-100000"/>
                    </a14:imgEffect>
                    <a14:imgEffect>
                      <a14:brightnessContrast bright="-8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12" name="Rectangle 11"/>
          <p:cNvSpPr/>
          <p:nvPr/>
        </p:nvSpPr>
        <p:spPr>
          <a:xfrm>
            <a:off x="1604395" y="326710"/>
            <a:ext cx="6085115" cy="553998"/>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 sz="3000" b="0" i="0" u="none" cap="all" dirty="0" smtClean="0">
                <a:solidFill>
                  <a:srgbClr val="FFFFFF"/>
                </a:solidFill>
                <a:latin typeface="微軟正黑體" panose="020B0604030504040204" pitchFamily="34" charset="-120"/>
                <a:ea typeface="微軟正黑體" panose="020B0604030504040204" pitchFamily="34" charset="-120"/>
              </a:rPr>
              <a:t>舉例</a:t>
            </a:r>
          </a:p>
        </p:txBody>
      </p:sp>
      <p:sp>
        <p:nvSpPr>
          <p:cNvPr id="13" name="Rectangle 12"/>
          <p:cNvSpPr/>
          <p:nvPr/>
        </p:nvSpPr>
        <p:spPr>
          <a:xfrm>
            <a:off x="526804" y="1343920"/>
            <a:ext cx="7893989" cy="2255492"/>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lang="zh" sz="1800" b="1" i="0" u="none" dirty="0" smtClean="0">
                <a:solidFill>
                  <a:srgbClr val="FFFFFF"/>
                </a:solidFill>
                <a:latin typeface="微軟正黑體" panose="020B0604030504040204" pitchFamily="34" charset="-120"/>
                <a:ea typeface="微軟正黑體" panose="020B0604030504040204" pitchFamily="34" charset="-120"/>
              </a:rPr>
              <a:t>無論他們是否在忙，繼續照著說...如果他們說，「其實我現在有空。」您只需接著開始提問，或者轉移話題並說：「好，但是我在路上/或即將參加一個會議，我可以在X分鐘/幾小時/幾天後回電」，好讓您有時間準備。</a:t>
            </a:r>
          </a:p>
        </p:txBody>
      </p:sp>
    </p:spTree>
    <p:extLst>
      <p:ext uri="{BB962C8B-B14F-4D97-AF65-F5344CB8AC3E}">
        <p14:creationId xmlns:p14="http://schemas.microsoft.com/office/powerpoint/2010/main" val="99651171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201706"/>
            <a:ext cx="8592671" cy="968188"/>
          </a:xfrm>
          <a:prstGeom prst="rect">
            <a:avLst/>
          </a:prstGeom>
          <a:solidFill>
            <a:srgbClr val="6096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 sz="3200" b="1" i="0" dirty="0" smtClean="0">
                <a:solidFill>
                  <a:srgbClr val="FFFFFF"/>
                </a:solidFill>
                <a:latin typeface="微軟正黑體" panose="020B0604030504040204" pitchFamily="34" charset="-120"/>
                <a:ea typeface="微軟正黑體" panose="020B0604030504040204" pitchFamily="34" charset="-120"/>
              </a:rPr>
              <a:t>守門人＆語音信箱</a:t>
            </a:r>
          </a:p>
          <a:p>
            <a:pPr algn="ctr"/>
            <a:r>
              <a:rPr lang="zh" sz="2200" b="1" i="0" dirty="0" smtClean="0">
                <a:solidFill>
                  <a:srgbClr val="FFFFFF"/>
                </a:solidFill>
                <a:latin typeface="微軟正黑體" panose="020B0604030504040204" pitchFamily="34" charset="-120"/>
                <a:ea typeface="微軟正黑體" panose="020B0604030504040204" pitchFamily="34" charset="-120"/>
              </a:rPr>
              <a:t>如何讓他們回電</a:t>
            </a:r>
          </a:p>
        </p:txBody>
      </p:sp>
      <p:sp>
        <p:nvSpPr>
          <p:cNvPr id="7" name="TextBox 6"/>
          <p:cNvSpPr txBox="1"/>
          <p:nvPr/>
        </p:nvSpPr>
        <p:spPr>
          <a:xfrm>
            <a:off x="228600" y="1391190"/>
            <a:ext cx="4504765" cy="3108543"/>
          </a:xfrm>
          <a:prstGeom prst="rect">
            <a:avLst/>
          </a:prstGeom>
          <a:noFill/>
        </p:spPr>
        <p:txBody>
          <a:bodyPr wrap="square" rtlCol="0">
            <a:spAutoFit/>
          </a:bodyPr>
          <a:lstStyle/>
          <a:p>
            <a:r>
              <a:rPr lang="zh" b="1" i="0" dirty="0" smtClean="0">
                <a:solidFill>
                  <a:srgbClr val="000000"/>
                </a:solidFill>
                <a:latin typeface="微軟正黑體" panose="020B0604030504040204" pitchFamily="34" charset="-120"/>
                <a:ea typeface="微軟正黑體" panose="020B0604030504040204" pitchFamily="34" charset="-120"/>
              </a:rPr>
              <a:t>守門人</a:t>
            </a:r>
            <a:r>
              <a:rPr lang="zh" b="0" i="0" dirty="0" smtClean="0">
                <a:solidFill>
                  <a:srgbClr val="000000"/>
                </a:solidFill>
                <a:latin typeface="微軟正黑體" panose="020B0604030504040204" pitchFamily="34" charset="-120"/>
                <a:ea typeface="微軟正黑體" panose="020B0604030504040204" pitchFamily="34" charset="-120"/>
              </a:rPr>
              <a:t>就是負責幫決策者過濾不相關來電的人。</a:t>
            </a:r>
          </a:p>
          <a:p>
            <a:endParaRPr lang="en-US" dirty="0">
              <a:solidFill>
                <a:prstClr val="black"/>
              </a:solidFill>
              <a:latin typeface="微軟正黑體" panose="020B0604030504040204" pitchFamily="34" charset="-120"/>
              <a:ea typeface="微軟正黑體" panose="020B0604030504040204" pitchFamily="34" charset="-120"/>
            </a:endParaRPr>
          </a:p>
          <a:p>
            <a:r>
              <a:rPr lang="zh" b="0" i="0" dirty="0" smtClean="0">
                <a:solidFill>
                  <a:srgbClr val="000000"/>
                </a:solidFill>
                <a:latin typeface="微軟正黑體" panose="020B0604030504040204" pitchFamily="34" charset="-120"/>
                <a:ea typeface="微軟正黑體" panose="020B0604030504040204" pitchFamily="34" charset="-120"/>
              </a:rPr>
              <a:t>守門人過濾電話和訪客，特別是那些他們認為不重要的對象。他們每天至少會接到10－20個與決策者對話的要求。</a:t>
            </a:r>
          </a:p>
          <a:p>
            <a:endParaRPr lang="en-US" dirty="0">
              <a:solidFill>
                <a:prstClr val="black"/>
              </a:solidFill>
              <a:latin typeface="微軟正黑體" panose="020B0604030504040204" pitchFamily="34" charset="-120"/>
              <a:ea typeface="微軟正黑體" panose="020B0604030504040204" pitchFamily="34" charset="-120"/>
            </a:endParaRPr>
          </a:p>
          <a:p>
            <a:r>
              <a:rPr lang="zh" b="1" i="0" dirty="0" smtClean="0">
                <a:solidFill>
                  <a:srgbClr val="000000"/>
                </a:solidFill>
                <a:latin typeface="微軟正黑體" panose="020B0604030504040204" pitchFamily="34" charset="-120"/>
                <a:ea typeface="微軟正黑體" panose="020B0604030504040204" pitchFamily="34" charset="-120"/>
              </a:rPr>
              <a:t>語音信箱</a:t>
            </a:r>
            <a:r>
              <a:rPr lang="zh" b="0" i="0" dirty="0" smtClean="0">
                <a:solidFill>
                  <a:srgbClr val="000000"/>
                </a:solidFill>
                <a:latin typeface="微軟正黑體" panose="020B0604030504040204" pitchFamily="34" charset="-120"/>
                <a:ea typeface="微軟正黑體" panose="020B0604030504040204" pitchFamily="34" charset="-120"/>
              </a:rPr>
              <a:t>＝守門人的類型／過濾</a:t>
            </a:r>
            <a:r>
              <a:rPr lang="en" dirty="0" smtClean="0">
                <a:latin typeface="微軟正黑體" panose="020B0604030504040204" pitchFamily="34" charset="-120"/>
                <a:ea typeface="微軟正黑體" panose="020B0604030504040204" pitchFamily="34" charset="-120"/>
              </a:rPr>
              <a:t/>
            </a:r>
            <a:br>
              <a:rPr lang="en" dirty="0" smtClean="0">
                <a:latin typeface="微軟正黑體" panose="020B0604030504040204" pitchFamily="34" charset="-120"/>
                <a:ea typeface="微軟正黑體" panose="020B0604030504040204" pitchFamily="34" charset="-120"/>
              </a:rPr>
            </a:br>
            <a:r>
              <a:rPr lang="en" dirty="0" smtClean="0">
                <a:latin typeface="微軟正黑體" panose="020B0604030504040204" pitchFamily="34" charset="-120"/>
                <a:ea typeface="微軟正黑體" panose="020B0604030504040204" pitchFamily="34" charset="-120"/>
              </a:rPr>
              <a:t/>
            </a:r>
            <a:br>
              <a:rPr lang="en" dirty="0" smtClean="0">
                <a:latin typeface="微軟正黑體" panose="020B0604030504040204" pitchFamily="34" charset="-120"/>
                <a:ea typeface="微軟正黑體" panose="020B0604030504040204" pitchFamily="34" charset="-120"/>
              </a:rPr>
            </a:br>
            <a:r>
              <a:rPr lang="zh" b="1" i="0" dirty="0" smtClean="0">
                <a:solidFill>
                  <a:srgbClr val="000000"/>
                </a:solidFill>
                <a:latin typeface="微軟正黑體" panose="020B0604030504040204" pitchFamily="34" charset="-120"/>
                <a:ea typeface="微軟正黑體" panose="020B0604030504040204" pitchFamily="34" charset="-120"/>
              </a:rPr>
              <a:t>與眾不同。始終一貫。具親和力。</a:t>
            </a:r>
          </a:p>
          <a:p>
            <a:endParaRPr lang="en-US" sz="1600" dirty="0">
              <a:solidFill>
                <a:prstClr val="black"/>
              </a:solidFill>
              <a:latin typeface="微軟正黑體" panose="020B0604030504040204" pitchFamily="34" charset="-120"/>
              <a:ea typeface="微軟正黑體" panose="020B0604030504040204" pitchFamily="34" charset="-120"/>
            </a:endParaRPr>
          </a:p>
        </p:txBody>
      </p:sp>
      <p:pic>
        <p:nvPicPr>
          <p:cNvPr id="5" name="圖片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95366" y="1391190"/>
            <a:ext cx="4325905" cy="3268284"/>
          </a:xfrm>
          <a:prstGeom prst="rect">
            <a:avLst/>
          </a:prstGeom>
          <a:noFill/>
          <a:ln>
            <a:noFill/>
          </a:ln>
        </p:spPr>
      </p:pic>
    </p:spTree>
    <p:extLst>
      <p:ext uri="{BB962C8B-B14F-4D97-AF65-F5344CB8AC3E}">
        <p14:creationId xmlns:p14="http://schemas.microsoft.com/office/powerpoint/2010/main" val="149554109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3447"/>
            <a:ext cx="9251576" cy="5143500"/>
          </a:xfrm>
          <a:prstGeom prst="rect">
            <a:avLst/>
          </a:prstGeom>
        </p:spPr>
      </p:pic>
      <p:sp>
        <p:nvSpPr>
          <p:cNvPr id="4" name="Rectangle 3"/>
          <p:cNvSpPr/>
          <p:nvPr/>
        </p:nvSpPr>
        <p:spPr>
          <a:xfrm>
            <a:off x="0" y="3913095"/>
            <a:ext cx="4289611" cy="954741"/>
          </a:xfrm>
          <a:prstGeom prst="rect">
            <a:avLst/>
          </a:prstGeom>
          <a:solidFill>
            <a:srgbClr val="60967C">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 sz="2400" b="1" i="0" dirty="0" smtClean="0">
                <a:solidFill>
                  <a:srgbClr val="FFFFFF"/>
                </a:solidFill>
                <a:latin typeface="微軟正黑體" panose="020B0604030504040204" pitchFamily="34" charset="-120"/>
                <a:ea typeface="微軟正黑體" panose="020B0604030504040204" pitchFamily="34" charset="-120"/>
              </a:rPr>
              <a:t>守門人也是人</a:t>
            </a:r>
          </a:p>
          <a:p>
            <a:pPr algn="ctr"/>
            <a:r>
              <a:rPr lang="zh" sz="2400" b="1" i="0" dirty="0" smtClean="0">
                <a:solidFill>
                  <a:srgbClr val="FFFFFF"/>
                </a:solidFill>
                <a:latin typeface="微軟正黑體" panose="020B0604030504040204" pitchFamily="34" charset="-120"/>
                <a:ea typeface="微軟正黑體" panose="020B0604030504040204" pitchFamily="34" charset="-120"/>
              </a:rPr>
              <a:t>與他們</a:t>
            </a:r>
            <a:r>
              <a:rPr lang="zh-TW" altLang="en-US" sz="2400" b="1" dirty="0">
                <a:solidFill>
                  <a:srgbClr val="FFFFFF"/>
                </a:solidFill>
                <a:latin typeface="微軟正黑體" panose="020B0604030504040204" pitchFamily="34" charset="-120"/>
                <a:ea typeface="微軟正黑體" panose="020B0604030504040204" pitchFamily="34" charset="-120"/>
              </a:rPr>
              <a:t>交流</a:t>
            </a:r>
            <a:endParaRPr lang="zh" sz="2400" b="1" i="0" dirty="0" smtClean="0">
              <a:solidFill>
                <a:srgbClr val="FFFFFF"/>
              </a:solidFill>
              <a:latin typeface="微軟正黑體" panose="020B0604030504040204" pitchFamily="34" charset="-120"/>
              <a:ea typeface="微軟正黑體" panose="020B0604030504040204" pitchFamily="34" charset="-120"/>
            </a:endParaRPr>
          </a:p>
        </p:txBody>
      </p:sp>
      <p:sp>
        <p:nvSpPr>
          <p:cNvPr id="10" name="Rectangle 9"/>
          <p:cNvSpPr/>
          <p:nvPr/>
        </p:nvSpPr>
        <p:spPr>
          <a:xfrm>
            <a:off x="4961965" y="174812"/>
            <a:ext cx="4289611" cy="564776"/>
          </a:xfrm>
          <a:prstGeom prst="rect">
            <a:avLst/>
          </a:prstGeom>
          <a:solidFill>
            <a:srgbClr val="60967C">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軟正黑體" panose="020B0604030504040204" pitchFamily="34" charset="-120"/>
              <a:ea typeface="微軟正黑體" panose="020B0604030504040204" pitchFamily="34" charset="-120"/>
            </a:endParaRPr>
          </a:p>
        </p:txBody>
      </p:sp>
      <p:sp>
        <p:nvSpPr>
          <p:cNvPr id="12" name="Rectangle 11"/>
          <p:cNvSpPr/>
          <p:nvPr/>
        </p:nvSpPr>
        <p:spPr>
          <a:xfrm>
            <a:off x="4961965" y="779929"/>
            <a:ext cx="4289611" cy="434472"/>
          </a:xfrm>
          <a:prstGeom prst="rect">
            <a:avLst/>
          </a:prstGeom>
          <a:solidFill>
            <a:srgbClr val="60967C">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軟正黑體" panose="020B0604030504040204" pitchFamily="34" charset="-120"/>
              <a:ea typeface="微軟正黑體" panose="020B0604030504040204" pitchFamily="34" charset="-120"/>
            </a:endParaRPr>
          </a:p>
        </p:txBody>
      </p:sp>
      <p:sp>
        <p:nvSpPr>
          <p:cNvPr id="13" name="Rectangle 12"/>
          <p:cNvSpPr/>
          <p:nvPr/>
        </p:nvSpPr>
        <p:spPr>
          <a:xfrm>
            <a:off x="4961965" y="1254743"/>
            <a:ext cx="4289611" cy="607674"/>
          </a:xfrm>
          <a:prstGeom prst="rect">
            <a:avLst/>
          </a:prstGeom>
          <a:solidFill>
            <a:srgbClr val="60967C">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軟正黑體" panose="020B0604030504040204" pitchFamily="34" charset="-120"/>
              <a:ea typeface="微軟正黑體" panose="020B0604030504040204" pitchFamily="34" charset="-120"/>
            </a:endParaRPr>
          </a:p>
        </p:txBody>
      </p:sp>
      <p:sp>
        <p:nvSpPr>
          <p:cNvPr id="14" name="Rectangle 13"/>
          <p:cNvSpPr/>
          <p:nvPr/>
        </p:nvSpPr>
        <p:spPr>
          <a:xfrm>
            <a:off x="4961965" y="1902758"/>
            <a:ext cx="4289611" cy="771316"/>
          </a:xfrm>
          <a:prstGeom prst="rect">
            <a:avLst/>
          </a:prstGeom>
          <a:solidFill>
            <a:srgbClr val="60967C">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軟正黑體" panose="020B0604030504040204" pitchFamily="34" charset="-120"/>
              <a:ea typeface="微軟正黑體" panose="020B0604030504040204" pitchFamily="34" charset="-120"/>
            </a:endParaRPr>
          </a:p>
        </p:txBody>
      </p:sp>
      <p:sp>
        <p:nvSpPr>
          <p:cNvPr id="15" name="Rectangle 14"/>
          <p:cNvSpPr/>
          <p:nvPr/>
        </p:nvSpPr>
        <p:spPr>
          <a:xfrm>
            <a:off x="4961964" y="2708293"/>
            <a:ext cx="4289611" cy="1008222"/>
          </a:xfrm>
          <a:prstGeom prst="rect">
            <a:avLst/>
          </a:prstGeom>
          <a:solidFill>
            <a:srgbClr val="60967C">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軟正黑體" panose="020B0604030504040204" pitchFamily="34" charset="-120"/>
              <a:ea typeface="微軟正黑體" panose="020B0604030504040204" pitchFamily="34" charset="-120"/>
            </a:endParaRPr>
          </a:p>
        </p:txBody>
      </p:sp>
      <p:sp>
        <p:nvSpPr>
          <p:cNvPr id="16" name="Rectangle 15"/>
          <p:cNvSpPr/>
          <p:nvPr/>
        </p:nvSpPr>
        <p:spPr>
          <a:xfrm>
            <a:off x="4961963" y="4352078"/>
            <a:ext cx="4289611" cy="753319"/>
          </a:xfrm>
          <a:prstGeom prst="rect">
            <a:avLst/>
          </a:prstGeom>
          <a:solidFill>
            <a:srgbClr val="60967C">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軟正黑體" panose="020B0604030504040204" pitchFamily="34" charset="-120"/>
              <a:ea typeface="微軟正黑體" panose="020B0604030504040204" pitchFamily="34" charset="-120"/>
            </a:endParaRPr>
          </a:p>
        </p:txBody>
      </p:sp>
      <p:sp>
        <p:nvSpPr>
          <p:cNvPr id="17" name="Rectangle 16"/>
          <p:cNvSpPr/>
          <p:nvPr/>
        </p:nvSpPr>
        <p:spPr>
          <a:xfrm>
            <a:off x="4961965" y="3746289"/>
            <a:ext cx="4289611" cy="565826"/>
          </a:xfrm>
          <a:prstGeom prst="rect">
            <a:avLst/>
          </a:prstGeom>
          <a:solidFill>
            <a:srgbClr val="60967C">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軟正黑體" panose="020B0604030504040204" pitchFamily="34" charset="-120"/>
              <a:ea typeface="微軟正黑體" panose="020B0604030504040204" pitchFamily="34" charset="-120"/>
            </a:endParaRPr>
          </a:p>
        </p:txBody>
      </p:sp>
      <p:sp>
        <p:nvSpPr>
          <p:cNvPr id="18" name="Rectangle 10"/>
          <p:cNvSpPr/>
          <p:nvPr/>
        </p:nvSpPr>
        <p:spPr>
          <a:xfrm>
            <a:off x="5019550" y="4366733"/>
            <a:ext cx="4074459" cy="738664"/>
          </a:xfrm>
          <a:prstGeom prst="rect">
            <a:avLst/>
          </a:prstGeom>
        </p:spPr>
        <p:txBody>
          <a:bodyPr wrap="square">
            <a:spAutoFit/>
          </a:bodyPr>
          <a:lstStyle/>
          <a:p>
            <a:pPr>
              <a:spcAft>
                <a:spcPts val="1200"/>
              </a:spcAft>
            </a:pPr>
            <a:r>
              <a:rPr lang="zh" sz="1400" b="1" i="0" dirty="0" smtClean="0">
                <a:solidFill>
                  <a:srgbClr val="FFFFFF"/>
                </a:solidFill>
                <a:latin typeface="微軟正黑體" panose="020B0604030504040204" pitchFamily="34" charset="-120"/>
                <a:ea typeface="微軟正黑體" panose="020B0604030504040204" pitchFamily="34" charset="-120"/>
              </a:rPr>
              <a:t>跟進追蹤</a:t>
            </a:r>
            <a:r>
              <a:rPr lang="en" sz="1400" dirty="0" smtClean="0">
                <a:latin typeface="微軟正黑體" panose="020B0604030504040204" pitchFamily="34" charset="-120"/>
                <a:ea typeface="微軟正黑體" panose="020B0604030504040204" pitchFamily="34" charset="-120"/>
              </a:rPr>
              <a:t/>
            </a:r>
            <a:br>
              <a:rPr lang="en" sz="1400" dirty="0" smtClean="0">
                <a:latin typeface="微軟正黑體" panose="020B0604030504040204" pitchFamily="34" charset="-120"/>
                <a:ea typeface="微軟正黑體" panose="020B0604030504040204" pitchFamily="34" charset="-120"/>
              </a:rPr>
            </a:br>
            <a:r>
              <a:rPr lang="zh" sz="1400" b="0" i="0" dirty="0" smtClean="0">
                <a:solidFill>
                  <a:srgbClr val="FFFFFF"/>
                </a:solidFill>
                <a:latin typeface="微軟正黑體" panose="020B0604030504040204" pitchFamily="34" charset="-120"/>
                <a:ea typeface="微軟正黑體" panose="020B0604030504040204" pitchFamily="34" charset="-120"/>
              </a:rPr>
              <a:t>這只是第一次聯絡，不是唯一一次的聯絡！為求更有效率的跟進追蹤，請好好寫下筆記</a:t>
            </a:r>
          </a:p>
        </p:txBody>
      </p:sp>
      <p:sp>
        <p:nvSpPr>
          <p:cNvPr id="19" name="Rectangle 10"/>
          <p:cNvSpPr/>
          <p:nvPr/>
        </p:nvSpPr>
        <p:spPr>
          <a:xfrm>
            <a:off x="5019551" y="3788895"/>
            <a:ext cx="4074459" cy="523220"/>
          </a:xfrm>
          <a:prstGeom prst="rect">
            <a:avLst/>
          </a:prstGeom>
        </p:spPr>
        <p:txBody>
          <a:bodyPr wrap="square">
            <a:spAutoFit/>
          </a:bodyPr>
          <a:lstStyle/>
          <a:p>
            <a:pPr>
              <a:spcAft>
                <a:spcPts val="1200"/>
              </a:spcAft>
            </a:pPr>
            <a:r>
              <a:rPr lang="zh" sz="1400" b="1" i="0" dirty="0" smtClean="0">
                <a:solidFill>
                  <a:srgbClr val="FFFFFF"/>
                </a:solidFill>
                <a:latin typeface="微軟正黑體" panose="020B0604030504040204" pitchFamily="34" charset="-120"/>
                <a:ea typeface="微軟正黑體" panose="020B0604030504040204" pitchFamily="34" charset="-120"/>
              </a:rPr>
              <a:t>保持有禮貌</a:t>
            </a:r>
            <a:r>
              <a:rPr lang="en" sz="1400" dirty="0" smtClean="0">
                <a:latin typeface="微軟正黑體" panose="020B0604030504040204" pitchFamily="34" charset="-120"/>
                <a:ea typeface="微軟正黑體" panose="020B0604030504040204" pitchFamily="34" charset="-120"/>
              </a:rPr>
              <a:t/>
            </a:r>
            <a:br>
              <a:rPr lang="en" sz="1400" dirty="0" smtClean="0">
                <a:latin typeface="微軟正黑體" panose="020B0604030504040204" pitchFamily="34" charset="-120"/>
                <a:ea typeface="微軟正黑體" panose="020B0604030504040204" pitchFamily="34" charset="-120"/>
              </a:rPr>
            </a:br>
            <a:r>
              <a:rPr lang="zh" sz="1400" b="0" i="0" dirty="0" smtClean="0">
                <a:solidFill>
                  <a:srgbClr val="FFFFFF"/>
                </a:solidFill>
                <a:latin typeface="微軟正黑體" panose="020B0604030504040204" pitchFamily="34" charset="-120"/>
                <a:ea typeface="微軟正黑體" panose="020B0604030504040204" pitchFamily="34" charset="-120"/>
              </a:rPr>
              <a:t>無論如何都要如此</a:t>
            </a:r>
          </a:p>
        </p:txBody>
      </p:sp>
      <p:sp>
        <p:nvSpPr>
          <p:cNvPr id="20" name="Rectangle 10"/>
          <p:cNvSpPr/>
          <p:nvPr/>
        </p:nvSpPr>
        <p:spPr>
          <a:xfrm>
            <a:off x="5019552" y="2762408"/>
            <a:ext cx="4074459" cy="954107"/>
          </a:xfrm>
          <a:prstGeom prst="rect">
            <a:avLst/>
          </a:prstGeom>
        </p:spPr>
        <p:txBody>
          <a:bodyPr wrap="square">
            <a:spAutoFit/>
          </a:bodyPr>
          <a:lstStyle/>
          <a:p>
            <a:pPr>
              <a:spcAft>
                <a:spcPts val="1200"/>
              </a:spcAft>
            </a:pPr>
            <a:r>
              <a:rPr lang="zh" sz="1400" b="1" i="0" dirty="0" smtClean="0">
                <a:solidFill>
                  <a:srgbClr val="FFFFFF"/>
                </a:solidFill>
                <a:latin typeface="微軟正黑體" panose="020B0604030504040204" pitchFamily="34" charset="-120"/>
                <a:ea typeface="微軟正黑體" panose="020B0604030504040204" pitchFamily="34" charset="-120"/>
              </a:rPr>
              <a:t>借力他們的知識</a:t>
            </a:r>
            <a:r>
              <a:rPr lang="en" sz="1400" dirty="0" smtClean="0">
                <a:latin typeface="微軟正黑體" panose="020B0604030504040204" pitchFamily="34" charset="-120"/>
                <a:ea typeface="微軟正黑體" panose="020B0604030504040204" pitchFamily="34" charset="-120"/>
              </a:rPr>
              <a:t/>
            </a:r>
            <a:br>
              <a:rPr lang="en" sz="1400" dirty="0" smtClean="0">
                <a:latin typeface="微軟正黑體" panose="020B0604030504040204" pitchFamily="34" charset="-120"/>
                <a:ea typeface="微軟正黑體" panose="020B0604030504040204" pitchFamily="34" charset="-120"/>
              </a:rPr>
            </a:br>
            <a:r>
              <a:rPr lang="zh" sz="1400" b="0" i="0" dirty="0" smtClean="0">
                <a:solidFill>
                  <a:srgbClr val="FFFFFF"/>
                </a:solidFill>
                <a:latin typeface="微軟正黑體" panose="020B0604030504040204" pitchFamily="34" charset="-120"/>
                <a:ea typeface="微軟正黑體" panose="020B0604030504040204" pitchFamily="34" charset="-120"/>
              </a:rPr>
              <a:t>詢問他們的意見。「您覺得什麼時候打電話來比較好？」 「午餐前還是午餐後打來比較好？」 「您覺得如何？」</a:t>
            </a:r>
          </a:p>
        </p:txBody>
      </p:sp>
      <p:sp>
        <p:nvSpPr>
          <p:cNvPr id="21" name="Rectangle 10"/>
          <p:cNvSpPr/>
          <p:nvPr/>
        </p:nvSpPr>
        <p:spPr>
          <a:xfrm>
            <a:off x="5019554" y="1909918"/>
            <a:ext cx="4074459" cy="738664"/>
          </a:xfrm>
          <a:prstGeom prst="rect">
            <a:avLst/>
          </a:prstGeom>
        </p:spPr>
        <p:txBody>
          <a:bodyPr wrap="square">
            <a:spAutoFit/>
          </a:bodyPr>
          <a:lstStyle/>
          <a:p>
            <a:pPr>
              <a:spcAft>
                <a:spcPts val="1200"/>
              </a:spcAft>
            </a:pPr>
            <a:r>
              <a:rPr lang="zh" sz="1400" b="1" i="0" dirty="0" smtClean="0">
                <a:solidFill>
                  <a:srgbClr val="FFFFFF"/>
                </a:solidFill>
                <a:latin typeface="微軟正黑體" panose="020B0604030504040204" pitchFamily="34" charset="-120"/>
                <a:ea typeface="微軟正黑體" panose="020B0604030504040204" pitchFamily="34" charset="-120"/>
              </a:rPr>
              <a:t>假設他們可以幫忙</a:t>
            </a:r>
            <a:r>
              <a:rPr lang="en" sz="1400" dirty="0" smtClean="0">
                <a:latin typeface="微軟正黑體" panose="020B0604030504040204" pitchFamily="34" charset="-120"/>
                <a:ea typeface="微軟正黑體" panose="020B0604030504040204" pitchFamily="34" charset="-120"/>
              </a:rPr>
              <a:t/>
            </a:r>
            <a:br>
              <a:rPr lang="en" sz="1400" dirty="0" smtClean="0">
                <a:latin typeface="微軟正黑體" panose="020B0604030504040204" pitchFamily="34" charset="-120"/>
                <a:ea typeface="微軟正黑體" panose="020B0604030504040204" pitchFamily="34" charset="-120"/>
              </a:rPr>
            </a:br>
            <a:r>
              <a:rPr lang="zh" sz="1400" b="0" i="0" dirty="0" smtClean="0">
                <a:solidFill>
                  <a:srgbClr val="FFFFFF"/>
                </a:solidFill>
                <a:latin typeface="微軟正黑體" panose="020B0604030504040204" pitchFamily="34" charset="-120"/>
                <a:ea typeface="微軟正黑體" panose="020B0604030504040204" pitchFamily="34" charset="-120"/>
              </a:rPr>
              <a:t>「您是主要的負責人嗎？」</a:t>
            </a:r>
            <a:r>
              <a:rPr lang="en" sz="1400" dirty="0" smtClean="0">
                <a:latin typeface="微軟正黑體" panose="020B0604030504040204" pitchFamily="34" charset="-120"/>
                <a:ea typeface="微軟正黑體" panose="020B0604030504040204" pitchFamily="34" charset="-120"/>
              </a:rPr>
              <a:t/>
            </a:r>
            <a:br>
              <a:rPr lang="en" sz="1400" dirty="0" smtClean="0">
                <a:latin typeface="微軟正黑體" panose="020B0604030504040204" pitchFamily="34" charset="-120"/>
                <a:ea typeface="微軟正黑體" panose="020B0604030504040204" pitchFamily="34" charset="-120"/>
              </a:rPr>
            </a:br>
            <a:r>
              <a:rPr lang="zh" sz="1400" b="0" i="0" dirty="0" smtClean="0">
                <a:solidFill>
                  <a:srgbClr val="FFFFFF"/>
                </a:solidFill>
                <a:latin typeface="微軟正黑體" panose="020B0604030504040204" pitchFamily="34" charset="-120"/>
                <a:ea typeface="微軟正黑體" panose="020B0604030504040204" pitchFamily="34" charset="-120"/>
              </a:rPr>
              <a:t>「您是經理嗎？」 </a:t>
            </a:r>
            <a:r>
              <a:rPr lang="zh" sz="1400" b="0" i="0" u="sng" dirty="0" smtClean="0">
                <a:solidFill>
                  <a:srgbClr val="FFFFFF"/>
                </a:solidFill>
                <a:latin typeface="微軟正黑體" panose="020B0604030504040204" pitchFamily="34" charset="-120"/>
                <a:ea typeface="微軟正黑體" panose="020B0604030504040204" pitchFamily="34" charset="-120"/>
              </a:rPr>
              <a:t>讓他們覺得很重要。</a:t>
            </a:r>
          </a:p>
        </p:txBody>
      </p:sp>
      <p:sp>
        <p:nvSpPr>
          <p:cNvPr id="22" name="Rectangle 10"/>
          <p:cNvSpPr/>
          <p:nvPr/>
        </p:nvSpPr>
        <p:spPr>
          <a:xfrm>
            <a:off x="5019555" y="1296970"/>
            <a:ext cx="4074459" cy="523220"/>
          </a:xfrm>
          <a:prstGeom prst="rect">
            <a:avLst/>
          </a:prstGeom>
        </p:spPr>
        <p:txBody>
          <a:bodyPr wrap="square">
            <a:spAutoFit/>
          </a:bodyPr>
          <a:lstStyle/>
          <a:p>
            <a:pPr>
              <a:spcAft>
                <a:spcPts val="1200"/>
              </a:spcAft>
            </a:pPr>
            <a:r>
              <a:rPr lang="zh" sz="1400" b="1" i="0" dirty="0" smtClean="0">
                <a:solidFill>
                  <a:srgbClr val="FFFFFF"/>
                </a:solidFill>
                <a:latin typeface="微軟正黑體" panose="020B0604030504040204" pitchFamily="34" charset="-120"/>
                <a:ea typeface="微軟正黑體" panose="020B0604030504040204" pitchFamily="34" charset="-120"/>
              </a:rPr>
              <a:t>產生關聯並建立熟稔的關係</a:t>
            </a:r>
            <a:r>
              <a:rPr lang="en" sz="1400" dirty="0" smtClean="0">
                <a:latin typeface="微軟正黑體" panose="020B0604030504040204" pitchFamily="34" charset="-120"/>
                <a:ea typeface="微軟正黑體" panose="020B0604030504040204" pitchFamily="34" charset="-120"/>
              </a:rPr>
              <a:t/>
            </a:r>
            <a:br>
              <a:rPr lang="en" sz="1400" dirty="0" smtClean="0">
                <a:latin typeface="微軟正黑體" panose="020B0604030504040204" pitchFamily="34" charset="-120"/>
                <a:ea typeface="微軟正黑體" panose="020B0604030504040204" pitchFamily="34" charset="-120"/>
              </a:rPr>
            </a:br>
            <a:r>
              <a:rPr lang="zh" sz="1400" b="0" i="0" dirty="0" smtClean="0">
                <a:solidFill>
                  <a:srgbClr val="FFFFFF"/>
                </a:solidFill>
                <a:latin typeface="微軟正黑體" panose="020B0604030504040204" pitchFamily="34" charset="-120"/>
                <a:ea typeface="微軟正黑體" panose="020B0604030504040204" pitchFamily="34" charset="-120"/>
              </a:rPr>
              <a:t>「我是顧客、同事等等」 </a:t>
            </a:r>
          </a:p>
        </p:txBody>
      </p:sp>
      <p:sp>
        <p:nvSpPr>
          <p:cNvPr id="23" name="Rectangle 10"/>
          <p:cNvSpPr/>
          <p:nvPr/>
        </p:nvSpPr>
        <p:spPr>
          <a:xfrm>
            <a:off x="5019555" y="857609"/>
            <a:ext cx="4074459" cy="307777"/>
          </a:xfrm>
          <a:prstGeom prst="rect">
            <a:avLst/>
          </a:prstGeom>
        </p:spPr>
        <p:txBody>
          <a:bodyPr wrap="square">
            <a:spAutoFit/>
          </a:bodyPr>
          <a:lstStyle/>
          <a:p>
            <a:pPr>
              <a:spcAft>
                <a:spcPts val="1200"/>
              </a:spcAft>
            </a:pPr>
            <a:r>
              <a:rPr lang="zh" sz="1400" b="1" i="0" dirty="0" smtClean="0">
                <a:solidFill>
                  <a:srgbClr val="FFFFFF"/>
                </a:solidFill>
                <a:latin typeface="微軟正黑體" panose="020B0604030504040204" pitchFamily="34" charset="-120"/>
                <a:ea typeface="微軟正黑體" panose="020B0604030504040204" pitchFamily="34" charset="-120"/>
              </a:rPr>
              <a:t>記得他們的名字</a:t>
            </a:r>
            <a:r>
              <a:rPr lang="en-US" altLang="zh" sz="1400" b="1" i="0" dirty="0" smtClean="0">
                <a:solidFill>
                  <a:srgbClr val="FFFFFF"/>
                </a:solidFill>
                <a:latin typeface="微軟正黑體" panose="020B0604030504040204" pitchFamily="34" charset="-120"/>
                <a:ea typeface="微軟正黑體" panose="020B0604030504040204" pitchFamily="34" charset="-120"/>
              </a:rPr>
              <a:t> </a:t>
            </a:r>
            <a:r>
              <a:rPr lang="zh" altLang="zh-TW" sz="1400" dirty="0" smtClean="0">
                <a:solidFill>
                  <a:srgbClr val="FFFFFF"/>
                </a:solidFill>
                <a:latin typeface="微軟正黑體" panose="020B0604030504040204" pitchFamily="34" charset="-120"/>
                <a:ea typeface="微軟正黑體" panose="020B0604030504040204" pitchFamily="34" charset="-120"/>
              </a:rPr>
              <a:t>並以名字</a:t>
            </a:r>
            <a:r>
              <a:rPr lang="zh" altLang="zh-TW" sz="1400" dirty="0">
                <a:solidFill>
                  <a:srgbClr val="FFFFFF"/>
                </a:solidFill>
                <a:latin typeface="微軟正黑體" panose="020B0604030504040204" pitchFamily="34" charset="-120"/>
                <a:ea typeface="微軟正黑體" panose="020B0604030504040204" pitchFamily="34" charset="-120"/>
              </a:rPr>
              <a:t>稱呼</a:t>
            </a:r>
            <a:r>
              <a:rPr lang="zh" altLang="zh-TW" sz="1400" dirty="0" smtClean="0">
                <a:solidFill>
                  <a:srgbClr val="FFFFFF"/>
                </a:solidFill>
                <a:latin typeface="微軟正黑體" panose="020B0604030504040204" pitchFamily="34" charset="-120"/>
                <a:ea typeface="微軟正黑體" panose="020B0604030504040204" pitchFamily="34" charset="-120"/>
              </a:rPr>
              <a:t>他們</a:t>
            </a:r>
            <a:endParaRPr lang="en-US" altLang="zh" sz="1400" dirty="0">
              <a:solidFill>
                <a:srgbClr val="FFFFFF"/>
              </a:solidFill>
              <a:latin typeface="微軟正黑體" panose="020B0604030504040204" pitchFamily="34" charset="-120"/>
              <a:ea typeface="微軟正黑體" panose="020B0604030504040204" pitchFamily="34" charset="-120"/>
            </a:endParaRPr>
          </a:p>
        </p:txBody>
      </p:sp>
      <p:sp>
        <p:nvSpPr>
          <p:cNvPr id="24" name="Rectangle 10"/>
          <p:cNvSpPr/>
          <p:nvPr/>
        </p:nvSpPr>
        <p:spPr>
          <a:xfrm>
            <a:off x="5019555" y="209031"/>
            <a:ext cx="4074459" cy="523220"/>
          </a:xfrm>
          <a:prstGeom prst="rect">
            <a:avLst/>
          </a:prstGeom>
        </p:spPr>
        <p:txBody>
          <a:bodyPr wrap="square">
            <a:spAutoFit/>
          </a:bodyPr>
          <a:lstStyle/>
          <a:p>
            <a:pPr>
              <a:spcAft>
                <a:spcPts val="1200"/>
              </a:spcAft>
            </a:pPr>
            <a:r>
              <a:rPr lang="zh" sz="1400" b="1" i="0" dirty="0" smtClean="0">
                <a:solidFill>
                  <a:srgbClr val="FFFFFF"/>
                </a:solidFill>
                <a:latin typeface="微軟正黑體" panose="020B0604030504040204" pitchFamily="34" charset="-120"/>
                <a:ea typeface="微軟正黑體" panose="020B0604030504040204" pitchFamily="34" charset="-120"/>
              </a:rPr>
              <a:t>丟掉台詞</a:t>
            </a:r>
            <a:r>
              <a:rPr lang="en" sz="1400" dirty="0" smtClean="0">
                <a:latin typeface="微軟正黑體" panose="020B0604030504040204" pitchFamily="34" charset="-120"/>
                <a:ea typeface="微軟正黑體" panose="020B0604030504040204" pitchFamily="34" charset="-120"/>
              </a:rPr>
              <a:t/>
            </a:r>
            <a:br>
              <a:rPr lang="en" sz="1400" dirty="0" smtClean="0">
                <a:latin typeface="微軟正黑體" panose="020B0604030504040204" pitchFamily="34" charset="-120"/>
                <a:ea typeface="微軟正黑體" panose="020B0604030504040204" pitchFamily="34" charset="-120"/>
              </a:rPr>
            </a:br>
            <a:r>
              <a:rPr lang="zh" sz="1400" b="0" i="0" dirty="0" smtClean="0">
                <a:solidFill>
                  <a:srgbClr val="FFFFFF"/>
                </a:solidFill>
                <a:latin typeface="微軟正黑體" panose="020B0604030504040204" pitchFamily="34" charset="-120"/>
                <a:ea typeface="微軟正黑體" panose="020B0604030504040204" pitchFamily="34" charset="-120"/>
              </a:rPr>
              <a:t>體現個人風格</a:t>
            </a:r>
            <a:r>
              <a:rPr lang="zh" altLang="en-US" sz="1400" dirty="0">
                <a:solidFill>
                  <a:srgbClr val="FFFFFF"/>
                </a:solidFill>
                <a:latin typeface="微軟正黑體" panose="020B0604030504040204" pitchFamily="34" charset="-120"/>
                <a:ea typeface="微軟正黑體" panose="020B0604030504040204" pitchFamily="34" charset="-120"/>
              </a:rPr>
              <a:t>、</a:t>
            </a:r>
            <a:r>
              <a:rPr lang="zh" sz="1400" b="0" i="0" dirty="0" smtClean="0">
                <a:solidFill>
                  <a:srgbClr val="FFFFFF"/>
                </a:solidFill>
                <a:latin typeface="微軟正黑體" panose="020B0604030504040204" pitchFamily="34" charset="-120"/>
                <a:ea typeface="微軟正黑體" panose="020B0604030504040204" pitchFamily="34" charset="-120"/>
              </a:rPr>
              <a:t>與人交談</a:t>
            </a:r>
            <a:endParaRPr lang="en-US" altLang="zh" sz="1400" b="0" i="0" dirty="0" smtClean="0">
              <a:solidFill>
                <a:srgbClr val="FFFFFF"/>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644370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 calcmode="lin" valueType="num">
                                      <p:cBhvr additive="base">
                                        <p:cTn id="7"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2">
                                            <p:txEl>
                                              <p:pRg st="0" end="0"/>
                                            </p:txEl>
                                          </p:spTgt>
                                        </p:tgtEl>
                                        <p:attrNameLst>
                                          <p:attrName>style.visibility</p:attrName>
                                        </p:attrNameLst>
                                      </p:cBhvr>
                                      <p:to>
                                        <p:strVal val="visible"/>
                                      </p:to>
                                    </p:set>
                                    <p:anim calcmode="lin" valueType="num">
                                      <p:cBhvr additive="base">
                                        <p:cTn id="17"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2">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1">
                                            <p:txEl>
                                              <p:pRg st="0" end="0"/>
                                            </p:txEl>
                                          </p:spTgt>
                                        </p:tgtEl>
                                        <p:attrNameLst>
                                          <p:attrName>style.visibility</p:attrName>
                                        </p:attrNameLst>
                                      </p:cBhvr>
                                      <p:to>
                                        <p:strVal val="visible"/>
                                      </p:to>
                                    </p:set>
                                    <p:anim calcmode="lin" valueType="num">
                                      <p:cBhvr additive="base">
                                        <p:cTn id="2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0">
                                            <p:txEl>
                                              <p:pRg st="0" end="0"/>
                                            </p:txEl>
                                          </p:spTgt>
                                        </p:tgtEl>
                                        <p:attrNameLst>
                                          <p:attrName>style.visibility</p:attrName>
                                        </p:attrNameLst>
                                      </p:cBhvr>
                                      <p:to>
                                        <p:strVal val="visible"/>
                                      </p:to>
                                    </p:set>
                                    <p:anim calcmode="lin" valueType="num">
                                      <p:cBhvr additive="base">
                                        <p:cTn id="37"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0">
                                            <p:txEl>
                                              <p:pRg st="0" end="0"/>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ppt_x"/>
                                          </p:val>
                                        </p:tav>
                                        <p:tav tm="100000">
                                          <p:val>
                                            <p:strVal val="#ppt_x"/>
                                          </p:val>
                                        </p:tav>
                                      </p:tavLst>
                                    </p:anim>
                                    <p:anim calcmode="lin" valueType="num">
                                      <p:cBhvr additive="base">
                                        <p:cTn id="4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9">
                                            <p:txEl>
                                              <p:pRg st="0" end="0"/>
                                            </p:txEl>
                                          </p:spTgt>
                                        </p:tgtEl>
                                        <p:attrNameLst>
                                          <p:attrName>style.visibility</p:attrName>
                                        </p:attrNameLst>
                                      </p:cBhvr>
                                      <p:to>
                                        <p:strVal val="visible"/>
                                      </p:to>
                                    </p:set>
                                    <p:anim calcmode="lin" valueType="num">
                                      <p:cBhvr additive="base">
                                        <p:cTn id="47"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9">
                                            <p:txEl>
                                              <p:pRg st="0" end="0"/>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ppt_x"/>
                                          </p:val>
                                        </p:tav>
                                        <p:tav tm="100000">
                                          <p:val>
                                            <p:strVal val="#ppt_x"/>
                                          </p:val>
                                        </p:tav>
                                      </p:tavLst>
                                    </p:anim>
                                    <p:anim calcmode="lin" valueType="num">
                                      <p:cBhvr additive="base">
                                        <p:cTn id="5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8">
                                            <p:txEl>
                                              <p:pRg st="0" end="0"/>
                                            </p:txEl>
                                          </p:spTgt>
                                        </p:tgtEl>
                                        <p:attrNameLst>
                                          <p:attrName>style.visibility</p:attrName>
                                        </p:attrNameLst>
                                      </p:cBhvr>
                                      <p:to>
                                        <p:strVal val="visible"/>
                                      </p:to>
                                    </p:set>
                                    <p:anim calcmode="lin" valueType="num">
                                      <p:cBhvr additive="base">
                                        <p:cTn id="57"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additive="base">
                                        <p:cTn id="61" dur="500" fill="hold"/>
                                        <p:tgtEl>
                                          <p:spTgt spid="16"/>
                                        </p:tgtEl>
                                        <p:attrNameLst>
                                          <p:attrName>ppt_x</p:attrName>
                                        </p:attrNameLst>
                                      </p:cBhvr>
                                      <p:tavLst>
                                        <p:tav tm="0">
                                          <p:val>
                                            <p:strVal val="#ppt_x"/>
                                          </p:val>
                                        </p:tav>
                                        <p:tav tm="100000">
                                          <p:val>
                                            <p:strVal val="#ppt_x"/>
                                          </p:val>
                                        </p:tav>
                                      </p:tavLst>
                                    </p:anim>
                                    <p:anim calcmode="lin" valueType="num">
                                      <p:cBhvr additive="base">
                                        <p:cTn id="6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494664"/>
            <a:ext cx="4872038" cy="1200329"/>
          </a:xfrm>
          <a:prstGeom prst="rect">
            <a:avLst/>
          </a:prstGeom>
          <a:solidFill>
            <a:schemeClr val="accent6">
              <a:lumMod val="75000"/>
            </a:schemeClr>
          </a:solidFill>
        </p:spPr>
        <p:txBody>
          <a:bodyPr wrap="square">
            <a:spAutoFit/>
          </a:bodyPr>
          <a:lstStyle/>
          <a:p>
            <a:pPr algn="ctr" defTabSz="914400"/>
            <a:r>
              <a:rPr lang="en" sz="2400" dirty="0" smtClean="0">
                <a:latin typeface="微軟正黑體" panose="020B0604030504040204" pitchFamily="34" charset="-120"/>
                <a:ea typeface="微軟正黑體" panose="020B0604030504040204" pitchFamily="34" charset="-120"/>
              </a:rPr>
              <a:t/>
            </a:r>
            <a:br>
              <a:rPr lang="en" sz="2400" dirty="0" smtClean="0">
                <a:latin typeface="微軟正黑體" panose="020B0604030504040204" pitchFamily="34" charset="-120"/>
                <a:ea typeface="微軟正黑體" panose="020B0604030504040204" pitchFamily="34" charset="-120"/>
              </a:rPr>
            </a:br>
            <a:r>
              <a:rPr lang="zh" sz="2400" b="1" i="0" cap="all" dirty="0" smtClean="0">
                <a:solidFill>
                  <a:srgbClr val="FFFFFF"/>
                </a:solidFill>
                <a:latin typeface="微軟正黑體" panose="020B0604030504040204" pitchFamily="34" charset="-120"/>
                <a:ea typeface="微軟正黑體" panose="020B0604030504040204" pitchFamily="34" charset="-120"/>
              </a:rPr>
              <a:t>明確的跟進追蹤策略非常重要！</a:t>
            </a:r>
            <a:r>
              <a:rPr lang="en" sz="2400" dirty="0" smtClean="0">
                <a:latin typeface="微軟正黑體" panose="020B0604030504040204" pitchFamily="34" charset="-120"/>
                <a:ea typeface="微軟正黑體" panose="020B0604030504040204" pitchFamily="34" charset="-120"/>
              </a:rPr>
              <a:t/>
            </a:r>
            <a:br>
              <a:rPr lang="en" sz="2400" dirty="0" smtClean="0">
                <a:latin typeface="微軟正黑體" panose="020B0604030504040204" pitchFamily="34" charset="-120"/>
                <a:ea typeface="微軟正黑體" panose="020B0604030504040204" pitchFamily="34" charset="-120"/>
              </a:rPr>
            </a:br>
            <a:endParaRPr lang="en" sz="2400" dirty="0" smtClean="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194669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3"/>
          <p:cNvSpPr/>
          <p:nvPr/>
        </p:nvSpPr>
        <p:spPr>
          <a:xfrm>
            <a:off x="595423" y="148856"/>
            <a:ext cx="7931889" cy="9144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軟正黑體" panose="020B0604030504040204" pitchFamily="34" charset="-120"/>
              <a:ea typeface="微軟正黑體" panose="020B0604030504040204" pitchFamily="34" charset="-120"/>
            </a:endParaRPr>
          </a:p>
        </p:txBody>
      </p:sp>
      <p:sp>
        <p:nvSpPr>
          <p:cNvPr id="6" name="TextBox 5"/>
          <p:cNvSpPr txBox="1"/>
          <p:nvPr/>
        </p:nvSpPr>
        <p:spPr>
          <a:xfrm>
            <a:off x="595423" y="339402"/>
            <a:ext cx="7931888" cy="584775"/>
          </a:xfrm>
          <a:prstGeom prst="rect">
            <a:avLst/>
          </a:prstGeom>
          <a:noFill/>
        </p:spPr>
        <p:txBody>
          <a:bodyPr wrap="square" rtlCol="0">
            <a:spAutoFit/>
          </a:bodyPr>
          <a:lstStyle/>
          <a:p>
            <a:pPr algn="ctr"/>
            <a:r>
              <a:rPr lang="zh" sz="3200" b="1" i="0" dirty="0" smtClean="0">
                <a:solidFill>
                  <a:srgbClr val="FFFFFF"/>
                </a:solidFill>
                <a:latin typeface="微軟正黑體" panose="020B0604030504040204" pitchFamily="34" charset="-120"/>
                <a:ea typeface="微軟正黑體" panose="020B0604030504040204" pitchFamily="34" charset="-120"/>
              </a:rPr>
              <a:t>第二項策略：根據目標調整聯絡人</a:t>
            </a:r>
            <a:r>
              <a:rPr lang="zh-TW" altLang="en-US" sz="3200" b="1" i="0" dirty="0" smtClean="0">
                <a:solidFill>
                  <a:srgbClr val="FFFFFF"/>
                </a:solidFill>
                <a:latin typeface="微軟正黑體" panose="020B0604030504040204" pitchFamily="34" charset="-120"/>
                <a:ea typeface="微軟正黑體" panose="020B0604030504040204" pitchFamily="34" charset="-120"/>
              </a:rPr>
              <a:t>數</a:t>
            </a:r>
            <a:endParaRPr lang="zh" sz="3200" b="1" i="0" dirty="0" smtClean="0">
              <a:solidFill>
                <a:srgbClr val="FFFFFF"/>
              </a:solidFill>
              <a:latin typeface="微軟正黑體" panose="020B0604030504040204" pitchFamily="34" charset="-120"/>
              <a:ea typeface="微軟正黑體" panose="020B0604030504040204" pitchFamily="34" charset="-120"/>
            </a:endParaRPr>
          </a:p>
        </p:txBody>
      </p:sp>
      <p:graphicFrame>
        <p:nvGraphicFramePr>
          <p:cNvPr id="3" name="Table 2"/>
          <p:cNvGraphicFramePr>
            <a:graphicFrameLocks noGrp="1"/>
          </p:cNvGraphicFramePr>
          <p:nvPr>
            <p:extLst>
              <p:ext uri="{D42A27DB-BD31-4B8C-83A1-F6EECF244321}">
                <p14:modId xmlns:p14="http://schemas.microsoft.com/office/powerpoint/2010/main" val="1158943309"/>
              </p:ext>
            </p:extLst>
          </p:nvPr>
        </p:nvGraphicFramePr>
        <p:xfrm>
          <a:off x="595423" y="1812948"/>
          <a:ext cx="7931888" cy="1524000"/>
        </p:xfrm>
        <a:graphic>
          <a:graphicData uri="http://schemas.openxmlformats.org/drawingml/2006/table">
            <a:tbl>
              <a:tblPr firstRow="1" bandRow="1">
                <a:tableStyleId>{74C1A8A3-306A-4EB7-A6B1-4F7E0EB9C5D6}</a:tableStyleId>
              </a:tblPr>
              <a:tblGrid>
                <a:gridCol w="1982972">
                  <a:extLst>
                    <a:ext uri="{9D8B030D-6E8A-4147-A177-3AD203B41FA5}">
                      <a16:colId xmlns:a16="http://schemas.microsoft.com/office/drawing/2014/main" val="20000"/>
                    </a:ext>
                  </a:extLst>
                </a:gridCol>
                <a:gridCol w="1982972">
                  <a:extLst>
                    <a:ext uri="{9D8B030D-6E8A-4147-A177-3AD203B41FA5}">
                      <a16:colId xmlns:a16="http://schemas.microsoft.com/office/drawing/2014/main" val="20001"/>
                    </a:ext>
                  </a:extLst>
                </a:gridCol>
                <a:gridCol w="1982972">
                  <a:extLst>
                    <a:ext uri="{9D8B030D-6E8A-4147-A177-3AD203B41FA5}">
                      <a16:colId xmlns:a16="http://schemas.microsoft.com/office/drawing/2014/main" val="20002"/>
                    </a:ext>
                  </a:extLst>
                </a:gridCol>
                <a:gridCol w="1982972">
                  <a:extLst>
                    <a:ext uri="{9D8B030D-6E8A-4147-A177-3AD203B41FA5}">
                      <a16:colId xmlns:a16="http://schemas.microsoft.com/office/drawing/2014/main" val="20003"/>
                    </a:ext>
                  </a:extLst>
                </a:gridCol>
              </a:tblGrid>
              <a:tr h="508000">
                <a:tc>
                  <a:txBody>
                    <a:bodyPr/>
                    <a:lstStyle/>
                    <a:p>
                      <a:r>
                        <a:rPr lang="zh" b="1" i="0" dirty="0" smtClean="0">
                          <a:solidFill>
                            <a:srgbClr val="FFFFFF"/>
                          </a:solidFill>
                          <a:ea typeface="Microsoft YaHei UI" panose="020B0503020204020204" pitchFamily="34" charset="-122"/>
                        </a:rPr>
                        <a:t>專業類別</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r>
                        <a:rPr lang="zh" b="1" i="0" dirty="0" smtClean="0">
                          <a:solidFill>
                            <a:srgbClr val="FFFFFF"/>
                          </a:solidFill>
                          <a:ea typeface="Microsoft YaHei UI" panose="020B0503020204020204" pitchFamily="34" charset="-122"/>
                        </a:rPr>
                        <a:t>諮詢</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r>
                        <a:rPr lang="zh" b="1" i="0" dirty="0" smtClean="0">
                          <a:solidFill>
                            <a:srgbClr val="FFFFFF"/>
                          </a:solidFill>
                          <a:ea typeface="Microsoft YaHei UI" panose="020B0503020204020204" pitchFamily="34" charset="-122"/>
                        </a:rPr>
                        <a:t>會談</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r>
                        <a:rPr lang="zh" b="1" i="0" dirty="0" smtClean="0">
                          <a:solidFill>
                            <a:srgbClr val="FFFFFF"/>
                          </a:solidFill>
                          <a:ea typeface="Microsoft YaHei UI" panose="020B0503020204020204" pitchFamily="34" charset="-122"/>
                        </a:rPr>
                        <a:t>銷售</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10000"/>
                  </a:ext>
                </a:extLst>
              </a:tr>
              <a:tr h="508000">
                <a:tc>
                  <a:txBody>
                    <a:bodyPr/>
                    <a:lstStyle/>
                    <a:p>
                      <a:r>
                        <a:rPr lang="zh" b="1" i="0" dirty="0" smtClean="0">
                          <a:solidFill>
                            <a:srgbClr val="000000"/>
                          </a:solidFill>
                          <a:ea typeface="Microsoft YaHei UI" panose="020B0503020204020204" pitchFamily="34" charset="-122"/>
                        </a:rPr>
                        <a:t>副修</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 b="1" i="0" dirty="0" smtClean="0">
                          <a:solidFill>
                            <a:srgbClr val="000000"/>
                          </a:solidFill>
                          <a:ea typeface="Microsoft YaHei UI" panose="020B0503020204020204" pitchFamily="34" charset="-122"/>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 b="1" i="0" dirty="0" smtClean="0">
                          <a:solidFill>
                            <a:srgbClr val="000000"/>
                          </a:solidFill>
                          <a:ea typeface="Microsoft YaHei UI" panose="020B0503020204020204" pitchFamily="34" charset="-122"/>
                        </a:rPr>
                        <a:t>6-9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 b="1" i="0" dirty="0" smtClean="0">
                          <a:solidFill>
                            <a:srgbClr val="000000"/>
                          </a:solidFill>
                          <a:ea typeface="Microsoft YaHei UI" panose="020B0503020204020204" pitchFamily="34" charset="-122"/>
                        </a:rPr>
                        <a:t>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08000">
                <a:tc>
                  <a:txBody>
                    <a:bodyPr/>
                    <a:lstStyle/>
                    <a:p>
                      <a:r>
                        <a:rPr lang="zh" b="1" i="0" dirty="0" smtClean="0">
                          <a:solidFill>
                            <a:srgbClr val="000000"/>
                          </a:solidFill>
                          <a:ea typeface="Microsoft YaHei UI" panose="020B0503020204020204" pitchFamily="34" charset="-122"/>
                        </a:rPr>
                        <a:t>主修</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 b="1" i="0" dirty="0" smtClean="0">
                          <a:solidFill>
                            <a:srgbClr val="000000"/>
                          </a:solidFill>
                          <a:ea typeface="Microsoft YaHei UI" panose="020B0503020204020204" pitchFamily="34" charset="-122"/>
                        </a:rPr>
                        <a:t>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 b="1" i="0" dirty="0" smtClean="0">
                          <a:solidFill>
                            <a:srgbClr val="000000"/>
                          </a:solidFill>
                          <a:ea typeface="Microsoft YaHei UI" panose="020B0503020204020204" pitchFamily="34" charset="-122"/>
                        </a:rPr>
                        <a:t>12-18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 b="1" i="0" dirty="0" smtClean="0">
                          <a:solidFill>
                            <a:srgbClr val="000000"/>
                          </a:solidFill>
                          <a:ea typeface="Microsoft YaHei UI" panose="020B0503020204020204" pitchFamily="34" charset="-122"/>
                        </a:rPr>
                        <a:t>4-6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5" name="TextBox 4"/>
          <p:cNvSpPr txBox="1"/>
          <p:nvPr/>
        </p:nvSpPr>
        <p:spPr>
          <a:xfrm>
            <a:off x="595423" y="1292248"/>
            <a:ext cx="3767027" cy="369332"/>
          </a:xfrm>
          <a:prstGeom prst="rect">
            <a:avLst/>
          </a:prstGeom>
          <a:noFill/>
        </p:spPr>
        <p:txBody>
          <a:bodyPr wrap="square" rtlCol="0">
            <a:spAutoFit/>
          </a:bodyPr>
          <a:lstStyle/>
          <a:p>
            <a:r>
              <a:rPr lang="zh" sz="1800" b="1" i="0" dirty="0" smtClean="0">
                <a:solidFill>
                  <a:srgbClr val="000000"/>
                </a:solidFill>
                <a:latin typeface="微軟正黑體" panose="020B0604030504040204" pitchFamily="34" charset="-120"/>
                <a:ea typeface="微軟正黑體" panose="020B0604030504040204" pitchFamily="34" charset="-120"/>
              </a:rPr>
              <a:t>範例：90天銷售目標</a:t>
            </a:r>
          </a:p>
        </p:txBody>
      </p:sp>
    </p:spTree>
    <p:extLst>
      <p:ext uri="{BB962C8B-B14F-4D97-AF65-F5344CB8AC3E}">
        <p14:creationId xmlns:p14="http://schemas.microsoft.com/office/powerpoint/2010/main" val="1519075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Pentagon 35"/>
          <p:cNvSpPr/>
          <p:nvPr/>
        </p:nvSpPr>
        <p:spPr>
          <a:xfrm>
            <a:off x="-14" y="2640097"/>
            <a:ext cx="2309117" cy="584775"/>
          </a:xfrm>
          <a:prstGeom prst="homePlate">
            <a:avLst/>
          </a:prstGeom>
          <a:solidFill>
            <a:srgbClr val="92D050"/>
          </a:solidFill>
        </p:spPr>
        <p:txBody>
          <a:bodyPr wrap="square">
            <a:spAutoFit/>
          </a:bodyPr>
          <a:lstStyle/>
          <a:p>
            <a:pPr defTabSz="914400">
              <a:spcAft>
                <a:spcPts val="600"/>
              </a:spcAft>
            </a:pPr>
            <a:r>
              <a:rPr lang="zh" sz="1600" b="1" i="0" cap="all" dirty="0" smtClean="0">
                <a:solidFill>
                  <a:srgbClr val="404040"/>
                </a:solidFill>
                <a:latin typeface="微軟正黑體" panose="020B0604030504040204" pitchFamily="34" charset="-120"/>
                <a:ea typeface="微軟正黑體" panose="020B0604030504040204" pitchFamily="34" charset="-120"/>
              </a:rPr>
              <a:t>2%的銷售是在第一次接觸談成的</a:t>
            </a:r>
          </a:p>
        </p:txBody>
      </p:sp>
      <p:sp>
        <p:nvSpPr>
          <p:cNvPr id="39" name="Pentagon 38"/>
          <p:cNvSpPr/>
          <p:nvPr/>
        </p:nvSpPr>
        <p:spPr>
          <a:xfrm>
            <a:off x="-13" y="1247860"/>
            <a:ext cx="2341652" cy="584775"/>
          </a:xfrm>
          <a:prstGeom prst="homePlate">
            <a:avLst/>
          </a:prstGeom>
          <a:solidFill>
            <a:schemeClr val="accent6">
              <a:lumMod val="75000"/>
            </a:schemeClr>
          </a:solidFill>
        </p:spPr>
        <p:txBody>
          <a:bodyPr wrap="square">
            <a:spAutoFit/>
          </a:bodyPr>
          <a:lstStyle/>
          <a:p>
            <a:pPr defTabSz="914400">
              <a:spcAft>
                <a:spcPts val="600"/>
              </a:spcAft>
            </a:pPr>
            <a:r>
              <a:rPr lang="zh" sz="1600" b="1" i="0" cap="all" dirty="0" smtClean="0">
                <a:solidFill>
                  <a:srgbClr val="FFFFFF"/>
                </a:solidFill>
                <a:latin typeface="微軟正黑體" panose="020B0604030504040204" pitchFamily="34" charset="-120"/>
                <a:ea typeface="微軟正黑體" panose="020B0604030504040204" pitchFamily="34" charset="-120"/>
              </a:rPr>
              <a:t>3%的銷售是在第二次接觸談成的</a:t>
            </a:r>
          </a:p>
        </p:txBody>
      </p:sp>
      <p:sp>
        <p:nvSpPr>
          <p:cNvPr id="40" name="Pentagon 39"/>
          <p:cNvSpPr/>
          <p:nvPr/>
        </p:nvSpPr>
        <p:spPr>
          <a:xfrm>
            <a:off x="-13" y="3997146"/>
            <a:ext cx="2819400" cy="584775"/>
          </a:xfrm>
          <a:prstGeom prst="homePlate">
            <a:avLst/>
          </a:prstGeom>
          <a:solidFill>
            <a:srgbClr val="0070C0"/>
          </a:solidFill>
        </p:spPr>
        <p:txBody>
          <a:bodyPr wrap="square">
            <a:spAutoFit/>
          </a:bodyPr>
          <a:lstStyle/>
          <a:p>
            <a:pPr defTabSz="914400">
              <a:spcAft>
                <a:spcPts val="600"/>
              </a:spcAft>
            </a:pPr>
            <a:r>
              <a:rPr lang="zh" sz="1600" b="1" i="0" cap="all" dirty="0" smtClean="0">
                <a:solidFill>
                  <a:srgbClr val="FFFFFF"/>
                </a:solidFill>
                <a:latin typeface="微軟正黑體" panose="020B0604030504040204" pitchFamily="34" charset="-120"/>
                <a:ea typeface="微軟正黑體" panose="020B0604030504040204" pitchFamily="34" charset="-120"/>
              </a:rPr>
              <a:t>80%的銷售是在第五到第十二次接觸談成的</a:t>
            </a:r>
          </a:p>
        </p:txBody>
      </p:sp>
      <p:sp>
        <p:nvSpPr>
          <p:cNvPr id="41" name="Pentagon 40"/>
          <p:cNvSpPr/>
          <p:nvPr/>
        </p:nvSpPr>
        <p:spPr>
          <a:xfrm flipH="1">
            <a:off x="6802347" y="2646690"/>
            <a:ext cx="2341653" cy="584775"/>
          </a:xfrm>
          <a:prstGeom prst="homePlate">
            <a:avLst/>
          </a:prstGeom>
          <a:solidFill>
            <a:schemeClr val="tx1">
              <a:lumMod val="85000"/>
              <a:lumOff val="15000"/>
            </a:schemeClr>
          </a:solidFill>
        </p:spPr>
        <p:txBody>
          <a:bodyPr wrap="square">
            <a:spAutoFit/>
          </a:bodyPr>
          <a:lstStyle/>
          <a:p>
            <a:pPr algn="r" defTabSz="914400">
              <a:spcAft>
                <a:spcPts val="600"/>
              </a:spcAft>
            </a:pPr>
            <a:r>
              <a:rPr lang="zh" sz="1600" b="1" i="0" cap="all" dirty="0" smtClean="0">
                <a:solidFill>
                  <a:srgbClr val="FFFFFF"/>
                </a:solidFill>
                <a:latin typeface="微軟正黑體" panose="020B0604030504040204" pitchFamily="34" charset="-120"/>
                <a:ea typeface="微軟正黑體" panose="020B0604030504040204" pitchFamily="34" charset="-120"/>
              </a:rPr>
              <a:t>10%的銷售是在第四次接觸談成的</a:t>
            </a:r>
          </a:p>
        </p:txBody>
      </p:sp>
      <p:sp>
        <p:nvSpPr>
          <p:cNvPr id="42" name="Pentagon 41"/>
          <p:cNvSpPr/>
          <p:nvPr/>
        </p:nvSpPr>
        <p:spPr>
          <a:xfrm flipH="1">
            <a:off x="6802335" y="1264727"/>
            <a:ext cx="2341652" cy="584775"/>
          </a:xfrm>
          <a:prstGeom prst="homePlate">
            <a:avLst/>
          </a:prstGeom>
          <a:solidFill>
            <a:schemeClr val="accent5">
              <a:lumMod val="75000"/>
            </a:schemeClr>
          </a:solidFill>
        </p:spPr>
        <p:txBody>
          <a:bodyPr wrap="square">
            <a:spAutoFit/>
          </a:bodyPr>
          <a:lstStyle/>
          <a:p>
            <a:pPr algn="r" defTabSz="914400">
              <a:spcAft>
                <a:spcPts val="600"/>
              </a:spcAft>
            </a:pPr>
            <a:r>
              <a:rPr lang="zh" sz="1600" b="1" i="0" cap="all" dirty="0" smtClean="0">
                <a:solidFill>
                  <a:srgbClr val="FFFFFF"/>
                </a:solidFill>
                <a:latin typeface="微軟正黑體" panose="020B0604030504040204" pitchFamily="34" charset="-120"/>
                <a:ea typeface="微軟正黑體" panose="020B0604030504040204" pitchFamily="34" charset="-120"/>
              </a:rPr>
              <a:t>5%的銷售是在第三次接觸談成的</a:t>
            </a:r>
          </a:p>
        </p:txBody>
      </p:sp>
      <p:graphicFrame>
        <p:nvGraphicFramePr>
          <p:cNvPr id="13" name="Chart 12"/>
          <p:cNvGraphicFramePr/>
          <p:nvPr>
            <p:extLst>
              <p:ext uri="{D42A27DB-BD31-4B8C-83A1-F6EECF244321}">
                <p14:modId xmlns:p14="http://schemas.microsoft.com/office/powerpoint/2010/main" val="2659042008"/>
              </p:ext>
            </p:extLst>
          </p:nvPr>
        </p:nvGraphicFramePr>
        <p:xfrm>
          <a:off x="2022283" y="1730375"/>
          <a:ext cx="5257800" cy="3327400"/>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p:nvPr/>
        </p:nvSpPr>
        <p:spPr>
          <a:xfrm>
            <a:off x="995082" y="267993"/>
            <a:ext cx="7100047" cy="69924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 sz="2800" b="1" i="0" dirty="0" smtClean="0">
                <a:solidFill>
                  <a:srgbClr val="FFFFFF"/>
                </a:solidFill>
                <a:latin typeface="微軟正黑體" panose="020B0604030504040204" pitchFamily="34" charset="-120"/>
                <a:ea typeface="微軟正黑體" panose="020B0604030504040204" pitchFamily="34" charset="-120"/>
              </a:rPr>
              <a:t>多少次的聯絡可以完成一次銷售？</a:t>
            </a:r>
          </a:p>
        </p:txBody>
      </p:sp>
      <p:cxnSp>
        <p:nvCxnSpPr>
          <p:cNvPr id="29" name="Elbow Connector 28"/>
          <p:cNvCxnSpPr>
            <a:stCxn id="42" idx="3"/>
          </p:cNvCxnSpPr>
          <p:nvPr/>
        </p:nvCxnSpPr>
        <p:spPr>
          <a:xfrm rot="10800000" flipV="1">
            <a:off x="4724387" y="1557114"/>
            <a:ext cx="2077948" cy="2094135"/>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18" name="Elbow Connector 17"/>
          <p:cNvCxnSpPr>
            <a:stCxn id="39" idx="3"/>
          </p:cNvCxnSpPr>
          <p:nvPr/>
        </p:nvCxnSpPr>
        <p:spPr>
          <a:xfrm>
            <a:off x="2341639" y="1540248"/>
            <a:ext cx="1805059" cy="2456898"/>
          </a:xfrm>
          <a:prstGeom prst="bentConnector2">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Elbow Connector 30"/>
          <p:cNvCxnSpPr/>
          <p:nvPr/>
        </p:nvCxnSpPr>
        <p:spPr>
          <a:xfrm rot="10800000" flipV="1">
            <a:off x="5512073" y="3009014"/>
            <a:ext cx="1290274" cy="718436"/>
          </a:xfrm>
          <a:prstGeom prst="bentConnector3">
            <a:avLst>
              <a:gd name="adj1" fmla="val 50000"/>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Elbow Connector 13"/>
          <p:cNvCxnSpPr/>
          <p:nvPr/>
        </p:nvCxnSpPr>
        <p:spPr>
          <a:xfrm>
            <a:off x="2309103" y="3009014"/>
            <a:ext cx="1528710" cy="870836"/>
          </a:xfrm>
          <a:prstGeom prst="bentConnector3">
            <a:avLst>
              <a:gd name="adj1" fmla="val 50000"/>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 name="Elbow Connector 20"/>
          <p:cNvCxnSpPr/>
          <p:nvPr/>
        </p:nvCxnSpPr>
        <p:spPr>
          <a:xfrm rot="16200000" flipV="1">
            <a:off x="2196502" y="3800260"/>
            <a:ext cx="1041994" cy="203779"/>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8616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2438400" y="2706221"/>
            <a:ext cx="3810000" cy="3542872"/>
          </a:xfrm>
          <a:prstGeom prst="rect">
            <a:avLst/>
          </a:prstGeom>
          <a:solidFill>
            <a:schemeClr val="tx1">
              <a:lumMod val="65000"/>
              <a:lumOff val="35000"/>
            </a:schemeClr>
          </a:solidFill>
          <a:ln>
            <a:noFill/>
          </a:ln>
          <a:effectLst>
            <a:outerShdw blurRad="63500" sx="102000" sy="102000" algn="ctr" rotWithShape="0">
              <a:prstClr val="black">
                <a:alpha val="40000"/>
              </a:prstClr>
            </a:outerShdw>
          </a:effectLst>
          <a:scene3d>
            <a:camera prst="orthographicFront">
              <a:rot lat="18386203" lon="4319935" rev="17094000"/>
            </a:camera>
            <a:lightRig rig="balanced" dir="t"/>
          </a:scene3d>
          <a:sp3d>
            <a:bevelT h="0"/>
            <a:bevelB w="0" h="0"/>
            <a:extrusionClr>
              <a:srgbClr val="92D050"/>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微軟正黑體" panose="020B0604030504040204" pitchFamily="34" charset="-120"/>
              <a:ea typeface="微軟正黑體" panose="020B0604030504040204" pitchFamily="34" charset="-120"/>
            </a:endParaRPr>
          </a:p>
        </p:txBody>
      </p:sp>
      <p:sp>
        <p:nvSpPr>
          <p:cNvPr id="2" name="Rectangle 1"/>
          <p:cNvSpPr/>
          <p:nvPr/>
        </p:nvSpPr>
        <p:spPr>
          <a:xfrm>
            <a:off x="3515474" y="953621"/>
            <a:ext cx="838200" cy="838200"/>
          </a:xfrm>
          <a:prstGeom prst="rect">
            <a:avLst/>
          </a:prstGeom>
          <a:solidFill>
            <a:srgbClr val="0070C0"/>
          </a:solidFill>
          <a:ln>
            <a:noFill/>
          </a:ln>
          <a:scene3d>
            <a:camera prst="orthographicFront">
              <a:rot lat="18386203" lon="4319935" rev="17094000"/>
            </a:camera>
            <a:lightRig rig="balanced" dir="t"/>
          </a:scene3d>
          <a:sp3d extrusionH="3175000">
            <a:bevelT h="0"/>
            <a:bevelB w="0" h="0"/>
            <a:extrusionClr>
              <a:srgbClr val="0070C0"/>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微軟正黑體" panose="020B0604030504040204" pitchFamily="34" charset="-120"/>
              <a:ea typeface="微軟正黑體" panose="020B0604030504040204" pitchFamily="34" charset="-120"/>
            </a:endParaRPr>
          </a:p>
        </p:txBody>
      </p:sp>
      <p:sp>
        <p:nvSpPr>
          <p:cNvPr id="3" name="Rectangle 2"/>
          <p:cNvSpPr/>
          <p:nvPr/>
        </p:nvSpPr>
        <p:spPr>
          <a:xfrm>
            <a:off x="4688439" y="2471414"/>
            <a:ext cx="838200" cy="838200"/>
          </a:xfrm>
          <a:prstGeom prst="rect">
            <a:avLst/>
          </a:prstGeom>
          <a:solidFill>
            <a:schemeClr val="accent6">
              <a:lumMod val="75000"/>
            </a:schemeClr>
          </a:solidFill>
          <a:ln>
            <a:noFill/>
          </a:ln>
          <a:scene3d>
            <a:camera prst="orthographicFront">
              <a:rot lat="18386203" lon="4319935" rev="17094000"/>
            </a:camera>
            <a:lightRig rig="balanced" dir="t"/>
          </a:scene3d>
          <a:sp3d extrusionH="1587500">
            <a:bevelT h="0"/>
            <a:bevelB w="0" h="0"/>
            <a:extrusionClr>
              <a:schemeClr val="accent6">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微軟正黑體" panose="020B0604030504040204" pitchFamily="34" charset="-120"/>
              <a:ea typeface="微軟正黑體" panose="020B0604030504040204" pitchFamily="34" charset="-120"/>
            </a:endParaRPr>
          </a:p>
        </p:txBody>
      </p:sp>
      <p:sp>
        <p:nvSpPr>
          <p:cNvPr id="6" name="Rectangle 5"/>
          <p:cNvSpPr/>
          <p:nvPr/>
        </p:nvSpPr>
        <p:spPr>
          <a:xfrm>
            <a:off x="0" y="3800848"/>
            <a:ext cx="4069422" cy="820648"/>
          </a:xfrm>
          <a:prstGeom prst="rect">
            <a:avLst/>
          </a:prstGeom>
          <a:solidFill>
            <a:srgbClr val="92D050"/>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61963" defTabSz="914400"/>
            <a:r>
              <a:rPr lang="zh" sz="2000" b="1" i="0" cap="all" dirty="0" smtClean="0">
                <a:solidFill>
                  <a:srgbClr val="000000"/>
                </a:solidFill>
                <a:latin typeface="微軟正黑體" panose="020B0604030504040204" pitchFamily="34" charset="-120"/>
                <a:ea typeface="微軟正黑體" panose="020B0604030504040204" pitchFamily="34" charset="-120"/>
              </a:rPr>
              <a:t>12%的銷售員</a:t>
            </a:r>
            <a:endParaRPr lang="en-US" altLang="zh" sz="2000" b="1" i="0" cap="all" dirty="0" smtClean="0">
              <a:solidFill>
                <a:srgbClr val="000000"/>
              </a:solidFill>
              <a:latin typeface="微軟正黑體" panose="020B0604030504040204" pitchFamily="34" charset="-120"/>
              <a:ea typeface="微軟正黑體" panose="020B0604030504040204" pitchFamily="34" charset="-120"/>
            </a:endParaRPr>
          </a:p>
          <a:p>
            <a:pPr marL="461963" defTabSz="914400"/>
            <a:r>
              <a:rPr lang="zh" sz="2000" b="1" i="0" cap="all" dirty="0" smtClean="0">
                <a:solidFill>
                  <a:srgbClr val="000000"/>
                </a:solidFill>
                <a:latin typeface="微軟正黑體" panose="020B0604030504040204" pitchFamily="34" charset="-120"/>
                <a:ea typeface="微軟正黑體" panose="020B0604030504040204" pitchFamily="34" charset="-120"/>
              </a:rPr>
              <a:t>與潛在顧客接觸三次以上</a:t>
            </a:r>
          </a:p>
        </p:txBody>
      </p:sp>
      <p:sp>
        <p:nvSpPr>
          <p:cNvPr id="4" name="Rectangle 3"/>
          <p:cNvSpPr/>
          <p:nvPr/>
        </p:nvSpPr>
        <p:spPr>
          <a:xfrm>
            <a:off x="4202984" y="3361199"/>
            <a:ext cx="838200" cy="838200"/>
          </a:xfrm>
          <a:prstGeom prst="rect">
            <a:avLst/>
          </a:prstGeom>
          <a:solidFill>
            <a:srgbClr val="92D050"/>
          </a:solidFill>
          <a:ln>
            <a:noFill/>
          </a:ln>
          <a:scene3d>
            <a:camera prst="orthographicFront">
              <a:rot lat="18386203" lon="4319935" rev="17094000"/>
            </a:camera>
            <a:lightRig rig="balanced" dir="t"/>
          </a:scene3d>
          <a:sp3d extrusionH="825500">
            <a:bevelT h="0"/>
            <a:bevelB w="0" h="0"/>
            <a:extrusionClr>
              <a:srgbClr val="92D050"/>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微軟正黑體" panose="020B0604030504040204" pitchFamily="34" charset="-120"/>
              <a:ea typeface="微軟正黑體" panose="020B0604030504040204" pitchFamily="34" charset="-120"/>
            </a:endParaRPr>
          </a:p>
        </p:txBody>
      </p:sp>
      <p:sp>
        <p:nvSpPr>
          <p:cNvPr id="7" name="Rectangle 6"/>
          <p:cNvSpPr/>
          <p:nvPr/>
        </p:nvSpPr>
        <p:spPr>
          <a:xfrm>
            <a:off x="5694452" y="2865899"/>
            <a:ext cx="3449548" cy="820648"/>
          </a:xfrm>
          <a:prstGeom prst="rect">
            <a:avLst/>
          </a:prstGeom>
          <a:solidFill>
            <a:schemeClr val="accent6"/>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61963" defTabSz="914400"/>
            <a:r>
              <a:rPr lang="zh" sz="2000" b="1" i="0" cap="all" dirty="0" smtClean="0">
                <a:solidFill>
                  <a:srgbClr val="262626"/>
                </a:solidFill>
                <a:latin typeface="微軟正黑體" panose="020B0604030504040204" pitchFamily="34" charset="-120"/>
                <a:ea typeface="微軟正黑體" panose="020B0604030504040204" pitchFamily="34" charset="-120"/>
              </a:rPr>
              <a:t>25%的銷售員會進行第二次接觸，然後就停止了</a:t>
            </a:r>
          </a:p>
        </p:txBody>
      </p:sp>
      <p:sp>
        <p:nvSpPr>
          <p:cNvPr id="8" name="Rectangle 7"/>
          <p:cNvSpPr/>
          <p:nvPr/>
        </p:nvSpPr>
        <p:spPr>
          <a:xfrm>
            <a:off x="0" y="1791821"/>
            <a:ext cx="3363074" cy="820648"/>
          </a:xfrm>
          <a:prstGeom prst="rect">
            <a:avLst/>
          </a:prstGeom>
          <a:solidFill>
            <a:srgbClr val="0070C0"/>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defTabSz="914400">
              <a:spcAft>
                <a:spcPts val="600"/>
              </a:spcAft>
            </a:pPr>
            <a:r>
              <a:rPr lang="zh" sz="2000" b="1" i="0" cap="all" dirty="0" smtClean="0">
                <a:solidFill>
                  <a:srgbClr val="FFFFFF"/>
                </a:solidFill>
                <a:latin typeface="微軟正黑體" panose="020B0604030504040204" pitchFamily="34" charset="-120"/>
                <a:ea typeface="微軟正黑體" panose="020B0604030504040204" pitchFamily="34" charset="-120"/>
              </a:rPr>
              <a:t>48%的銷售員</a:t>
            </a:r>
            <a:endParaRPr lang="en-US" altLang="zh" sz="2000" b="1" i="0" cap="all" dirty="0" smtClean="0">
              <a:solidFill>
                <a:srgbClr val="FFFFFF"/>
              </a:solidFill>
              <a:latin typeface="微軟正黑體" panose="020B0604030504040204" pitchFamily="34" charset="-120"/>
              <a:ea typeface="微軟正黑體" panose="020B0604030504040204" pitchFamily="34" charset="-120"/>
            </a:endParaRPr>
          </a:p>
          <a:p>
            <a:pPr marL="174625" defTabSz="914400">
              <a:spcAft>
                <a:spcPts val="600"/>
              </a:spcAft>
            </a:pPr>
            <a:r>
              <a:rPr lang="zh" sz="2000" b="1" i="0" cap="all" dirty="0" smtClean="0">
                <a:solidFill>
                  <a:srgbClr val="FFFFFF"/>
                </a:solidFill>
                <a:latin typeface="微軟正黑體" panose="020B0604030504040204" pitchFamily="34" charset="-120"/>
                <a:ea typeface="微軟正黑體" panose="020B0604030504040204" pitchFamily="34" charset="-120"/>
              </a:rPr>
              <a:t>從來不跟進追蹤潛在顧客</a:t>
            </a:r>
          </a:p>
        </p:txBody>
      </p:sp>
      <p:sp>
        <p:nvSpPr>
          <p:cNvPr id="9" name="Rectangle 8"/>
          <p:cNvSpPr/>
          <p:nvPr/>
        </p:nvSpPr>
        <p:spPr>
          <a:xfrm>
            <a:off x="995082" y="267993"/>
            <a:ext cx="7100047" cy="69924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 sz="2800" b="1" i="0" dirty="0" smtClean="0">
                <a:solidFill>
                  <a:srgbClr val="FFFFFF"/>
                </a:solidFill>
                <a:latin typeface="微軟正黑體" panose="020B0604030504040204" pitchFamily="34" charset="-120"/>
                <a:ea typeface="微軟正黑體" panose="020B0604030504040204" pitchFamily="34" charset="-120"/>
              </a:rPr>
              <a:t>大部分的銷售人員聯絡了幾次？</a:t>
            </a:r>
          </a:p>
        </p:txBody>
      </p:sp>
    </p:spTree>
    <p:extLst>
      <p:ext uri="{BB962C8B-B14F-4D97-AF65-F5344CB8AC3E}">
        <p14:creationId xmlns:p14="http://schemas.microsoft.com/office/powerpoint/2010/main" val="3860479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685800" y="0"/>
            <a:ext cx="3505200" cy="5143500"/>
          </a:xfrm>
          <a:prstGeom prst="rect">
            <a:avLst/>
          </a:prstGeom>
          <a:solidFill>
            <a:schemeClr val="tx1">
              <a:lumMod val="85000"/>
              <a:lumOff val="1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微軟正黑體" panose="020B0604030504040204" pitchFamily="34" charset="-120"/>
              <a:ea typeface="微軟正黑體" panose="020B0604030504040204" pitchFamily="34" charset="-120"/>
            </a:endParaRPr>
          </a:p>
        </p:txBody>
      </p:sp>
      <p:sp>
        <p:nvSpPr>
          <p:cNvPr id="3" name="Pentagon 2"/>
          <p:cNvSpPr/>
          <p:nvPr/>
        </p:nvSpPr>
        <p:spPr>
          <a:xfrm>
            <a:off x="685800" y="1962150"/>
            <a:ext cx="3124200" cy="838200"/>
          </a:xfrm>
          <a:prstGeom prst="homePlate">
            <a:avLst>
              <a:gd name="adj" fmla="val 38443"/>
            </a:avLst>
          </a:prstGeom>
          <a:solidFill>
            <a:srgbClr val="00B0F0"/>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2713" defTabSz="914400"/>
            <a:r>
              <a:rPr lang="zh" b="1" i="0" cap="all" dirty="0" smtClean="0">
                <a:solidFill>
                  <a:srgbClr val="FFFFFF"/>
                </a:solidFill>
                <a:latin typeface="微軟正黑體" panose="020B0604030504040204" pitchFamily="34" charset="-120"/>
                <a:ea typeface="微軟正黑體" panose="020B0604030504040204" pitchFamily="34" charset="-120"/>
              </a:rPr>
              <a:t>與產品專員溝通 </a:t>
            </a:r>
          </a:p>
        </p:txBody>
      </p:sp>
      <p:sp>
        <p:nvSpPr>
          <p:cNvPr id="4" name="Pentagon 3"/>
          <p:cNvSpPr/>
          <p:nvPr/>
        </p:nvSpPr>
        <p:spPr>
          <a:xfrm flipH="1">
            <a:off x="1066800" y="2952750"/>
            <a:ext cx="3124200" cy="838200"/>
          </a:xfrm>
          <a:prstGeom prst="homePlate">
            <a:avLst>
              <a:gd name="adj" fmla="val 38443"/>
            </a:avLst>
          </a:prstGeom>
          <a:solidFill>
            <a:schemeClr val="accent6">
              <a:lumMod val="75000"/>
            </a:schemeClr>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5425" defTabSz="914400"/>
            <a:r>
              <a:rPr lang="zh" b="1" i="0" cap="all" dirty="0" smtClean="0">
                <a:solidFill>
                  <a:srgbClr val="FFFFFF"/>
                </a:solidFill>
                <a:latin typeface="微軟正黑體" panose="020B0604030504040204" pitchFamily="34" charset="-120"/>
                <a:ea typeface="微軟正黑體" panose="020B0604030504040204" pitchFamily="34" charset="-120"/>
              </a:rPr>
              <a:t>確認雙方資訊要同步，才不會讓潛在人選無所適從</a:t>
            </a:r>
          </a:p>
        </p:txBody>
      </p:sp>
      <p:sp>
        <p:nvSpPr>
          <p:cNvPr id="5" name="Pentagon 4"/>
          <p:cNvSpPr/>
          <p:nvPr/>
        </p:nvSpPr>
        <p:spPr>
          <a:xfrm>
            <a:off x="685800" y="3943350"/>
            <a:ext cx="3124200" cy="838200"/>
          </a:xfrm>
          <a:prstGeom prst="homePlate">
            <a:avLst>
              <a:gd name="adj" fmla="val 38443"/>
            </a:avLst>
          </a:prstGeom>
          <a:solidFill>
            <a:srgbClr val="00B0F0"/>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2713" defTabSz="914400"/>
            <a:r>
              <a:rPr lang="zh" b="1" i="0" cap="all" dirty="0" smtClean="0">
                <a:solidFill>
                  <a:srgbClr val="FFFFFF"/>
                </a:solidFill>
                <a:latin typeface="微軟正黑體" panose="020B0604030504040204" pitchFamily="34" charset="-120"/>
                <a:ea typeface="微軟正黑體" panose="020B0604030504040204" pitchFamily="34" charset="-120"/>
              </a:rPr>
              <a:t>使用新的網路中心經營者通知系統</a:t>
            </a:r>
          </a:p>
        </p:txBody>
      </p:sp>
      <p:sp>
        <p:nvSpPr>
          <p:cNvPr id="6" name="Rectangle 5"/>
          <p:cNvSpPr/>
          <p:nvPr/>
        </p:nvSpPr>
        <p:spPr>
          <a:xfrm>
            <a:off x="914400" y="810220"/>
            <a:ext cx="3124200" cy="830997"/>
          </a:xfrm>
          <a:prstGeom prst="rect">
            <a:avLst/>
          </a:prstGeom>
        </p:spPr>
        <p:txBody>
          <a:bodyPr wrap="square">
            <a:spAutoFit/>
          </a:bodyPr>
          <a:lstStyle/>
          <a:p>
            <a:pPr defTabSz="914400"/>
            <a:r>
              <a:rPr lang="zh" sz="2400" b="1" i="0" cap="all" dirty="0" smtClean="0">
                <a:solidFill>
                  <a:srgbClr val="FFFFFF"/>
                </a:solidFill>
                <a:latin typeface="微軟正黑體" panose="020B0604030504040204" pitchFamily="34" charset="-120"/>
                <a:ea typeface="微軟正黑體" panose="020B0604030504040204" pitchFamily="34" charset="-120"/>
              </a:rPr>
              <a:t>如果產品專員代表您跟進追蹤：</a:t>
            </a:r>
          </a:p>
        </p:txBody>
      </p:sp>
    </p:spTree>
    <p:extLst>
      <p:ext uri="{BB962C8B-B14F-4D97-AF65-F5344CB8AC3E}">
        <p14:creationId xmlns:p14="http://schemas.microsoft.com/office/powerpoint/2010/main" val="1568616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685800" y="0"/>
            <a:ext cx="3505200" cy="5143500"/>
          </a:xfrm>
          <a:prstGeom prst="rect">
            <a:avLst/>
          </a:prstGeom>
          <a:solidFill>
            <a:schemeClr val="tx1">
              <a:lumMod val="85000"/>
              <a:lumOff val="1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微軟正黑體" panose="020B0604030504040204" pitchFamily="34" charset="-120"/>
              <a:ea typeface="微軟正黑體" panose="020B0604030504040204" pitchFamily="34" charset="-120"/>
            </a:endParaRPr>
          </a:p>
        </p:txBody>
      </p:sp>
      <p:sp>
        <p:nvSpPr>
          <p:cNvPr id="7" name="Rectangle 6"/>
          <p:cNvSpPr/>
          <p:nvPr/>
        </p:nvSpPr>
        <p:spPr>
          <a:xfrm>
            <a:off x="685800" y="458004"/>
            <a:ext cx="3650876" cy="4493538"/>
          </a:xfrm>
          <a:prstGeom prst="rect">
            <a:avLst/>
          </a:prstGeom>
        </p:spPr>
        <p:txBody>
          <a:bodyPr wrap="square">
            <a:spAutoFit/>
          </a:bodyPr>
          <a:lstStyle/>
          <a:p>
            <a:pPr defTabSz="914400"/>
            <a:r>
              <a:rPr lang="zh" sz="2400" b="1" i="0" cap="all" dirty="0" smtClean="0">
                <a:solidFill>
                  <a:srgbClr val="FFFFFF"/>
                </a:solidFill>
                <a:latin typeface="微軟正黑體" panose="020B0604030504040204" pitchFamily="34" charset="-120"/>
                <a:ea typeface="微軟正黑體" panose="020B0604030504040204" pitchFamily="34" charset="-120"/>
              </a:rPr>
              <a:t>如果您自己跟進追蹤：</a:t>
            </a:r>
            <a:r>
              <a:rPr lang="en" sz="2400" b="1" dirty="0" smtClean="0">
                <a:latin typeface="微軟正黑體" panose="020B0604030504040204" pitchFamily="34" charset="-120"/>
                <a:ea typeface="微軟正黑體" panose="020B0604030504040204" pitchFamily="34" charset="-120"/>
              </a:rPr>
              <a:t/>
            </a:r>
            <a:br>
              <a:rPr lang="en" sz="2400" b="1" dirty="0" smtClean="0">
                <a:latin typeface="微軟正黑體" panose="020B0604030504040204" pitchFamily="34" charset="-120"/>
                <a:ea typeface="微軟正黑體" panose="020B0604030504040204" pitchFamily="34" charset="-120"/>
              </a:rPr>
            </a:br>
            <a:endParaRPr lang="en" sz="2400" b="1" dirty="0" smtClean="0">
              <a:latin typeface="微軟正黑體" panose="020B0604030504040204" pitchFamily="34" charset="-120"/>
              <a:ea typeface="微軟正黑體" panose="020B0604030504040204" pitchFamily="34" charset="-120"/>
            </a:endParaRPr>
          </a:p>
          <a:p>
            <a:pPr defTabSz="914400">
              <a:spcAft>
                <a:spcPts val="1200"/>
              </a:spcAft>
            </a:pPr>
            <a:r>
              <a:rPr lang="zh" b="1" i="0" dirty="0" smtClean="0">
                <a:solidFill>
                  <a:srgbClr val="FFFFFF"/>
                </a:solidFill>
                <a:latin typeface="微軟正黑體" panose="020B0604030504040204" pitchFamily="34" charset="-120"/>
                <a:ea typeface="微軟正黑體" panose="020B0604030504040204" pitchFamily="34" charset="-120"/>
              </a:rPr>
              <a:t>要條理分明</a:t>
            </a:r>
            <a:r>
              <a:rPr lang="en" b="1" dirty="0" smtClean="0">
                <a:latin typeface="微軟正黑體" panose="020B0604030504040204" pitchFamily="34" charset="-120"/>
                <a:ea typeface="微軟正黑體" panose="020B0604030504040204" pitchFamily="34" charset="-120"/>
              </a:rPr>
              <a:t/>
            </a:r>
            <a:br>
              <a:rPr lang="en" b="1" dirty="0" smtClean="0">
                <a:latin typeface="微軟正黑體" panose="020B0604030504040204" pitchFamily="34" charset="-120"/>
                <a:ea typeface="微軟正黑體" panose="020B0604030504040204" pitchFamily="34" charset="-120"/>
              </a:rPr>
            </a:br>
            <a:r>
              <a:rPr lang="zh" b="1" i="0" dirty="0" smtClean="0">
                <a:solidFill>
                  <a:srgbClr val="FFFFFF"/>
                </a:solidFill>
                <a:latin typeface="微軟正黑體" panose="020B0604030504040204" pitchFamily="34" charset="-120"/>
                <a:ea typeface="微軟正黑體" panose="020B0604030504040204" pitchFamily="34" charset="-120"/>
              </a:rPr>
              <a:t>安排您自己的跟進電話</a:t>
            </a:r>
          </a:p>
          <a:p>
            <a:pPr defTabSz="914400">
              <a:spcAft>
                <a:spcPts val="1200"/>
              </a:spcAft>
            </a:pPr>
            <a:r>
              <a:rPr lang="zh" b="1" i="0" dirty="0" smtClean="0">
                <a:solidFill>
                  <a:srgbClr val="FFFFFF"/>
                </a:solidFill>
                <a:latin typeface="微軟正黑體" panose="020B0604030504040204" pitchFamily="34" charset="-120"/>
                <a:ea typeface="微軟正黑體" panose="020B0604030504040204" pitchFamily="34" charset="-120"/>
              </a:rPr>
              <a:t>選擇合理的時間</a:t>
            </a:r>
            <a:r>
              <a:rPr lang="en" b="1" dirty="0" smtClean="0">
                <a:latin typeface="微軟正黑體" panose="020B0604030504040204" pitchFamily="34" charset="-120"/>
                <a:ea typeface="微軟正黑體" panose="020B0604030504040204" pitchFamily="34" charset="-120"/>
              </a:rPr>
              <a:t/>
            </a:r>
            <a:br>
              <a:rPr lang="en" b="1" dirty="0" smtClean="0">
                <a:latin typeface="微軟正黑體" panose="020B0604030504040204" pitchFamily="34" charset="-120"/>
                <a:ea typeface="微軟正黑體" panose="020B0604030504040204" pitchFamily="34" charset="-120"/>
              </a:rPr>
            </a:br>
            <a:r>
              <a:rPr lang="zh" b="1" i="0" dirty="0" smtClean="0">
                <a:solidFill>
                  <a:srgbClr val="FFFFFF"/>
                </a:solidFill>
                <a:latin typeface="微軟正黑體" panose="020B0604030504040204" pitchFamily="34" charset="-120"/>
                <a:ea typeface="微軟正黑體" panose="020B0604030504040204" pitchFamily="34" charset="-120"/>
              </a:rPr>
              <a:t>跟進潛在人選 （例如不要在週五晚上七點打電話給餐廳老闆）</a:t>
            </a:r>
          </a:p>
          <a:p>
            <a:pPr defTabSz="914400">
              <a:spcAft>
                <a:spcPts val="1200"/>
              </a:spcAft>
            </a:pPr>
            <a:r>
              <a:rPr lang="zh" b="1" i="0" dirty="0" smtClean="0">
                <a:solidFill>
                  <a:srgbClr val="FFFFFF"/>
                </a:solidFill>
                <a:latin typeface="微軟正黑體" panose="020B0604030504040204" pitchFamily="34" charset="-120"/>
                <a:ea typeface="微軟正黑體" panose="020B0604030504040204" pitchFamily="34" charset="-120"/>
              </a:rPr>
              <a:t>要有恆心</a:t>
            </a:r>
            <a:r>
              <a:rPr lang="en" b="1" dirty="0" smtClean="0">
                <a:latin typeface="微軟正黑體" panose="020B0604030504040204" pitchFamily="34" charset="-120"/>
                <a:ea typeface="微軟正黑體" panose="020B0604030504040204" pitchFamily="34" charset="-120"/>
              </a:rPr>
              <a:t/>
            </a:r>
            <a:br>
              <a:rPr lang="en" b="1" dirty="0" smtClean="0">
                <a:latin typeface="微軟正黑體" panose="020B0604030504040204" pitchFamily="34" charset="-120"/>
                <a:ea typeface="微軟正黑體" panose="020B0604030504040204" pitchFamily="34" charset="-120"/>
              </a:rPr>
            </a:br>
            <a:r>
              <a:rPr lang="zh" b="1" i="0" dirty="0" smtClean="0">
                <a:solidFill>
                  <a:srgbClr val="FFFFFF"/>
                </a:solidFill>
                <a:latin typeface="微軟正黑體" panose="020B0604030504040204" pitchFamily="34" charset="-120"/>
                <a:ea typeface="微軟正黑體" panose="020B0604030504040204" pitchFamily="34" charset="-120"/>
              </a:rPr>
              <a:t>但是不要催促對方</a:t>
            </a:r>
          </a:p>
          <a:p>
            <a:pPr defTabSz="914400">
              <a:spcAft>
                <a:spcPts val="1200"/>
              </a:spcAft>
            </a:pPr>
            <a:r>
              <a:rPr lang="zh" b="1" i="0" dirty="0" smtClean="0">
                <a:solidFill>
                  <a:srgbClr val="FFFFFF"/>
                </a:solidFill>
                <a:latin typeface="微軟正黑體" panose="020B0604030504040204" pitchFamily="34" charset="-120"/>
                <a:ea typeface="微軟正黑體" panose="020B0604030504040204" pitchFamily="34" charset="-120"/>
              </a:rPr>
              <a:t>尊重對方的時間</a:t>
            </a:r>
            <a:r>
              <a:rPr lang="en" b="1" dirty="0" smtClean="0">
                <a:latin typeface="微軟正黑體" panose="020B0604030504040204" pitchFamily="34" charset="-120"/>
                <a:ea typeface="微軟正黑體" panose="020B0604030504040204" pitchFamily="34" charset="-120"/>
              </a:rPr>
              <a:t/>
            </a:r>
            <a:br>
              <a:rPr lang="en" b="1" dirty="0" smtClean="0">
                <a:latin typeface="微軟正黑體" panose="020B0604030504040204" pitchFamily="34" charset="-120"/>
                <a:ea typeface="微軟正黑體" panose="020B0604030504040204" pitchFamily="34" charset="-120"/>
              </a:rPr>
            </a:br>
            <a:r>
              <a:rPr lang="zh" b="1" i="0" dirty="0" smtClean="0">
                <a:solidFill>
                  <a:srgbClr val="FFFFFF"/>
                </a:solidFill>
                <a:latin typeface="微軟正黑體" panose="020B0604030504040204" pitchFamily="34" charset="-120"/>
                <a:ea typeface="微軟正黑體" panose="020B0604030504040204" pitchFamily="34" charset="-120"/>
              </a:rPr>
              <a:t>詢問什麼時間方便聯絡對方</a:t>
            </a:r>
          </a:p>
          <a:p>
            <a:pPr defTabSz="914400">
              <a:spcAft>
                <a:spcPts val="1200"/>
              </a:spcAft>
            </a:pPr>
            <a:r>
              <a:rPr lang="zh" b="1" i="0" dirty="0" smtClean="0">
                <a:solidFill>
                  <a:srgbClr val="FFFFFF"/>
                </a:solidFill>
                <a:latin typeface="微軟正黑體" panose="020B0604030504040204" pitchFamily="34" charset="-120"/>
                <a:ea typeface="微軟正黑體" panose="020B0604030504040204" pitchFamily="34" charset="-120"/>
              </a:rPr>
              <a:t>要明確</a:t>
            </a:r>
            <a:r>
              <a:rPr lang="en" b="1" dirty="0" smtClean="0">
                <a:latin typeface="微軟正黑體" panose="020B0604030504040204" pitchFamily="34" charset="-120"/>
                <a:ea typeface="微軟正黑體" panose="020B0604030504040204" pitchFamily="34" charset="-120"/>
              </a:rPr>
              <a:t/>
            </a:r>
            <a:br>
              <a:rPr lang="en" b="1" dirty="0" smtClean="0">
                <a:latin typeface="微軟正黑體" panose="020B0604030504040204" pitchFamily="34" charset="-120"/>
                <a:ea typeface="微軟正黑體" panose="020B0604030504040204" pitchFamily="34" charset="-120"/>
              </a:rPr>
            </a:br>
            <a:r>
              <a:rPr lang="zh" b="1" i="0" dirty="0" smtClean="0">
                <a:solidFill>
                  <a:srgbClr val="FFFFFF"/>
                </a:solidFill>
                <a:latin typeface="微軟正黑體" panose="020B0604030504040204" pitchFamily="34" charset="-120"/>
                <a:ea typeface="微軟正黑體" panose="020B0604030504040204" pitchFamily="34" charset="-120"/>
              </a:rPr>
              <a:t>您要跟進追蹤的內容是什麼</a:t>
            </a:r>
          </a:p>
        </p:txBody>
      </p:sp>
    </p:spTree>
    <p:extLst>
      <p:ext uri="{BB962C8B-B14F-4D97-AF65-F5344CB8AC3E}">
        <p14:creationId xmlns:p14="http://schemas.microsoft.com/office/powerpoint/2010/main" val="302541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244022" y="1423088"/>
            <a:ext cx="4727222" cy="3416320"/>
          </a:xfrm>
          <a:prstGeom prst="rect">
            <a:avLst/>
          </a:prstGeom>
          <a:noFill/>
        </p:spPr>
        <p:txBody>
          <a:bodyPr wrap="square" rtlCol="0">
            <a:spAutoFit/>
          </a:bodyPr>
          <a:lstStyle/>
          <a:p>
            <a:pPr defTabSz="914400">
              <a:lnSpc>
                <a:spcPct val="150000"/>
              </a:lnSpc>
            </a:pPr>
            <a:r>
              <a:rPr lang="zh" b="1" i="0" dirty="0" smtClean="0">
                <a:solidFill>
                  <a:srgbClr val="000000"/>
                </a:solidFill>
                <a:latin typeface="微軟正黑體" panose="020B0604030504040204" pitchFamily="34" charset="-120"/>
                <a:ea typeface="微軟正黑體" panose="020B0604030504040204" pitchFamily="34" charset="-120"/>
              </a:rPr>
              <a:t>我扮演是</a:t>
            </a:r>
            <a:r>
              <a:rPr lang="zh-TW" altLang="en-US" b="1" i="0" dirty="0" smtClean="0">
                <a:solidFill>
                  <a:srgbClr val="000000"/>
                </a:solidFill>
                <a:latin typeface="微軟正黑體" panose="020B0604030504040204" pitchFamily="34" charset="-120"/>
                <a:ea typeface="微軟正黑體" panose="020B0604030504040204" pitchFamily="34" charset="-120"/>
              </a:rPr>
              <a:t>企業老闆</a:t>
            </a:r>
            <a:endParaRPr lang="zh" b="1" i="0" dirty="0" smtClean="0">
              <a:solidFill>
                <a:srgbClr val="000000"/>
              </a:solidFill>
              <a:latin typeface="微軟正黑體" panose="020B0604030504040204" pitchFamily="34" charset="-120"/>
              <a:ea typeface="微軟正黑體" panose="020B0604030504040204" pitchFamily="34" charset="-120"/>
            </a:endParaRPr>
          </a:p>
          <a:p>
            <a:pPr defTabSz="914400">
              <a:lnSpc>
                <a:spcPct val="150000"/>
              </a:lnSpc>
            </a:pPr>
            <a:r>
              <a:rPr lang="zh" b="1" i="0" dirty="0" smtClean="0">
                <a:solidFill>
                  <a:srgbClr val="000000"/>
                </a:solidFill>
                <a:latin typeface="微軟正黑體" panose="020B0604030504040204" pitchFamily="34" charset="-120"/>
                <a:ea typeface="微軟正黑體" panose="020B0604030504040204" pitchFamily="34" charset="-120"/>
              </a:rPr>
              <a:t>您扮演網路中心經營者</a:t>
            </a:r>
          </a:p>
          <a:p>
            <a:pPr defTabSz="914400">
              <a:lnSpc>
                <a:spcPct val="150000"/>
              </a:lnSpc>
            </a:pPr>
            <a:endParaRPr lang="en-US" b="1" dirty="0">
              <a:solidFill>
                <a:prstClr val="black"/>
              </a:solidFill>
              <a:latin typeface="微軟正黑體" panose="020B0604030504040204" pitchFamily="34" charset="-120"/>
              <a:ea typeface="微軟正黑體" panose="020B0604030504040204" pitchFamily="34" charset="-120"/>
            </a:endParaRPr>
          </a:p>
          <a:p>
            <a:pPr defTabSz="914400">
              <a:lnSpc>
                <a:spcPct val="150000"/>
              </a:lnSpc>
            </a:pPr>
            <a:r>
              <a:rPr lang="zh" b="1" i="0" dirty="0" smtClean="0">
                <a:solidFill>
                  <a:srgbClr val="000000"/>
                </a:solidFill>
                <a:latin typeface="微軟正黑體" panose="020B0604030504040204" pitchFamily="34" charset="-120"/>
                <a:ea typeface="微軟正黑體" panose="020B0604030504040204" pitchFamily="34" charset="-120"/>
              </a:rPr>
              <a:t>形容一下這位「</a:t>
            </a:r>
            <a:r>
              <a:rPr lang="zh-TW" altLang="en-US" b="1" i="0" dirty="0" smtClean="0">
                <a:solidFill>
                  <a:srgbClr val="000000"/>
                </a:solidFill>
                <a:latin typeface="微軟正黑體" panose="020B0604030504040204" pitchFamily="34" charset="-120"/>
                <a:ea typeface="微軟正黑體" panose="020B0604030504040204" pitchFamily="34" charset="-120"/>
              </a:rPr>
              <a:t>企業老闆</a:t>
            </a:r>
            <a:r>
              <a:rPr lang="zh" b="1" i="0" dirty="0" smtClean="0">
                <a:solidFill>
                  <a:srgbClr val="000000"/>
                </a:solidFill>
                <a:latin typeface="微軟正黑體" panose="020B0604030504040204" pitchFamily="34" charset="-120"/>
                <a:ea typeface="微軟正黑體" panose="020B0604030504040204" pitchFamily="34" charset="-120"/>
              </a:rPr>
              <a:t>」以及目前您與他們的關係</a:t>
            </a:r>
          </a:p>
          <a:p>
            <a:pPr defTabSz="914400">
              <a:lnSpc>
                <a:spcPct val="150000"/>
              </a:lnSpc>
            </a:pPr>
            <a:endParaRPr lang="en-US" b="1" dirty="0">
              <a:solidFill>
                <a:prstClr val="black"/>
              </a:solidFill>
              <a:latin typeface="微軟正黑體" panose="020B0604030504040204" pitchFamily="34" charset="-120"/>
              <a:ea typeface="微軟正黑體" panose="020B0604030504040204" pitchFamily="34" charset="-120"/>
            </a:endParaRPr>
          </a:p>
          <a:p>
            <a:pPr defTabSz="914400">
              <a:lnSpc>
                <a:spcPct val="150000"/>
              </a:lnSpc>
            </a:pPr>
            <a:r>
              <a:rPr lang="zh" b="1" i="0" dirty="0" smtClean="0">
                <a:solidFill>
                  <a:srgbClr val="000000"/>
                </a:solidFill>
                <a:latin typeface="微軟正黑體" panose="020B0604030504040204" pitchFamily="34" charset="-120"/>
                <a:ea typeface="微軟正黑體" panose="020B0604030504040204" pitchFamily="34" charset="-120"/>
              </a:rPr>
              <a:t>形容一下您預計怎麼聯絡這位</a:t>
            </a:r>
            <a:r>
              <a:rPr lang="zh-TW" altLang="en-US" b="1" i="0" dirty="0" smtClean="0">
                <a:solidFill>
                  <a:srgbClr val="000000"/>
                </a:solidFill>
                <a:latin typeface="微軟正黑體" panose="020B0604030504040204" pitchFamily="34" charset="-120"/>
                <a:ea typeface="微軟正黑體" panose="020B0604030504040204" pitchFamily="34" charset="-120"/>
              </a:rPr>
              <a:t>企業老闆</a:t>
            </a:r>
            <a:r>
              <a:rPr lang="zh" b="1" i="0" dirty="0" smtClean="0">
                <a:solidFill>
                  <a:srgbClr val="000000"/>
                </a:solidFill>
                <a:latin typeface="微軟正黑體" panose="020B0604030504040204" pitchFamily="34" charset="-120"/>
                <a:ea typeface="微軟正黑體" panose="020B0604030504040204" pitchFamily="34" charset="-120"/>
              </a:rPr>
              <a:t>（打電話、親自拜訪）</a:t>
            </a:r>
          </a:p>
        </p:txBody>
      </p:sp>
      <p:sp>
        <p:nvSpPr>
          <p:cNvPr id="9" name="Rectangle 8"/>
          <p:cNvSpPr/>
          <p:nvPr/>
        </p:nvSpPr>
        <p:spPr>
          <a:xfrm>
            <a:off x="785813" y="689996"/>
            <a:ext cx="7517292" cy="469357"/>
          </a:xfrm>
          <a:prstGeom prst="rect">
            <a:avLst/>
          </a:prstGeom>
          <a:noFill/>
        </p:spPr>
        <p:txBody>
          <a:bodyPr wrap="square" lIns="68561" tIns="34289" rIns="68561" bIns="34289">
            <a:spAutoFit/>
          </a:bodyPr>
          <a:lstStyle/>
          <a:p>
            <a:pPr algn="ctr">
              <a:tabLst>
                <a:tab pos="85699" algn="l"/>
              </a:tabLst>
            </a:pPr>
            <a:r>
              <a:rPr lang="zh" sz="2600" b="0" i="0" cap="all" dirty="0" smtClean="0">
                <a:solidFill>
                  <a:srgbClr val="FFFFFF"/>
                </a:solidFill>
                <a:latin typeface="微軟正黑體" panose="020B0604030504040204" pitchFamily="34" charset="-120"/>
                <a:ea typeface="微軟正黑體" panose="020B0604030504040204" pitchFamily="34" charset="-120"/>
              </a:rPr>
              <a:t>簡易銷售法工作坊</a:t>
            </a:r>
          </a:p>
        </p:txBody>
      </p:sp>
      <p:sp>
        <p:nvSpPr>
          <p:cNvPr id="10" name="Rectangle 9"/>
          <p:cNvSpPr/>
          <p:nvPr/>
        </p:nvSpPr>
        <p:spPr>
          <a:xfrm>
            <a:off x="172755" y="285183"/>
            <a:ext cx="8798489" cy="809625"/>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dirty="0">
              <a:latin typeface="微軟正黑體" panose="020B0604030504040204" pitchFamily="34" charset="-120"/>
              <a:ea typeface="微軟正黑體" panose="020B0604030504040204" pitchFamily="34" charset="-120"/>
            </a:endParaRPr>
          </a:p>
        </p:txBody>
      </p:sp>
      <p:sp>
        <p:nvSpPr>
          <p:cNvPr id="11" name="Rectangle 10"/>
          <p:cNvSpPr/>
          <p:nvPr/>
        </p:nvSpPr>
        <p:spPr>
          <a:xfrm>
            <a:off x="172756" y="416413"/>
            <a:ext cx="8798488" cy="561690"/>
          </a:xfrm>
          <a:prstGeom prst="rect">
            <a:avLst/>
          </a:prstGeom>
          <a:noFill/>
        </p:spPr>
        <p:txBody>
          <a:bodyPr wrap="square" lIns="68561" tIns="34289" rIns="68561" bIns="34289">
            <a:spAutoFit/>
          </a:bodyPr>
          <a:lstStyle/>
          <a:p>
            <a:pPr algn="ctr">
              <a:tabLst>
                <a:tab pos="85699" algn="l"/>
              </a:tabLst>
            </a:pPr>
            <a:r>
              <a:rPr lang="zh" sz="3200" b="1" i="0" cap="all" dirty="0" smtClean="0">
                <a:solidFill>
                  <a:srgbClr val="FFFFFF"/>
                </a:solidFill>
                <a:latin typeface="微軟正黑體" panose="020B0604030504040204" pitchFamily="34" charset="-120"/>
                <a:ea typeface="微軟正黑體" panose="020B0604030504040204" pitchFamily="34" charset="-120"/>
              </a:rPr>
              <a:t>人際關係接觸法工作坊</a:t>
            </a:r>
          </a:p>
        </p:txBody>
      </p:sp>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2755" y="1159353"/>
            <a:ext cx="3972741" cy="3907614"/>
          </a:xfrm>
          <a:prstGeom prst="rect">
            <a:avLst/>
          </a:prstGeom>
          <a:effectLst/>
        </p:spPr>
      </p:pic>
      <p:sp>
        <p:nvSpPr>
          <p:cNvPr id="13" name="Rectangle 12"/>
          <p:cNvSpPr/>
          <p:nvPr/>
        </p:nvSpPr>
        <p:spPr>
          <a:xfrm>
            <a:off x="172755" y="3858700"/>
            <a:ext cx="3972741" cy="809625"/>
          </a:xfrm>
          <a:prstGeom prst="rect">
            <a:avLst/>
          </a:prstGeom>
          <a:solidFill>
            <a:srgbClr val="00B0F0">
              <a:alpha val="85000"/>
            </a:srgbClr>
          </a:solidFill>
          <a:ln>
            <a:no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dirty="0">
              <a:latin typeface="微軟正黑體" panose="020B0604030504040204" pitchFamily="34" charset="-120"/>
              <a:ea typeface="微軟正黑體" panose="020B0604030504040204" pitchFamily="34" charset="-120"/>
            </a:endParaRPr>
          </a:p>
        </p:txBody>
      </p:sp>
      <p:sp>
        <p:nvSpPr>
          <p:cNvPr id="14" name="Rectangle 13"/>
          <p:cNvSpPr/>
          <p:nvPr/>
        </p:nvSpPr>
        <p:spPr>
          <a:xfrm>
            <a:off x="172755" y="4028833"/>
            <a:ext cx="3972742" cy="469357"/>
          </a:xfrm>
          <a:prstGeom prst="rect">
            <a:avLst/>
          </a:prstGeom>
          <a:noFill/>
        </p:spPr>
        <p:txBody>
          <a:bodyPr wrap="square" lIns="68561" tIns="34289" rIns="68561" bIns="34289">
            <a:spAutoFit/>
          </a:bodyPr>
          <a:lstStyle/>
          <a:p>
            <a:pPr algn="ctr">
              <a:tabLst>
                <a:tab pos="85699" algn="l"/>
              </a:tabLst>
            </a:pPr>
            <a:r>
              <a:rPr lang="zh" sz="2600" b="1" i="0" cap="all" dirty="0" smtClean="0">
                <a:solidFill>
                  <a:srgbClr val="FFFFFF"/>
                </a:solidFill>
                <a:latin typeface="微軟正黑體" panose="020B0604030504040204" pitchFamily="34" charset="-120"/>
                <a:ea typeface="微軟正黑體" panose="020B0604030504040204" pitchFamily="34" charset="-120"/>
              </a:rPr>
              <a:t>現場示範</a:t>
            </a:r>
          </a:p>
        </p:txBody>
      </p:sp>
    </p:spTree>
    <p:extLst>
      <p:ext uri="{BB962C8B-B14F-4D97-AF65-F5344CB8AC3E}">
        <p14:creationId xmlns:p14="http://schemas.microsoft.com/office/powerpoint/2010/main" val="1037496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cstate="email">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l="1358" r="47678" b="13627"/>
          <a:stretch/>
        </p:blipFill>
        <p:spPr>
          <a:xfrm>
            <a:off x="4949239" y="1142084"/>
            <a:ext cx="4022004" cy="3792988"/>
          </a:xfrm>
          <a:prstGeom prst="rect">
            <a:avLst/>
          </a:prstGeom>
        </p:spPr>
      </p:pic>
      <p:sp>
        <p:nvSpPr>
          <p:cNvPr id="9" name="Rectangle 8"/>
          <p:cNvSpPr/>
          <p:nvPr/>
        </p:nvSpPr>
        <p:spPr>
          <a:xfrm>
            <a:off x="785813" y="689996"/>
            <a:ext cx="7517292" cy="469357"/>
          </a:xfrm>
          <a:prstGeom prst="rect">
            <a:avLst/>
          </a:prstGeom>
          <a:noFill/>
        </p:spPr>
        <p:txBody>
          <a:bodyPr wrap="square" lIns="68561" tIns="34289" rIns="68561" bIns="34289">
            <a:spAutoFit/>
          </a:bodyPr>
          <a:lstStyle/>
          <a:p>
            <a:pPr algn="ctr">
              <a:tabLst>
                <a:tab pos="85699" algn="l"/>
              </a:tabLst>
            </a:pPr>
            <a:r>
              <a:rPr lang="zh" sz="2600" b="0" i="0" cap="all" dirty="0" smtClean="0">
                <a:solidFill>
                  <a:srgbClr val="FFFFFF"/>
                </a:solidFill>
                <a:latin typeface="微軟正黑體" panose="020B0604030504040204" pitchFamily="34" charset="-120"/>
                <a:ea typeface="微軟正黑體" panose="020B0604030504040204" pitchFamily="34" charset="-120"/>
              </a:rPr>
              <a:t>簡易銷售法工作坊</a:t>
            </a:r>
          </a:p>
        </p:txBody>
      </p:sp>
      <p:sp>
        <p:nvSpPr>
          <p:cNvPr id="10" name="Rectangle 9"/>
          <p:cNvSpPr/>
          <p:nvPr/>
        </p:nvSpPr>
        <p:spPr>
          <a:xfrm>
            <a:off x="172755" y="251946"/>
            <a:ext cx="8798489" cy="809625"/>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dirty="0">
              <a:latin typeface="微軟正黑體" panose="020B0604030504040204" pitchFamily="34" charset="-120"/>
              <a:ea typeface="微軟正黑體" panose="020B0604030504040204" pitchFamily="34" charset="-120"/>
              <a:cs typeface="Calibri" charset="0"/>
            </a:endParaRPr>
          </a:p>
        </p:txBody>
      </p:sp>
      <p:sp>
        <p:nvSpPr>
          <p:cNvPr id="11" name="Rectangle 10"/>
          <p:cNvSpPr/>
          <p:nvPr/>
        </p:nvSpPr>
        <p:spPr>
          <a:xfrm>
            <a:off x="172756" y="383143"/>
            <a:ext cx="8798488" cy="561690"/>
          </a:xfrm>
          <a:prstGeom prst="rect">
            <a:avLst/>
          </a:prstGeom>
          <a:noFill/>
        </p:spPr>
        <p:txBody>
          <a:bodyPr wrap="square" lIns="68561" tIns="34289" rIns="68561" bIns="34289">
            <a:spAutoFit/>
          </a:bodyPr>
          <a:lstStyle/>
          <a:p>
            <a:pPr algn="ctr">
              <a:tabLst>
                <a:tab pos="85699" algn="l"/>
              </a:tabLst>
            </a:pPr>
            <a:r>
              <a:rPr lang="zh" sz="3200" b="1" i="0" cap="all" dirty="0" smtClean="0">
                <a:solidFill>
                  <a:srgbClr val="FFFFFF"/>
                </a:solidFill>
                <a:latin typeface="微軟正黑體" panose="020B0604030504040204" pitchFamily="34" charset="-120"/>
                <a:ea typeface="微軟正黑體" panose="020B0604030504040204" pitchFamily="34" charset="-120"/>
              </a:rPr>
              <a:t>電話工作坊</a:t>
            </a:r>
          </a:p>
        </p:txBody>
      </p:sp>
      <p:sp>
        <p:nvSpPr>
          <p:cNvPr id="8" name="Rectangle 7"/>
          <p:cNvSpPr/>
          <p:nvPr/>
        </p:nvSpPr>
        <p:spPr>
          <a:xfrm>
            <a:off x="4949238" y="3858700"/>
            <a:ext cx="4022005" cy="809625"/>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dirty="0">
              <a:latin typeface="微軟正黑體" panose="020B0604030504040204" pitchFamily="34" charset="-120"/>
              <a:ea typeface="微軟正黑體" panose="020B0604030504040204" pitchFamily="34" charset="-120"/>
              <a:cs typeface="Calibri" charset="0"/>
            </a:endParaRPr>
          </a:p>
        </p:txBody>
      </p:sp>
      <p:sp>
        <p:nvSpPr>
          <p:cNvPr id="12" name="Rectangle 11"/>
          <p:cNvSpPr/>
          <p:nvPr/>
        </p:nvSpPr>
        <p:spPr>
          <a:xfrm>
            <a:off x="4949239" y="4028833"/>
            <a:ext cx="4022005" cy="469357"/>
          </a:xfrm>
          <a:prstGeom prst="rect">
            <a:avLst/>
          </a:prstGeom>
          <a:noFill/>
        </p:spPr>
        <p:txBody>
          <a:bodyPr wrap="square" lIns="68561" tIns="34289" rIns="68561" bIns="34289">
            <a:spAutoFit/>
          </a:bodyPr>
          <a:lstStyle/>
          <a:p>
            <a:pPr algn="ctr">
              <a:tabLst>
                <a:tab pos="85699" algn="l"/>
              </a:tabLst>
            </a:pPr>
            <a:r>
              <a:rPr lang="zh" sz="2600" b="1" i="0" cap="all" dirty="0" smtClean="0">
                <a:solidFill>
                  <a:srgbClr val="FFFFFF"/>
                </a:solidFill>
                <a:latin typeface="微軟正黑體" panose="020B0604030504040204" pitchFamily="34" charset="-120"/>
                <a:ea typeface="微軟正黑體" panose="020B0604030504040204" pitchFamily="34" charset="-120"/>
              </a:rPr>
              <a:t>邀約會談</a:t>
            </a:r>
          </a:p>
        </p:txBody>
      </p:sp>
      <p:sp>
        <p:nvSpPr>
          <p:cNvPr id="14" name="TextBox 13"/>
          <p:cNvSpPr txBox="1"/>
          <p:nvPr/>
        </p:nvSpPr>
        <p:spPr>
          <a:xfrm>
            <a:off x="172755" y="1423088"/>
            <a:ext cx="4727222" cy="3000821"/>
          </a:xfrm>
          <a:prstGeom prst="rect">
            <a:avLst/>
          </a:prstGeom>
          <a:noFill/>
        </p:spPr>
        <p:txBody>
          <a:bodyPr wrap="square" rtlCol="0">
            <a:spAutoFit/>
          </a:bodyPr>
          <a:lstStyle/>
          <a:p>
            <a:pPr defTabSz="914400">
              <a:lnSpc>
                <a:spcPct val="150000"/>
              </a:lnSpc>
            </a:pPr>
            <a:r>
              <a:rPr lang="zh" sz="1800" b="1" i="0" dirty="0" smtClean="0">
                <a:solidFill>
                  <a:srgbClr val="000000"/>
                </a:solidFill>
                <a:latin typeface="微軟正黑體" panose="020B0604030504040204" pitchFamily="34" charset="-120"/>
                <a:ea typeface="微軟正黑體" panose="020B0604030504040204" pitchFamily="34" charset="-120"/>
              </a:rPr>
              <a:t>拿出您的名單</a:t>
            </a:r>
          </a:p>
          <a:p>
            <a:pPr defTabSz="914400">
              <a:lnSpc>
                <a:spcPct val="150000"/>
              </a:lnSpc>
            </a:pPr>
            <a:r>
              <a:rPr lang="zh" sz="1800" b="1" i="0" dirty="0" smtClean="0">
                <a:solidFill>
                  <a:srgbClr val="000000"/>
                </a:solidFill>
                <a:latin typeface="微軟正黑體" panose="020B0604030504040204" pitchFamily="34" charset="-120"/>
                <a:ea typeface="微軟正黑體" panose="020B0604030504040204" pitchFamily="34" charset="-120"/>
              </a:rPr>
              <a:t>用20分鐘來聯絡您的潛在人選</a:t>
            </a:r>
          </a:p>
          <a:p>
            <a:pPr defTabSz="914400">
              <a:lnSpc>
                <a:spcPct val="150000"/>
              </a:lnSpc>
            </a:pPr>
            <a:r>
              <a:rPr lang="zh" sz="1800" b="1" i="0" dirty="0" smtClean="0">
                <a:solidFill>
                  <a:srgbClr val="000000"/>
                </a:solidFill>
                <a:latin typeface="微軟正黑體" panose="020B0604030504040204" pitchFamily="34" charset="-120"/>
                <a:ea typeface="微軟正黑體" panose="020B0604030504040204" pitchFamily="34" charset="-120"/>
              </a:rPr>
              <a:t>目的：</a:t>
            </a:r>
          </a:p>
          <a:p>
            <a:pPr marL="285750" indent="-285750" defTabSz="914400">
              <a:lnSpc>
                <a:spcPct val="150000"/>
              </a:lnSpc>
              <a:buFont typeface="Arial" charset="0"/>
              <a:buChar char="•"/>
            </a:pPr>
            <a:r>
              <a:rPr lang="zh" sz="1800" b="1" i="0" dirty="0" smtClean="0">
                <a:solidFill>
                  <a:srgbClr val="000000"/>
                </a:solidFill>
                <a:latin typeface="微軟正黑體" panose="020B0604030504040204" pitchFamily="34" charset="-120"/>
                <a:ea typeface="微軟正黑體" panose="020B0604030504040204" pitchFamily="34" charset="-120"/>
              </a:rPr>
              <a:t>讓他們說話</a:t>
            </a:r>
          </a:p>
          <a:p>
            <a:pPr marL="285750" indent="-285750" defTabSz="914400">
              <a:lnSpc>
                <a:spcPct val="150000"/>
              </a:lnSpc>
              <a:buFont typeface="Arial" charset="0"/>
              <a:buChar char="•"/>
            </a:pPr>
            <a:r>
              <a:rPr lang="zh" sz="1800" b="1" i="0" dirty="0" smtClean="0">
                <a:solidFill>
                  <a:srgbClr val="000000"/>
                </a:solidFill>
                <a:latin typeface="微軟正黑體" panose="020B0604030504040204" pitchFamily="34" charset="-120"/>
                <a:ea typeface="微軟正黑體" panose="020B0604030504040204" pitchFamily="34" charset="-120"/>
              </a:rPr>
              <a:t>找一個適當的時間回電</a:t>
            </a:r>
          </a:p>
          <a:p>
            <a:pPr marL="285750" indent="-285750" defTabSz="914400">
              <a:lnSpc>
                <a:spcPct val="150000"/>
              </a:lnSpc>
              <a:buFont typeface="Arial" charset="0"/>
              <a:buChar char="•"/>
            </a:pPr>
            <a:r>
              <a:rPr lang="zh" sz="1800" b="1" i="0" dirty="0" smtClean="0">
                <a:solidFill>
                  <a:srgbClr val="000000"/>
                </a:solidFill>
                <a:latin typeface="微軟正黑體" panose="020B0604030504040204" pitchFamily="34" charset="-120"/>
                <a:ea typeface="微軟正黑體" panose="020B0604030504040204" pitchFamily="34" charset="-120"/>
              </a:rPr>
              <a:t>安排一個15分鐘諮詢</a:t>
            </a:r>
          </a:p>
          <a:p>
            <a:pPr marL="285750" indent="-285750" defTabSz="914400">
              <a:lnSpc>
                <a:spcPct val="150000"/>
              </a:lnSpc>
              <a:buFont typeface="Arial" charset="0"/>
              <a:buChar char="•"/>
            </a:pPr>
            <a:r>
              <a:rPr lang="zh" sz="1800" b="1" i="0" dirty="0" smtClean="0">
                <a:solidFill>
                  <a:srgbClr val="000000"/>
                </a:solidFill>
                <a:latin typeface="微軟正黑體" panose="020B0604030504040204" pitchFamily="34" charset="-120"/>
                <a:ea typeface="微軟正黑體" panose="020B0604030504040204" pitchFamily="34" charset="-120"/>
              </a:rPr>
              <a:t>安排會談</a:t>
            </a:r>
          </a:p>
        </p:txBody>
      </p:sp>
    </p:spTree>
    <p:extLst>
      <p:ext uri="{BB962C8B-B14F-4D97-AF65-F5344CB8AC3E}">
        <p14:creationId xmlns:p14="http://schemas.microsoft.com/office/powerpoint/2010/main" val="1504792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cstate="email">
            <a:extLst>
              <a:ext uri="{28A0092B-C50C-407E-A947-70E740481C1C}">
                <a14:useLocalDpi xmlns:a14="http://schemas.microsoft.com/office/drawing/2010/main"/>
              </a:ext>
            </a:extLst>
          </a:blip>
          <a:srcRect l="1358" r="47678" b="13627"/>
          <a:stretch/>
        </p:blipFill>
        <p:spPr>
          <a:xfrm>
            <a:off x="172759" y="1159353"/>
            <a:ext cx="4022004" cy="3792988"/>
          </a:xfrm>
          <a:prstGeom prst="rect">
            <a:avLst/>
          </a:prstGeom>
        </p:spPr>
      </p:pic>
      <p:sp>
        <p:nvSpPr>
          <p:cNvPr id="9" name="Rectangle 8"/>
          <p:cNvSpPr/>
          <p:nvPr/>
        </p:nvSpPr>
        <p:spPr>
          <a:xfrm>
            <a:off x="785813" y="689996"/>
            <a:ext cx="7517292" cy="469357"/>
          </a:xfrm>
          <a:prstGeom prst="rect">
            <a:avLst/>
          </a:prstGeom>
          <a:noFill/>
        </p:spPr>
        <p:txBody>
          <a:bodyPr wrap="square" lIns="68561" tIns="34289" rIns="68561" bIns="34289">
            <a:spAutoFit/>
          </a:bodyPr>
          <a:lstStyle/>
          <a:p>
            <a:pPr algn="ctr">
              <a:tabLst>
                <a:tab pos="85699" algn="l"/>
              </a:tabLst>
            </a:pPr>
            <a:r>
              <a:rPr lang="en-US" sz="2600" cap="all" dirty="0">
                <a:solidFill>
                  <a:prstClr val="white"/>
                </a:solidFill>
                <a:latin typeface="微軟正黑體" panose="020B0604030504040204" pitchFamily="34" charset="-120"/>
                <a:ea typeface="微軟正黑體" panose="020B0604030504040204" pitchFamily="34" charset="-120"/>
                <a:cs typeface="DIN-Bold"/>
              </a:rPr>
              <a:t>SIMPLE SALES WORKSHOP</a:t>
            </a:r>
          </a:p>
        </p:txBody>
      </p:sp>
      <p:sp>
        <p:nvSpPr>
          <p:cNvPr id="10" name="Rectangle 9"/>
          <p:cNvSpPr/>
          <p:nvPr/>
        </p:nvSpPr>
        <p:spPr>
          <a:xfrm>
            <a:off x="172755" y="251946"/>
            <a:ext cx="8798489" cy="809625"/>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dirty="0">
              <a:solidFill>
                <a:prstClr val="white"/>
              </a:solidFill>
              <a:latin typeface="微軟正黑體" panose="020B0604030504040204" pitchFamily="34" charset="-120"/>
              <a:ea typeface="微軟正黑體" panose="020B0604030504040204" pitchFamily="34" charset="-120"/>
              <a:cs typeface="Calibri" charset="0"/>
            </a:endParaRPr>
          </a:p>
        </p:txBody>
      </p:sp>
      <p:sp>
        <p:nvSpPr>
          <p:cNvPr id="11" name="Rectangle 10"/>
          <p:cNvSpPr/>
          <p:nvPr/>
        </p:nvSpPr>
        <p:spPr>
          <a:xfrm>
            <a:off x="172756" y="410452"/>
            <a:ext cx="8798488" cy="561690"/>
          </a:xfrm>
          <a:prstGeom prst="rect">
            <a:avLst/>
          </a:prstGeom>
          <a:noFill/>
        </p:spPr>
        <p:txBody>
          <a:bodyPr wrap="square" lIns="68561" tIns="34289" rIns="68561" bIns="34289">
            <a:spAutoFit/>
          </a:bodyPr>
          <a:lstStyle/>
          <a:p>
            <a:pPr algn="ctr">
              <a:tabLst>
                <a:tab pos="85699" algn="l"/>
              </a:tabLst>
            </a:pPr>
            <a:r>
              <a:rPr lang="zh-TW" altLang="en-US" sz="3200" b="1" cap="all" dirty="0" smtClean="0">
                <a:solidFill>
                  <a:prstClr val="white"/>
                </a:solidFill>
                <a:latin typeface="微軟正黑體" panose="020B0604030504040204" pitchFamily="34" charset="-120"/>
                <a:ea typeface="微軟正黑體" panose="020B0604030504040204" pitchFamily="34" charset="-120"/>
                <a:cs typeface="Calibri" charset="0"/>
              </a:rPr>
              <a:t>電話工作坊成果</a:t>
            </a:r>
            <a:endParaRPr lang="en-US" sz="3200" b="1" cap="all" dirty="0">
              <a:solidFill>
                <a:prstClr val="white"/>
              </a:solidFill>
              <a:latin typeface="微軟正黑體" panose="020B0604030504040204" pitchFamily="34" charset="-120"/>
              <a:ea typeface="微軟正黑體" panose="020B0604030504040204" pitchFamily="34" charset="-120"/>
              <a:cs typeface="Calibri" charset="0"/>
            </a:endParaRPr>
          </a:p>
        </p:txBody>
      </p:sp>
      <p:sp>
        <p:nvSpPr>
          <p:cNvPr id="8" name="Rectangle 7"/>
          <p:cNvSpPr/>
          <p:nvPr/>
        </p:nvSpPr>
        <p:spPr>
          <a:xfrm>
            <a:off x="172755" y="3855758"/>
            <a:ext cx="4022005" cy="809625"/>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dirty="0">
              <a:solidFill>
                <a:prstClr val="white"/>
              </a:solidFill>
              <a:latin typeface="微軟正黑體" panose="020B0604030504040204" pitchFamily="34" charset="-120"/>
              <a:ea typeface="微軟正黑體" panose="020B0604030504040204" pitchFamily="34" charset="-120"/>
              <a:cs typeface="Calibri" charset="0"/>
            </a:endParaRPr>
          </a:p>
        </p:txBody>
      </p:sp>
      <p:sp>
        <p:nvSpPr>
          <p:cNvPr id="12" name="Rectangle 11"/>
          <p:cNvSpPr/>
          <p:nvPr/>
        </p:nvSpPr>
        <p:spPr>
          <a:xfrm>
            <a:off x="215923" y="3983265"/>
            <a:ext cx="4022005" cy="469357"/>
          </a:xfrm>
          <a:prstGeom prst="rect">
            <a:avLst/>
          </a:prstGeom>
          <a:noFill/>
        </p:spPr>
        <p:txBody>
          <a:bodyPr wrap="square" lIns="68561" tIns="34289" rIns="68561" bIns="34289">
            <a:spAutoFit/>
          </a:bodyPr>
          <a:lstStyle/>
          <a:p>
            <a:pPr algn="ctr">
              <a:tabLst>
                <a:tab pos="85699" algn="l"/>
              </a:tabLst>
            </a:pPr>
            <a:r>
              <a:rPr lang="zh-TW" altLang="en-US" sz="2600" cap="all" dirty="0" smtClean="0">
                <a:solidFill>
                  <a:prstClr val="white"/>
                </a:solidFill>
                <a:latin typeface="微軟正黑體" panose="020B0604030504040204" pitchFamily="34" charset="-120"/>
                <a:ea typeface="微軟正黑體" panose="020B0604030504040204" pitchFamily="34" charset="-120"/>
                <a:cs typeface="Calibri" charset="0"/>
              </a:rPr>
              <a:t>成果</a:t>
            </a:r>
            <a:endParaRPr lang="en-US" sz="2600" cap="all" dirty="0">
              <a:solidFill>
                <a:prstClr val="white"/>
              </a:solidFill>
              <a:latin typeface="微軟正黑體" panose="020B0604030504040204" pitchFamily="34" charset="-120"/>
              <a:ea typeface="微軟正黑體" panose="020B0604030504040204" pitchFamily="34" charset="-120"/>
              <a:cs typeface="Calibri" charset="0"/>
            </a:endParaRPr>
          </a:p>
        </p:txBody>
      </p:sp>
      <p:sp>
        <p:nvSpPr>
          <p:cNvPr id="14" name="TextBox 13"/>
          <p:cNvSpPr txBox="1"/>
          <p:nvPr/>
        </p:nvSpPr>
        <p:spPr>
          <a:xfrm>
            <a:off x="4486704" y="1388364"/>
            <a:ext cx="4727222" cy="3416320"/>
          </a:xfrm>
          <a:prstGeom prst="rect">
            <a:avLst/>
          </a:prstGeom>
          <a:noFill/>
        </p:spPr>
        <p:txBody>
          <a:bodyPr wrap="square" rtlCol="0">
            <a:spAutoFit/>
          </a:bodyPr>
          <a:lstStyle/>
          <a:p>
            <a:pPr defTabSz="914400">
              <a:lnSpc>
                <a:spcPct val="150000"/>
              </a:lnSpc>
            </a:pPr>
            <a:r>
              <a:rPr lang="zh-TW" altLang="en-US" dirty="0" smtClean="0">
                <a:solidFill>
                  <a:prstClr val="black"/>
                </a:solidFill>
                <a:latin typeface="微軟正黑體" panose="020B0604030504040204" pitchFamily="34" charset="-120"/>
                <a:ea typeface="微軟正黑體" panose="020B0604030504040204" pitchFamily="34" charset="-120"/>
              </a:rPr>
              <a:t>進行的如何</a:t>
            </a:r>
            <a:r>
              <a:rPr lang="en-US" altLang="zh-TW" dirty="0" smtClean="0">
                <a:solidFill>
                  <a:prstClr val="black"/>
                </a:solidFill>
                <a:latin typeface="微軟正黑體" panose="020B0604030504040204" pitchFamily="34" charset="-120"/>
                <a:ea typeface="微軟正黑體" panose="020B0604030504040204" pitchFamily="34" charset="-120"/>
              </a:rPr>
              <a:t>?</a:t>
            </a:r>
            <a:endParaRPr lang="en-US" dirty="0">
              <a:solidFill>
                <a:prstClr val="black"/>
              </a:solidFill>
              <a:latin typeface="微軟正黑體" panose="020B0604030504040204" pitchFamily="34" charset="-120"/>
              <a:ea typeface="微軟正黑體" panose="020B0604030504040204" pitchFamily="34" charset="-120"/>
            </a:endParaRPr>
          </a:p>
          <a:p>
            <a:pPr defTabSz="914400">
              <a:lnSpc>
                <a:spcPct val="150000"/>
              </a:lnSpc>
            </a:pPr>
            <a:r>
              <a:rPr lang="zh-TW" altLang="en-US" dirty="0" smtClean="0">
                <a:solidFill>
                  <a:prstClr val="black"/>
                </a:solidFill>
                <a:latin typeface="微軟正黑體" panose="020B0604030504040204" pitchFamily="34" charset="-120"/>
                <a:ea typeface="微軟正黑體" panose="020B0604030504040204" pitchFamily="34" charset="-120"/>
              </a:rPr>
              <a:t>哪些結果是好的</a:t>
            </a:r>
            <a:r>
              <a:rPr lang="en-US" dirty="0" smtClean="0">
                <a:solidFill>
                  <a:prstClr val="black"/>
                </a:solidFill>
                <a:latin typeface="微軟正黑體" panose="020B0604030504040204" pitchFamily="34" charset="-120"/>
                <a:ea typeface="微軟正黑體" panose="020B0604030504040204" pitchFamily="34" charset="-120"/>
              </a:rPr>
              <a:t>?</a:t>
            </a:r>
            <a:endParaRPr lang="en-US" dirty="0">
              <a:solidFill>
                <a:prstClr val="black"/>
              </a:solidFill>
              <a:latin typeface="微軟正黑體" panose="020B0604030504040204" pitchFamily="34" charset="-120"/>
              <a:ea typeface="微軟正黑體" panose="020B0604030504040204" pitchFamily="34" charset="-120"/>
            </a:endParaRPr>
          </a:p>
          <a:p>
            <a:pPr defTabSz="914400">
              <a:lnSpc>
                <a:spcPct val="150000"/>
              </a:lnSpc>
            </a:pPr>
            <a:r>
              <a:rPr lang="zh-TW" altLang="en-US" dirty="0" smtClean="0">
                <a:solidFill>
                  <a:prstClr val="black"/>
                </a:solidFill>
                <a:latin typeface="微軟正黑體" panose="020B0604030504040204" pitchFamily="34" charset="-120"/>
                <a:ea typeface="微軟正黑體" panose="020B0604030504040204" pitchFamily="34" charset="-120"/>
              </a:rPr>
              <a:t>哪些部份可以改進</a:t>
            </a:r>
            <a:r>
              <a:rPr lang="en-US" dirty="0" smtClean="0">
                <a:solidFill>
                  <a:prstClr val="black"/>
                </a:solidFill>
                <a:latin typeface="微軟正黑體" panose="020B0604030504040204" pitchFamily="34" charset="-120"/>
                <a:ea typeface="微軟正黑體" panose="020B0604030504040204" pitchFamily="34" charset="-120"/>
              </a:rPr>
              <a:t>?</a:t>
            </a:r>
            <a:endParaRPr lang="en-US" dirty="0">
              <a:solidFill>
                <a:prstClr val="black"/>
              </a:solidFill>
              <a:latin typeface="微軟正黑體" panose="020B0604030504040204" pitchFamily="34" charset="-120"/>
              <a:ea typeface="微軟正黑體" panose="020B0604030504040204" pitchFamily="34" charset="-120"/>
            </a:endParaRPr>
          </a:p>
          <a:p>
            <a:pPr defTabSz="914400">
              <a:lnSpc>
                <a:spcPct val="150000"/>
              </a:lnSpc>
            </a:pPr>
            <a:r>
              <a:rPr lang="zh-TW" altLang="en-US" b="1" dirty="0" smtClean="0">
                <a:solidFill>
                  <a:prstClr val="black"/>
                </a:solidFill>
                <a:latin typeface="微軟正黑體" panose="020B0604030504040204" pitchFamily="34" charset="-120"/>
                <a:ea typeface="微軟正黑體" panose="020B0604030504040204" pitchFamily="34" charset="-120"/>
              </a:rPr>
              <a:t>成果</a:t>
            </a:r>
            <a:r>
              <a:rPr lang="en-US" b="1" dirty="0" smtClean="0">
                <a:solidFill>
                  <a:prstClr val="black"/>
                </a:solidFill>
                <a:latin typeface="微軟正黑體" panose="020B0604030504040204" pitchFamily="34" charset="-120"/>
                <a:ea typeface="微軟正黑體" panose="020B0604030504040204" pitchFamily="34" charset="-120"/>
              </a:rPr>
              <a:t>:</a:t>
            </a:r>
            <a:endParaRPr lang="en-US" b="1" dirty="0">
              <a:solidFill>
                <a:prstClr val="black"/>
              </a:solidFill>
              <a:latin typeface="微軟正黑體" panose="020B0604030504040204" pitchFamily="34" charset="-120"/>
              <a:ea typeface="微軟正黑體" panose="020B0604030504040204" pitchFamily="34" charset="-120"/>
            </a:endParaRPr>
          </a:p>
          <a:p>
            <a:pPr marL="285750" indent="-285750" defTabSz="914400">
              <a:lnSpc>
                <a:spcPct val="150000"/>
              </a:lnSpc>
              <a:buFont typeface="Arial" charset="0"/>
              <a:buChar char="•"/>
            </a:pPr>
            <a:r>
              <a:rPr lang="zh-TW" altLang="en-US" dirty="0" smtClean="0">
                <a:solidFill>
                  <a:prstClr val="black"/>
                </a:solidFill>
                <a:latin typeface="微軟正黑體" panose="020B0604030504040204" pitchFamily="34" charset="-120"/>
                <a:ea typeface="微軟正黑體" panose="020B0604030504040204" pitchFamily="34" charset="-120"/>
              </a:rPr>
              <a:t>完成多少次的連絡</a:t>
            </a:r>
            <a:endParaRPr lang="en-US" dirty="0">
              <a:solidFill>
                <a:prstClr val="black"/>
              </a:solidFill>
              <a:latin typeface="微軟正黑體" panose="020B0604030504040204" pitchFamily="34" charset="-120"/>
              <a:ea typeface="微軟正黑體" panose="020B0604030504040204" pitchFamily="34" charset="-120"/>
            </a:endParaRPr>
          </a:p>
          <a:p>
            <a:pPr marL="285750" indent="-285750" defTabSz="914400">
              <a:lnSpc>
                <a:spcPct val="150000"/>
              </a:lnSpc>
              <a:buFont typeface="Arial" charset="0"/>
              <a:buChar char="•"/>
            </a:pPr>
            <a:r>
              <a:rPr lang="zh-TW" altLang="en-US" dirty="0" smtClean="0">
                <a:solidFill>
                  <a:prstClr val="black"/>
                </a:solidFill>
                <a:latin typeface="微軟正黑體" panose="020B0604030504040204" pitchFamily="34" charset="-120"/>
                <a:ea typeface="微軟正黑體" panose="020B0604030504040204" pitchFamily="34" charset="-120"/>
              </a:rPr>
              <a:t>邀約到多少次的會談</a:t>
            </a:r>
            <a:endParaRPr lang="en-US" dirty="0">
              <a:solidFill>
                <a:prstClr val="black"/>
              </a:solidFill>
              <a:latin typeface="微軟正黑體" panose="020B0604030504040204" pitchFamily="34" charset="-120"/>
              <a:ea typeface="微軟正黑體" panose="020B0604030504040204" pitchFamily="34" charset="-120"/>
            </a:endParaRPr>
          </a:p>
          <a:p>
            <a:pPr marL="285750" indent="-285750" defTabSz="914400">
              <a:lnSpc>
                <a:spcPct val="150000"/>
              </a:lnSpc>
              <a:buFont typeface="Arial" charset="0"/>
              <a:buChar char="•"/>
            </a:pPr>
            <a:r>
              <a:rPr lang="zh-TW" altLang="en-US" dirty="0" smtClean="0">
                <a:solidFill>
                  <a:prstClr val="black"/>
                </a:solidFill>
                <a:latin typeface="微軟正黑體" panose="020B0604030504040204" pitchFamily="34" charset="-120"/>
                <a:ea typeface="微軟正黑體" panose="020B0604030504040204" pitchFamily="34" charset="-120"/>
              </a:rPr>
              <a:t>有多少人完成跟進</a:t>
            </a:r>
            <a:endParaRPr lang="en-US" dirty="0">
              <a:solidFill>
                <a:prstClr val="black"/>
              </a:solidFill>
              <a:latin typeface="微軟正黑體" panose="020B0604030504040204" pitchFamily="34" charset="-120"/>
              <a:ea typeface="微軟正黑體" panose="020B0604030504040204" pitchFamily="34" charset="-120"/>
            </a:endParaRPr>
          </a:p>
          <a:p>
            <a:pPr marL="285750" indent="-285750" defTabSz="914400">
              <a:lnSpc>
                <a:spcPct val="150000"/>
              </a:lnSpc>
              <a:buFont typeface="Arial" charset="0"/>
              <a:buChar char="•"/>
            </a:pPr>
            <a:r>
              <a:rPr lang="zh-TW" altLang="en-US" dirty="0" smtClean="0">
                <a:solidFill>
                  <a:prstClr val="black"/>
                </a:solidFill>
                <a:latin typeface="微軟正黑體" panose="020B0604030504040204" pitchFamily="34" charset="-120"/>
                <a:ea typeface="微軟正黑體" panose="020B0604030504040204" pitchFamily="34" charset="-120"/>
              </a:rPr>
              <a:t>完成多少簡訊</a:t>
            </a:r>
            <a:r>
              <a:rPr lang="en-US" altLang="zh-TW" dirty="0" smtClean="0">
                <a:solidFill>
                  <a:prstClr val="black"/>
                </a:solidFill>
                <a:latin typeface="微軟正黑體" panose="020B0604030504040204" pitchFamily="34" charset="-120"/>
                <a:ea typeface="微軟正黑體" panose="020B0604030504040204" pitchFamily="34" charset="-120"/>
              </a:rPr>
              <a:t>/</a:t>
            </a:r>
            <a:r>
              <a:rPr lang="zh-TW" altLang="en-US" dirty="0" smtClean="0">
                <a:solidFill>
                  <a:prstClr val="black"/>
                </a:solidFill>
                <a:latin typeface="微軟正黑體" panose="020B0604030504040204" pitchFamily="34" charset="-120"/>
                <a:ea typeface="微軟正黑體" panose="020B0604030504040204" pitchFamily="34" charset="-120"/>
              </a:rPr>
              <a:t>語音留言</a:t>
            </a:r>
            <a:endParaRPr lang="en-US" dirty="0">
              <a:solidFill>
                <a:prstClr val="black"/>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635858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email">
            <a:extLst>
              <a:ext uri="{28A0092B-C50C-407E-A947-70E740481C1C}">
                <a14:useLocalDpi xmlns:a14="http://schemas.microsoft.com/office/drawing/2010/main"/>
              </a:ext>
            </a:extLst>
          </a:blip>
          <a:srcRect b="36369"/>
          <a:stretch/>
        </p:blipFill>
        <p:spPr>
          <a:xfrm>
            <a:off x="0" y="-1"/>
            <a:ext cx="9144000" cy="5143501"/>
          </a:xfrm>
          <a:prstGeom prst="rect">
            <a:avLst/>
          </a:prstGeom>
        </p:spPr>
      </p:pic>
      <p:sp>
        <p:nvSpPr>
          <p:cNvPr id="5" name="Rectangle 4"/>
          <p:cNvSpPr/>
          <p:nvPr/>
        </p:nvSpPr>
        <p:spPr>
          <a:xfrm>
            <a:off x="0" y="3181350"/>
            <a:ext cx="9144000" cy="1962150"/>
          </a:xfrm>
          <a:prstGeom prst="rect">
            <a:avLst/>
          </a:prstGeom>
          <a:solidFill>
            <a:srgbClr val="00B0F0">
              <a:alpha val="76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微軟正黑體" panose="020B0604030504040204" pitchFamily="34" charset="-120"/>
              <a:ea typeface="微軟正黑體" panose="020B0604030504040204" pitchFamily="34" charset="-120"/>
            </a:endParaRPr>
          </a:p>
        </p:txBody>
      </p:sp>
      <p:sp>
        <p:nvSpPr>
          <p:cNvPr id="6" name="Title 1"/>
          <p:cNvSpPr txBox="1">
            <a:spLocks/>
          </p:cNvSpPr>
          <p:nvPr/>
        </p:nvSpPr>
        <p:spPr>
          <a:xfrm>
            <a:off x="-171450" y="3867150"/>
            <a:ext cx="4171950" cy="533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zh" sz="3600" b="1" i="0" cap="all" dirty="0" smtClean="0">
                <a:solidFill>
                  <a:srgbClr val="FFFFFF"/>
                </a:solidFill>
                <a:latin typeface="微軟正黑體" panose="020B0604030504040204" pitchFamily="34" charset="-120"/>
                <a:ea typeface="微軟正黑體" panose="020B0604030504040204" pitchFamily="34" charset="-120"/>
              </a:rPr>
              <a:t>進階網路中心工具</a:t>
            </a:r>
          </a:p>
        </p:txBody>
      </p:sp>
      <p:sp>
        <p:nvSpPr>
          <p:cNvPr id="7" name="Subtitle 2"/>
          <p:cNvSpPr txBox="1">
            <a:spLocks/>
          </p:cNvSpPr>
          <p:nvPr/>
        </p:nvSpPr>
        <p:spPr>
          <a:xfrm>
            <a:off x="4395789" y="3519486"/>
            <a:ext cx="4953000" cy="10088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zh" sz="2400" b="1" i="0" dirty="0" smtClean="0">
                <a:solidFill>
                  <a:srgbClr val="FFFFFF"/>
                </a:solidFill>
                <a:latin typeface="微軟正黑體" panose="020B0604030504040204" pitchFamily="34" charset="-120"/>
                <a:ea typeface="微軟正黑體" panose="020B0604030504040204" pitchFamily="34" charset="-120"/>
              </a:rPr>
              <a:t>電子郵件、網域名稱、行銷活動</a:t>
            </a:r>
          </a:p>
          <a:p>
            <a:pPr marL="0" indent="0">
              <a:buNone/>
            </a:pPr>
            <a:r>
              <a:rPr lang="zh" sz="2400" b="1" i="0" dirty="0" smtClean="0">
                <a:solidFill>
                  <a:srgbClr val="FFFFFF"/>
                </a:solidFill>
                <a:latin typeface="微軟正黑體" panose="020B0604030504040204" pitchFamily="34" charset="-120"/>
                <a:ea typeface="微軟正黑體" panose="020B0604030504040204" pitchFamily="34" charset="-120"/>
              </a:rPr>
              <a:t>報告</a:t>
            </a:r>
          </a:p>
          <a:p>
            <a:pPr marL="0" indent="0">
              <a:buNone/>
            </a:pPr>
            <a:r>
              <a:rPr lang="zh" sz="2400" b="1" i="0" dirty="0" smtClean="0">
                <a:solidFill>
                  <a:srgbClr val="FFFFFF"/>
                </a:solidFill>
                <a:latin typeface="微軟正黑體" panose="020B0604030504040204" pitchFamily="34" charset="-120"/>
                <a:ea typeface="微軟正黑體" panose="020B0604030504040204" pitchFamily="34" charset="-120"/>
              </a:rPr>
              <a:t>進階工具</a:t>
            </a:r>
          </a:p>
        </p:txBody>
      </p:sp>
      <p:cxnSp>
        <p:nvCxnSpPr>
          <p:cNvPr id="8" name="Straight Connector 7"/>
          <p:cNvCxnSpPr/>
          <p:nvPr/>
        </p:nvCxnSpPr>
        <p:spPr>
          <a:xfrm>
            <a:off x="4191000" y="3409950"/>
            <a:ext cx="0" cy="144703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434913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l="18989" r="17584"/>
          <a:stretch/>
        </p:blipFill>
        <p:spPr>
          <a:xfrm>
            <a:off x="0" y="642"/>
            <a:ext cx="4724400" cy="5143500"/>
          </a:xfrm>
          <a:prstGeom prst="rect">
            <a:avLst/>
          </a:prstGeom>
          <a:effectLst>
            <a:innerShdw blurRad="63500" dist="50800">
              <a:prstClr val="black">
                <a:alpha val="50000"/>
              </a:prstClr>
            </a:innerShdw>
          </a:effectLst>
        </p:spPr>
      </p:pic>
      <p:sp>
        <p:nvSpPr>
          <p:cNvPr id="5" name="Rectangle 4"/>
          <p:cNvSpPr/>
          <p:nvPr/>
        </p:nvSpPr>
        <p:spPr>
          <a:xfrm>
            <a:off x="5029200" y="1949521"/>
            <a:ext cx="3733800" cy="129604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zh" b="1" i="0" cap="all" dirty="0" smtClean="0">
                <a:solidFill>
                  <a:srgbClr val="FFFFFF"/>
                </a:solidFill>
                <a:latin typeface="微軟正黑體" panose="020B0604030504040204" pitchFamily="34" charset="-120"/>
                <a:ea typeface="微軟正黑體" panose="020B0604030504040204" pitchFamily="34" charset="-120"/>
              </a:rPr>
              <a:t>介紹並參觀您的網路中心 － 他們可以觀看影片、了解特色及好處、還可預定邀約！</a:t>
            </a:r>
          </a:p>
        </p:txBody>
      </p:sp>
      <p:sp>
        <p:nvSpPr>
          <p:cNvPr id="6" name="Rectangle 5"/>
          <p:cNvSpPr/>
          <p:nvPr/>
        </p:nvSpPr>
        <p:spPr>
          <a:xfrm>
            <a:off x="5029200" y="3397321"/>
            <a:ext cx="3733800" cy="129604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zh" b="1" i="0" cap="all" dirty="0" smtClean="0">
                <a:solidFill>
                  <a:srgbClr val="FFFFFF"/>
                </a:solidFill>
                <a:latin typeface="微軟正黑體" panose="020B0604030504040204" pitchFamily="34" charset="-120"/>
                <a:ea typeface="微軟正黑體" panose="020B0604030504040204" pitchFamily="34" charset="-120"/>
              </a:rPr>
              <a:t>設定一個和您的網路中心有相關連的電郵地址看來比較專業，也方便區分公私郵件</a:t>
            </a:r>
          </a:p>
        </p:txBody>
      </p:sp>
      <p:sp>
        <p:nvSpPr>
          <p:cNvPr id="7" name="Rectangle 6"/>
          <p:cNvSpPr/>
          <p:nvPr/>
        </p:nvSpPr>
        <p:spPr>
          <a:xfrm>
            <a:off x="5029200" y="514350"/>
            <a:ext cx="3733800" cy="129604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zh" b="1" i="0" cap="all" dirty="0" smtClean="0">
                <a:solidFill>
                  <a:srgbClr val="FFFFFF"/>
                </a:solidFill>
                <a:latin typeface="微軟正黑體" panose="020B0604030504040204" pitchFamily="34" charset="-120"/>
                <a:ea typeface="微軟正黑體" panose="020B0604030504040204" pitchFamily="34" charset="-120"/>
              </a:rPr>
              <a:t>您該考慮替您的網路中心取一個網域名，並設定一個專業的電郵地址</a:t>
            </a:r>
          </a:p>
        </p:txBody>
      </p:sp>
      <p:sp>
        <p:nvSpPr>
          <p:cNvPr id="8" name="Rectangle 7"/>
          <p:cNvSpPr/>
          <p:nvPr/>
        </p:nvSpPr>
        <p:spPr>
          <a:xfrm>
            <a:off x="0" y="3567697"/>
            <a:ext cx="4724400" cy="1296042"/>
          </a:xfrm>
          <a:prstGeom prst="rect">
            <a:avLst/>
          </a:prstGeom>
          <a:solidFill>
            <a:srgbClr val="00B0F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zh" sz="3200" b="1" i="0" cap="all" dirty="0" smtClean="0">
                <a:solidFill>
                  <a:srgbClr val="FFFFFF"/>
                </a:solidFill>
                <a:latin typeface="微軟正黑體" panose="020B0604030504040204" pitchFamily="34" charset="-120"/>
                <a:ea typeface="微軟正黑體" panose="020B0604030504040204" pitchFamily="34" charset="-120"/>
              </a:rPr>
              <a:t>網域名稱&amp;電子郵件</a:t>
            </a:r>
          </a:p>
        </p:txBody>
      </p:sp>
    </p:spTree>
    <p:extLst>
      <p:ext uri="{BB962C8B-B14F-4D97-AF65-F5344CB8AC3E}">
        <p14:creationId xmlns:p14="http://schemas.microsoft.com/office/powerpoint/2010/main" val="3123346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4" name="Rectangle 3"/>
          <p:cNvSpPr/>
          <p:nvPr/>
        </p:nvSpPr>
        <p:spPr>
          <a:xfrm>
            <a:off x="4572000" y="9"/>
            <a:ext cx="4572000" cy="516640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1638" defTabSz="914400"/>
            <a:r>
              <a:rPr lang="zh" sz="3200" b="1" i="0" dirty="0" smtClean="0">
                <a:solidFill>
                  <a:srgbClr val="FFFFFF"/>
                </a:solidFill>
                <a:latin typeface="微軟正黑體" panose="020B0604030504040204" pitchFamily="34" charset="-120"/>
                <a:ea typeface="微軟正黑體" panose="020B0604030504040204" pitchFamily="34" charset="-120"/>
              </a:rPr>
              <a:t>電子郵件行銷</a:t>
            </a:r>
          </a:p>
          <a:p>
            <a:pPr marL="401638" defTabSz="914400"/>
            <a:endParaRPr lang="en-US" sz="2000" b="1" dirty="0">
              <a:solidFill>
                <a:prstClr val="white"/>
              </a:solidFill>
              <a:latin typeface="微軟正黑體" panose="020B0604030504040204" pitchFamily="34" charset="-120"/>
              <a:ea typeface="微軟正黑體" panose="020B0604030504040204" pitchFamily="34" charset="-120"/>
            </a:endParaRPr>
          </a:p>
          <a:p>
            <a:pPr marL="401638" defTabSz="914400"/>
            <a:r>
              <a:rPr lang="zh" sz="2000" b="1" i="0" dirty="0" smtClean="0">
                <a:solidFill>
                  <a:srgbClr val="FFFFFF"/>
                </a:solidFill>
                <a:latin typeface="微軟正黑體" panose="020B0604030504040204" pitchFamily="34" charset="-120"/>
                <a:ea typeface="微軟正黑體" panose="020B0604030504040204" pitchFamily="34" charset="-120"/>
              </a:rPr>
              <a:t>您可以製作電子郵件範本，並寄電子郵件活動給您的現有顧客和潛在人選</a:t>
            </a:r>
            <a:r>
              <a:rPr lang="en" sz="2000" b="1" dirty="0" smtClean="0">
                <a:latin typeface="微軟正黑體" panose="020B0604030504040204" pitchFamily="34" charset="-120"/>
                <a:ea typeface="微軟正黑體" panose="020B0604030504040204" pitchFamily="34" charset="-120"/>
              </a:rPr>
              <a:t/>
            </a:r>
            <a:br>
              <a:rPr lang="en" sz="2000" b="1" dirty="0" smtClean="0">
                <a:latin typeface="微軟正黑體" panose="020B0604030504040204" pitchFamily="34" charset="-120"/>
                <a:ea typeface="微軟正黑體" panose="020B0604030504040204" pitchFamily="34" charset="-120"/>
              </a:rPr>
            </a:br>
            <a:endParaRPr lang="en" sz="2000" b="1" dirty="0" smtClean="0">
              <a:latin typeface="微軟正黑體" panose="020B0604030504040204" pitchFamily="34" charset="-120"/>
              <a:ea typeface="微軟正黑體" panose="020B0604030504040204" pitchFamily="34" charset="-120"/>
            </a:endParaRPr>
          </a:p>
        </p:txBody>
      </p:sp>
      <p:pic>
        <p:nvPicPr>
          <p:cNvPr id="5" name="Picture 4"/>
          <p:cNvPicPr>
            <a:picLocks noChangeAspect="1"/>
          </p:cNvPicPr>
          <p:nvPr/>
        </p:nvPicPr>
        <p:blipFill rotWithShape="1">
          <a:blip r:embed="rId3" cstate="email">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l="7293" r="30440"/>
          <a:stretch/>
        </p:blipFill>
        <p:spPr>
          <a:xfrm>
            <a:off x="18" y="0"/>
            <a:ext cx="4724399" cy="5143500"/>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3925386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email">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l="6342" t="14954" r="1" b="10023"/>
          <a:stretch/>
        </p:blipFill>
        <p:spPr>
          <a:xfrm flipH="1">
            <a:off x="595418" y="839513"/>
            <a:ext cx="7931889" cy="4303987"/>
          </a:xfrm>
          <a:prstGeom prst="rect">
            <a:avLst/>
          </a:prstGeom>
        </p:spPr>
      </p:pic>
      <p:sp>
        <p:nvSpPr>
          <p:cNvPr id="4" name="Rectangle 3"/>
          <p:cNvSpPr/>
          <p:nvPr/>
        </p:nvSpPr>
        <p:spPr>
          <a:xfrm>
            <a:off x="595423" y="148856"/>
            <a:ext cx="7931889" cy="9144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軟正黑體" panose="020B0604030504040204" pitchFamily="34" charset="-120"/>
              <a:ea typeface="微軟正黑體" panose="020B0604030504040204" pitchFamily="34" charset="-120"/>
            </a:endParaRPr>
          </a:p>
        </p:txBody>
      </p:sp>
      <p:sp>
        <p:nvSpPr>
          <p:cNvPr id="6" name="TextBox 5"/>
          <p:cNvSpPr txBox="1"/>
          <p:nvPr/>
        </p:nvSpPr>
        <p:spPr>
          <a:xfrm>
            <a:off x="606056" y="313668"/>
            <a:ext cx="7931888" cy="584775"/>
          </a:xfrm>
          <a:prstGeom prst="rect">
            <a:avLst/>
          </a:prstGeom>
          <a:noFill/>
        </p:spPr>
        <p:txBody>
          <a:bodyPr wrap="square" rtlCol="0">
            <a:spAutoFit/>
          </a:bodyPr>
          <a:lstStyle/>
          <a:p>
            <a:pPr algn="ctr"/>
            <a:r>
              <a:rPr lang="zh" sz="3200" b="1" i="0" dirty="0" smtClean="0">
                <a:solidFill>
                  <a:srgbClr val="FFFFFF"/>
                </a:solidFill>
                <a:latin typeface="微軟正黑體" panose="020B0604030504040204" pitchFamily="34" charset="-120"/>
                <a:ea typeface="微軟正黑體" panose="020B0604030504040204" pitchFamily="34" charset="-120"/>
              </a:rPr>
              <a:t>第三項策略：評量、監督與調整</a:t>
            </a:r>
          </a:p>
        </p:txBody>
      </p:sp>
      <p:sp>
        <p:nvSpPr>
          <p:cNvPr id="8" name="Pentagon 7"/>
          <p:cNvSpPr/>
          <p:nvPr/>
        </p:nvSpPr>
        <p:spPr>
          <a:xfrm>
            <a:off x="595413" y="2544578"/>
            <a:ext cx="3962400" cy="1117600"/>
          </a:xfrm>
          <a:prstGeom prst="homePlate">
            <a:avLst>
              <a:gd name="adj" fmla="val 32292"/>
            </a:avLst>
          </a:prstGeom>
          <a:solidFill>
            <a:srgbClr val="00B0F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34950" defTabSz="914400"/>
            <a:r>
              <a:rPr lang="zh" sz="1600" b="1" i="0" cap="all" dirty="0" smtClean="0">
                <a:solidFill>
                  <a:srgbClr val="FFFFFF"/>
                </a:solidFill>
                <a:latin typeface="微軟正黑體" panose="020B0604030504040204" pitchFamily="34" charset="-120"/>
                <a:ea typeface="微軟正黑體" panose="020B0604030504040204" pitchFamily="34" charset="-120"/>
              </a:rPr>
              <a:t>這會讓我們做事更有條理 </a:t>
            </a:r>
          </a:p>
          <a:p>
            <a:pPr marL="234950" defTabSz="914400"/>
            <a:r>
              <a:rPr lang="zh" sz="1600" b="1" i="0" cap="all" dirty="0" smtClean="0">
                <a:solidFill>
                  <a:srgbClr val="FFFFFF"/>
                </a:solidFill>
                <a:latin typeface="微軟正黑體" panose="020B0604030504040204" pitchFamily="34" charset="-120"/>
                <a:ea typeface="微軟正黑體" panose="020B0604030504040204" pitchFamily="34" charset="-120"/>
              </a:rPr>
              <a:t>就會有正面成長！</a:t>
            </a:r>
          </a:p>
        </p:txBody>
      </p:sp>
      <p:sp>
        <p:nvSpPr>
          <p:cNvPr id="9" name="Pentagon 8"/>
          <p:cNvSpPr/>
          <p:nvPr/>
        </p:nvSpPr>
        <p:spPr>
          <a:xfrm flipH="1">
            <a:off x="4488707" y="1144313"/>
            <a:ext cx="4038600" cy="1219200"/>
          </a:xfrm>
          <a:prstGeom prst="homePlate">
            <a:avLst>
              <a:gd name="adj" fmla="val 32292"/>
            </a:avLst>
          </a:prstGeom>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108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90513" defTabSz="914400"/>
            <a:r>
              <a:rPr lang="zh" sz="1600" b="1" i="0" cap="all" dirty="0" smtClean="0">
                <a:solidFill>
                  <a:srgbClr val="FFFFFF"/>
                </a:solidFill>
                <a:latin typeface="微軟正黑體" panose="020B0604030504040204" pitchFamily="34" charset="-120"/>
                <a:ea typeface="微軟正黑體" panose="020B0604030504040204" pitchFamily="34" charset="-120"/>
              </a:rPr>
              <a:t>當我們正視一切，我們就能看清目標與實際行動之間的相對關係</a:t>
            </a:r>
          </a:p>
        </p:txBody>
      </p:sp>
      <p:sp>
        <p:nvSpPr>
          <p:cNvPr id="10" name="Pentagon 9"/>
          <p:cNvSpPr/>
          <p:nvPr/>
        </p:nvSpPr>
        <p:spPr>
          <a:xfrm flipH="1">
            <a:off x="4488707" y="3743235"/>
            <a:ext cx="4038600" cy="1219200"/>
          </a:xfrm>
          <a:prstGeom prst="homePlate">
            <a:avLst>
              <a:gd name="adj" fmla="val 32292"/>
            </a:avLst>
          </a:prstGeom>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108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90513" defTabSz="914400"/>
            <a:r>
              <a:rPr lang="zh" sz="1600" b="1" i="0" cap="all" dirty="0" smtClean="0">
                <a:solidFill>
                  <a:srgbClr val="FFFFFF"/>
                </a:solidFill>
                <a:latin typeface="微軟正黑體" panose="020B0604030504040204" pitchFamily="34" charset="-120"/>
                <a:ea typeface="微軟正黑體" panose="020B0604030504040204" pitchFamily="34" charset="-120"/>
              </a:rPr>
              <a:t>讓我們一起來看看，有哪些工具可以幫助您保持條理</a:t>
            </a:r>
            <a:r>
              <a:rPr lang="zh-TW" altLang="en-US" sz="1600" b="1" cap="all" dirty="0" smtClean="0">
                <a:solidFill>
                  <a:srgbClr val="FFFFFF"/>
                </a:solidFill>
                <a:latin typeface="微軟正黑體" panose="020B0604030504040204" pitchFamily="34" charset="-120"/>
                <a:ea typeface="微軟正黑體" panose="020B0604030504040204" pitchFamily="34" charset="-120"/>
              </a:rPr>
              <a:t>並負</a:t>
            </a:r>
            <a:r>
              <a:rPr lang="zh-TW" altLang="en-US" sz="1600" b="1" cap="all" dirty="0">
                <a:solidFill>
                  <a:srgbClr val="FFFFFF"/>
                </a:solidFill>
                <a:latin typeface="微軟正黑體" panose="020B0604030504040204" pitchFamily="34" charset="-120"/>
                <a:ea typeface="微軟正黑體" panose="020B0604030504040204" pitchFamily="34" charset="-120"/>
              </a:rPr>
              <a:t>起</a:t>
            </a:r>
            <a:r>
              <a:rPr lang="zh" sz="1600" b="1" i="0" cap="all" dirty="0" smtClean="0">
                <a:solidFill>
                  <a:srgbClr val="FFFFFF"/>
                </a:solidFill>
                <a:latin typeface="微軟正黑體" panose="020B0604030504040204" pitchFamily="34" charset="-120"/>
                <a:ea typeface="微軟正黑體" panose="020B0604030504040204" pitchFamily="34" charset="-120"/>
              </a:rPr>
              <a:t>責</a:t>
            </a:r>
            <a:r>
              <a:rPr lang="zh-TW" altLang="en-US" sz="1600" b="1" i="0" cap="all" dirty="0" smtClean="0">
                <a:solidFill>
                  <a:srgbClr val="FFFFFF"/>
                </a:solidFill>
                <a:latin typeface="微軟正黑體" panose="020B0604030504040204" pitchFamily="34" charset="-120"/>
                <a:ea typeface="微軟正黑體" panose="020B0604030504040204" pitchFamily="34" charset="-120"/>
              </a:rPr>
              <a:t>任</a:t>
            </a:r>
            <a:endParaRPr lang="zh" sz="1600" b="1" i="0" cap="all" dirty="0" smtClean="0">
              <a:solidFill>
                <a:srgbClr val="FFFFFF"/>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157452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Pentagon 4"/>
          <p:cNvSpPr/>
          <p:nvPr/>
        </p:nvSpPr>
        <p:spPr>
          <a:xfrm flipH="1">
            <a:off x="4002832" y="361950"/>
            <a:ext cx="5141167" cy="1295400"/>
          </a:xfrm>
          <a:prstGeom prst="homePlate">
            <a:avLst>
              <a:gd name="adj" fmla="val 32665"/>
            </a:avLst>
          </a:prstGeom>
          <a:solidFill>
            <a:schemeClr val="bg1">
              <a:lumMod val="95000"/>
            </a:schemeClr>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61963" defTabSz="914400"/>
            <a:r>
              <a:rPr lang="zh" sz="2000" b="1" i="0" cap="all" dirty="0" smtClean="0">
                <a:solidFill>
                  <a:srgbClr val="000000"/>
                </a:solidFill>
                <a:latin typeface="微軟正黑體" panose="020B0604030504040204" pitchFamily="34" charset="-120"/>
                <a:ea typeface="微軟正黑體" panose="020B0604030504040204" pitchFamily="34" charset="-120"/>
              </a:rPr>
              <a:t>漂亮的新版型，可以針對潛在顧客進行電子郵件行銷！</a:t>
            </a:r>
          </a:p>
        </p:txBody>
      </p:sp>
      <p:sp>
        <p:nvSpPr>
          <p:cNvPr id="6" name="Pentagon 5"/>
          <p:cNvSpPr/>
          <p:nvPr/>
        </p:nvSpPr>
        <p:spPr>
          <a:xfrm>
            <a:off x="3931454" y="1885950"/>
            <a:ext cx="5222820" cy="1295400"/>
          </a:xfrm>
          <a:prstGeom prst="homePlate">
            <a:avLst>
              <a:gd name="adj" fmla="val 32665"/>
            </a:avLst>
          </a:prstGeom>
          <a:solidFill>
            <a:schemeClr val="accent4">
              <a:lumMod val="75000"/>
            </a:schemeClr>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61963" defTabSz="914400"/>
            <a:r>
              <a:rPr lang="zh" sz="2000" b="1" i="0" cap="all" dirty="0" smtClean="0">
                <a:solidFill>
                  <a:srgbClr val="FFFFFF"/>
                </a:solidFill>
                <a:latin typeface="微軟正黑體" panose="020B0604030504040204" pitchFamily="34" charset="-120"/>
                <a:ea typeface="微軟正黑體" panose="020B0604030504040204" pitchFamily="34" charset="-120"/>
              </a:rPr>
              <a:t>整合網路中心解決方案的主題設計到您的網路中心。</a:t>
            </a:r>
          </a:p>
        </p:txBody>
      </p:sp>
      <p:sp>
        <p:nvSpPr>
          <p:cNvPr id="7" name="Pentagon 6"/>
          <p:cNvSpPr/>
          <p:nvPr/>
        </p:nvSpPr>
        <p:spPr>
          <a:xfrm flipH="1">
            <a:off x="4002832" y="3409950"/>
            <a:ext cx="5151441" cy="1295400"/>
          </a:xfrm>
          <a:prstGeom prst="homePlate">
            <a:avLst>
              <a:gd name="adj" fmla="val 32665"/>
            </a:avLst>
          </a:prstGeom>
          <a:solidFill>
            <a:srgbClr val="F2F2F2"/>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61963" defTabSz="914400"/>
            <a:r>
              <a:rPr lang="zh" sz="2000" b="1" i="0" cap="all" dirty="0" smtClean="0">
                <a:solidFill>
                  <a:srgbClr val="000000"/>
                </a:solidFill>
                <a:latin typeface="微軟正黑體" panose="020B0604030504040204" pitchFamily="34" charset="-120"/>
                <a:ea typeface="微軟正黑體" panose="020B0604030504040204" pitchFamily="34" charset="-120"/>
              </a:rPr>
              <a:t>可以簡單地新增您自己的訊息！</a:t>
            </a:r>
          </a:p>
        </p:txBody>
      </p:sp>
      <p:pic>
        <p:nvPicPr>
          <p:cNvPr id="8" name="圖片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4002833" cy="5183329"/>
          </a:xfrm>
          <a:prstGeom prst="rect">
            <a:avLst/>
          </a:prstGeom>
        </p:spPr>
      </p:pic>
    </p:spTree>
    <p:extLst>
      <p:ext uri="{BB962C8B-B14F-4D97-AF65-F5344CB8AC3E}">
        <p14:creationId xmlns:p14="http://schemas.microsoft.com/office/powerpoint/2010/main" val="2449214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stretch>
            <a:fillRect/>
          </a:stretch>
        </p:blipFill>
        <p:spPr>
          <a:xfrm>
            <a:off x="58534" y="1871731"/>
            <a:ext cx="4297887" cy="2162928"/>
          </a:xfrm>
          <a:prstGeom prst="rect">
            <a:avLst/>
          </a:prstGeom>
        </p:spPr>
      </p:pic>
      <p:sp>
        <p:nvSpPr>
          <p:cNvPr id="6" name="Rectangle 5">
            <a:extLst>
              <a:ext uri="{FF2B5EF4-FFF2-40B4-BE49-F238E27FC236}">
                <a16:creationId xmlns:a16="http://schemas.microsoft.com/office/drawing/2014/main" id="{2EDE1F44-BC89-4D34-B50D-01F648BB73A9}"/>
              </a:ext>
            </a:extLst>
          </p:cNvPr>
          <p:cNvSpPr/>
          <p:nvPr/>
        </p:nvSpPr>
        <p:spPr>
          <a:xfrm>
            <a:off x="0" y="0"/>
            <a:ext cx="4482439" cy="1780494"/>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defTabSz="457189"/>
            <a:endParaRPr lang="en-US" dirty="0">
              <a:solidFill>
                <a:prstClr val="white"/>
              </a:solidFill>
              <a:latin typeface="微軟正黑體" panose="020B0604030504040204" pitchFamily="34" charset="-120"/>
              <a:ea typeface="微軟正黑體" panose="020B0604030504040204" pitchFamily="34" charset="-120"/>
            </a:endParaRPr>
          </a:p>
        </p:txBody>
      </p:sp>
      <p:sp>
        <p:nvSpPr>
          <p:cNvPr id="7" name="Rectangle 6">
            <a:extLst>
              <a:ext uri="{FF2B5EF4-FFF2-40B4-BE49-F238E27FC236}">
                <a16:creationId xmlns:a16="http://schemas.microsoft.com/office/drawing/2014/main" id="{D8BB733D-B8E3-4DA4-9319-5399B36064BE}"/>
              </a:ext>
            </a:extLst>
          </p:cNvPr>
          <p:cNvSpPr/>
          <p:nvPr/>
        </p:nvSpPr>
        <p:spPr>
          <a:xfrm>
            <a:off x="-81768" y="375224"/>
            <a:ext cx="4718914" cy="1054133"/>
          </a:xfrm>
          <a:prstGeom prst="rect">
            <a:avLst/>
          </a:prstGeom>
          <a:noFill/>
        </p:spPr>
        <p:txBody>
          <a:bodyPr wrap="square" lIns="68561" tIns="34289" rIns="68561" bIns="34289">
            <a:spAutoFit/>
          </a:bodyPr>
          <a:lstStyle/>
          <a:p>
            <a:pPr algn="ctr" defTabSz="457189">
              <a:tabLst>
                <a:tab pos="85697" algn="l"/>
              </a:tabLst>
            </a:pPr>
            <a:r>
              <a:rPr lang="zh" sz="3200" b="1" i="0" cap="all" dirty="0" smtClean="0">
                <a:solidFill>
                  <a:srgbClr val="FFFFFF"/>
                </a:solidFill>
                <a:latin typeface="微軟正黑體" panose="020B0604030504040204" pitchFamily="34" charset="-120"/>
                <a:ea typeface="微軟正黑體" panose="020B0604030504040204" pitchFamily="34" charset="-120"/>
              </a:rPr>
              <a:t>電子郵件行銷</a:t>
            </a:r>
          </a:p>
          <a:p>
            <a:pPr algn="ctr" defTabSz="457189">
              <a:tabLst>
                <a:tab pos="85697" algn="l"/>
              </a:tabLst>
            </a:pPr>
            <a:r>
              <a:rPr lang="zh" sz="3200" b="1" i="0" cap="all" dirty="0" smtClean="0">
                <a:solidFill>
                  <a:srgbClr val="FFFFFF"/>
                </a:solidFill>
                <a:latin typeface="微軟正黑體" panose="020B0604030504040204" pitchFamily="34" charset="-120"/>
                <a:ea typeface="微軟正黑體" panose="020B0604030504040204" pitchFamily="34" charset="-120"/>
              </a:rPr>
              <a:t>行銷工具</a:t>
            </a:r>
          </a:p>
        </p:txBody>
      </p:sp>
      <p:pic>
        <p:nvPicPr>
          <p:cNvPr id="3" name="圖片 2"/>
          <p:cNvPicPr>
            <a:picLocks noChangeAspect="1"/>
          </p:cNvPicPr>
          <p:nvPr/>
        </p:nvPicPr>
        <p:blipFill rotWithShape="1">
          <a:blip r:embed="rId4"/>
          <a:srcRect t="7438" b="18549"/>
          <a:stretch/>
        </p:blipFill>
        <p:spPr>
          <a:xfrm>
            <a:off x="5664271" y="0"/>
            <a:ext cx="2535412" cy="5134737"/>
          </a:xfrm>
          <a:prstGeom prst="rect">
            <a:avLst/>
          </a:prstGeom>
        </p:spPr>
      </p:pic>
      <p:pic>
        <p:nvPicPr>
          <p:cNvPr id="11" name="圖片 10"/>
          <p:cNvPicPr>
            <a:picLocks noChangeAspect="1"/>
          </p:cNvPicPr>
          <p:nvPr/>
        </p:nvPicPr>
        <p:blipFill>
          <a:blip r:embed="rId5"/>
          <a:stretch>
            <a:fillRect/>
          </a:stretch>
        </p:blipFill>
        <p:spPr>
          <a:xfrm>
            <a:off x="712459" y="2155718"/>
            <a:ext cx="3691590" cy="2169619"/>
          </a:xfrm>
          <a:prstGeom prst="rect">
            <a:avLst/>
          </a:prstGeom>
        </p:spPr>
      </p:pic>
      <p:pic>
        <p:nvPicPr>
          <p:cNvPr id="12" name="圖片 11"/>
          <p:cNvPicPr>
            <a:picLocks noChangeAspect="1"/>
          </p:cNvPicPr>
          <p:nvPr/>
        </p:nvPicPr>
        <p:blipFill>
          <a:blip r:embed="rId6"/>
          <a:stretch>
            <a:fillRect/>
          </a:stretch>
        </p:blipFill>
        <p:spPr>
          <a:xfrm>
            <a:off x="1293458" y="2567368"/>
            <a:ext cx="3716888" cy="2305945"/>
          </a:xfrm>
          <a:prstGeom prst="rect">
            <a:avLst/>
          </a:prstGeom>
        </p:spPr>
      </p:pic>
    </p:spTree>
    <p:extLst>
      <p:ext uri="{BB962C8B-B14F-4D97-AF65-F5344CB8AC3E}">
        <p14:creationId xmlns:p14="http://schemas.microsoft.com/office/powerpoint/2010/main" val="1146112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1" name="Rectangle 10"/>
          <p:cNvSpPr/>
          <p:nvPr/>
        </p:nvSpPr>
        <p:spPr>
          <a:xfrm>
            <a:off x="4572000" y="305291"/>
            <a:ext cx="4572000" cy="4838209"/>
          </a:xfrm>
          <a:prstGeom prst="rect">
            <a:avLst/>
          </a:prstGeom>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85850" indent="-285750" defTabSz="1089025">
              <a:spcAft>
                <a:spcPts val="600"/>
              </a:spcAft>
              <a:buFont typeface="Courier New" pitchFamily="49" charset="0"/>
              <a:buChar char="o"/>
            </a:pPr>
            <a:endParaRPr lang="en-US" sz="1600" dirty="0">
              <a:solidFill>
                <a:prstClr val="white"/>
              </a:solidFill>
              <a:latin typeface="微軟正黑體" panose="020B0604030504040204" pitchFamily="34" charset="-120"/>
              <a:ea typeface="微軟正黑體" panose="020B0604030504040204" pitchFamily="34" charset="-120"/>
            </a:endParaRPr>
          </a:p>
        </p:txBody>
      </p:sp>
      <p:grpSp>
        <p:nvGrpSpPr>
          <p:cNvPr id="10" name="Group 9"/>
          <p:cNvGrpSpPr/>
          <p:nvPr/>
        </p:nvGrpSpPr>
        <p:grpSpPr>
          <a:xfrm>
            <a:off x="0" y="0"/>
            <a:ext cx="5143500" cy="5143500"/>
            <a:chOff x="0" y="0"/>
            <a:chExt cx="5143500" cy="514350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5143500" cy="5143500"/>
            </a:xfrm>
            <a:prstGeom prst="rect">
              <a:avLst/>
            </a:prstGeom>
            <a:effectLst>
              <a:innerShdw blurRad="63500" dist="50800">
                <a:prstClr val="black">
                  <a:alpha val="50000"/>
                </a:prstClr>
              </a:innerShdw>
            </a:effectLst>
          </p:spPr>
        </p:pic>
        <p:sp>
          <p:nvSpPr>
            <p:cNvPr id="3" name="Rectangle 2"/>
            <p:cNvSpPr/>
            <p:nvPr/>
          </p:nvSpPr>
          <p:spPr>
            <a:xfrm>
              <a:off x="304800" y="2647950"/>
              <a:ext cx="28956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zh" sz="4800" b="1" i="0" dirty="0" smtClean="0">
                  <a:solidFill>
                    <a:srgbClr val="FFFFFF"/>
                  </a:solidFill>
                  <a:latin typeface="微軟正黑體" panose="020B0604030504040204" pitchFamily="34" charset="-120"/>
                  <a:ea typeface="微軟正黑體" panose="020B0604030504040204" pitchFamily="34" charset="-120"/>
                </a:rPr>
                <a:t>內容</a:t>
              </a:r>
            </a:p>
          </p:txBody>
        </p:sp>
        <p:sp>
          <p:nvSpPr>
            <p:cNvPr id="4" name="Rectangle 3"/>
            <p:cNvSpPr/>
            <p:nvPr/>
          </p:nvSpPr>
          <p:spPr>
            <a:xfrm>
              <a:off x="990600" y="3257550"/>
              <a:ext cx="22098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zh" sz="3200" b="1" i="0" dirty="0" smtClean="0">
                  <a:solidFill>
                    <a:srgbClr val="404040"/>
                  </a:solidFill>
                  <a:latin typeface="微軟正黑體" panose="020B0604030504040204" pitchFamily="34" charset="-120"/>
                  <a:ea typeface="微軟正黑體" panose="020B0604030504040204" pitchFamily="34" charset="-120"/>
                </a:rPr>
                <a:t>建議</a:t>
              </a:r>
            </a:p>
          </p:txBody>
        </p:sp>
      </p:grpSp>
      <p:sp>
        <p:nvSpPr>
          <p:cNvPr id="12" name="Rectangle 11"/>
          <p:cNvSpPr/>
          <p:nvPr/>
        </p:nvSpPr>
        <p:spPr>
          <a:xfrm>
            <a:off x="5486400" y="596533"/>
            <a:ext cx="3276600" cy="3970318"/>
          </a:xfrm>
          <a:prstGeom prst="rect">
            <a:avLst/>
          </a:prstGeom>
        </p:spPr>
        <p:txBody>
          <a:bodyPr wrap="square">
            <a:spAutoFit/>
          </a:bodyPr>
          <a:lstStyle/>
          <a:p>
            <a:pPr defTabSz="174625">
              <a:spcAft>
                <a:spcPts val="1800"/>
              </a:spcAft>
            </a:pPr>
            <a:r>
              <a:rPr lang="zh" b="1" i="0" dirty="0" smtClean="0">
                <a:solidFill>
                  <a:srgbClr val="FFFFFF"/>
                </a:solidFill>
                <a:latin typeface="微軟正黑體" panose="020B0604030504040204" pitchFamily="34" charset="-120"/>
                <a:ea typeface="微軟正黑體" panose="020B0604030504040204" pitchFamily="34" charset="-120"/>
              </a:rPr>
              <a:t>升級訊息</a:t>
            </a:r>
          </a:p>
          <a:p>
            <a:pPr defTabSz="174625">
              <a:spcAft>
                <a:spcPts val="1800"/>
              </a:spcAft>
            </a:pPr>
            <a:r>
              <a:rPr lang="zh" b="1" i="0" dirty="0" smtClean="0">
                <a:solidFill>
                  <a:srgbClr val="FFFFFF"/>
                </a:solidFill>
                <a:latin typeface="微軟正黑體" panose="020B0604030504040204" pitchFamily="34" charset="-120"/>
                <a:ea typeface="微軟正黑體" panose="020B0604030504040204" pitchFamily="34" charset="-120"/>
              </a:rPr>
              <a:t>網站趨勢</a:t>
            </a:r>
          </a:p>
          <a:p>
            <a:pPr defTabSz="174625">
              <a:spcAft>
                <a:spcPts val="1800"/>
              </a:spcAft>
            </a:pPr>
            <a:r>
              <a:rPr lang="zh" b="1" i="0" dirty="0" smtClean="0">
                <a:solidFill>
                  <a:srgbClr val="FFFFFF"/>
                </a:solidFill>
                <a:latin typeface="微軟正黑體" panose="020B0604030504040204" pitchFamily="34" charset="-120"/>
                <a:ea typeface="微軟正黑體" panose="020B0604030504040204" pitchFamily="34" charset="-120"/>
              </a:rPr>
              <a:t>目前推出的特別優惠</a:t>
            </a:r>
            <a:r>
              <a:rPr lang="en" b="1" dirty="0" smtClean="0">
                <a:latin typeface="微軟正黑體" panose="020B0604030504040204" pitchFamily="34" charset="-120"/>
                <a:ea typeface="微軟正黑體" panose="020B0604030504040204" pitchFamily="34" charset="-120"/>
              </a:rPr>
              <a:t/>
            </a:r>
            <a:br>
              <a:rPr lang="en" b="1" dirty="0" smtClean="0">
                <a:latin typeface="微軟正黑體" panose="020B0604030504040204" pitchFamily="34" charset="-120"/>
                <a:ea typeface="微軟正黑體" panose="020B0604030504040204" pitchFamily="34" charset="-120"/>
              </a:rPr>
            </a:br>
            <a:r>
              <a:rPr lang="zh" b="1" i="0" dirty="0" smtClean="0">
                <a:solidFill>
                  <a:srgbClr val="FFFFFF"/>
                </a:solidFill>
                <a:latin typeface="微軟正黑體" panose="020B0604030504040204" pitchFamily="34" charset="-120"/>
                <a:ea typeface="微軟正黑體" panose="020B0604030504040204" pitchFamily="34" charset="-120"/>
              </a:rPr>
              <a:t>（創造急迫性的最佳方式）</a:t>
            </a:r>
          </a:p>
          <a:p>
            <a:pPr defTabSz="174625">
              <a:spcAft>
                <a:spcPts val="1800"/>
              </a:spcAft>
            </a:pPr>
            <a:r>
              <a:rPr lang="zh" b="1" i="0" dirty="0" smtClean="0">
                <a:solidFill>
                  <a:srgbClr val="FFFFFF"/>
                </a:solidFill>
                <a:latin typeface="微軟正黑體" panose="020B0604030504040204" pitchFamily="34" charset="-120"/>
                <a:ea typeface="微軟正黑體" panose="020B0604030504040204" pitchFamily="34" charset="-120"/>
              </a:rPr>
              <a:t>讓您的現有顧客／潛在人選知道推薦活動</a:t>
            </a:r>
          </a:p>
          <a:p>
            <a:pPr defTabSz="174625">
              <a:spcAft>
                <a:spcPts val="1800"/>
              </a:spcAft>
            </a:pPr>
            <a:r>
              <a:rPr lang="zh" b="1" i="0" dirty="0" smtClean="0">
                <a:solidFill>
                  <a:srgbClr val="FFFFFF"/>
                </a:solidFill>
                <a:latin typeface="微軟正黑體" panose="020B0604030504040204" pitchFamily="34" charset="-120"/>
                <a:ea typeface="微軟正黑體" panose="020B0604030504040204" pitchFamily="34" charset="-120"/>
              </a:rPr>
              <a:t>分享一些設計中心最新的作品</a:t>
            </a:r>
          </a:p>
          <a:p>
            <a:pPr defTabSz="174625">
              <a:spcAft>
                <a:spcPts val="1800"/>
              </a:spcAft>
            </a:pPr>
            <a:r>
              <a:rPr lang="zh" b="1" i="0" dirty="0" smtClean="0">
                <a:solidFill>
                  <a:srgbClr val="FFFFFF"/>
                </a:solidFill>
                <a:latin typeface="微軟正黑體" panose="020B0604030504040204" pitchFamily="34" charset="-120"/>
                <a:ea typeface="微軟正黑體" panose="020B0604030504040204" pitchFamily="34" charset="-120"/>
              </a:rPr>
              <a:t>提及專業團隊</a:t>
            </a:r>
          </a:p>
          <a:p>
            <a:pPr defTabSz="174625">
              <a:spcAft>
                <a:spcPts val="1800"/>
              </a:spcAft>
            </a:pPr>
            <a:r>
              <a:rPr lang="zh" b="1" i="0" dirty="0" smtClean="0">
                <a:solidFill>
                  <a:srgbClr val="FFFFFF"/>
                </a:solidFill>
                <a:latin typeface="微軟正黑體" panose="020B0604030504040204" pitchFamily="34" charset="-120"/>
                <a:ea typeface="微軟正黑體" panose="020B0604030504040204" pitchFamily="34" charset="-120"/>
              </a:rPr>
              <a:t>見證</a:t>
            </a:r>
          </a:p>
        </p:txBody>
      </p:sp>
    </p:spTree>
    <p:extLst>
      <p:ext uri="{BB962C8B-B14F-4D97-AF65-F5344CB8AC3E}">
        <p14:creationId xmlns:p14="http://schemas.microsoft.com/office/powerpoint/2010/main" val="2304737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a:ext>
            </a:extLst>
          </a:blip>
          <a:stretch>
            <a:fillRect/>
          </a:stretch>
        </p:blipFill>
        <p:spPr>
          <a:xfrm>
            <a:off x="1987378" y="0"/>
            <a:ext cx="5169269" cy="5143500"/>
          </a:xfrm>
          <a:prstGeom prst="rect">
            <a:avLst/>
          </a:prstGeom>
        </p:spPr>
      </p:pic>
      <p:sp>
        <p:nvSpPr>
          <p:cNvPr id="4" name="Rectangle 3"/>
          <p:cNvSpPr/>
          <p:nvPr/>
        </p:nvSpPr>
        <p:spPr>
          <a:xfrm>
            <a:off x="833718" y="0"/>
            <a:ext cx="7162800" cy="5143500"/>
          </a:xfrm>
          <a:prstGeom prst="rect">
            <a:avLst/>
          </a:prstGeom>
          <a:solidFill>
            <a:srgbClr val="0070C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微軟正黑體" panose="020B0604030504040204" pitchFamily="34" charset="-120"/>
              <a:ea typeface="微軟正黑體" panose="020B0604030504040204" pitchFamily="34" charset="-120"/>
            </a:endParaRPr>
          </a:p>
        </p:txBody>
      </p:sp>
      <p:sp>
        <p:nvSpPr>
          <p:cNvPr id="2" name="Rectangle 1"/>
          <p:cNvSpPr/>
          <p:nvPr/>
        </p:nvSpPr>
        <p:spPr>
          <a:xfrm>
            <a:off x="609600" y="1733550"/>
            <a:ext cx="7924800" cy="2339102"/>
          </a:xfrm>
          <a:prstGeom prst="rect">
            <a:avLst/>
          </a:prstGeom>
        </p:spPr>
        <p:txBody>
          <a:bodyPr wrap="square">
            <a:spAutoFit/>
          </a:bodyPr>
          <a:lstStyle/>
          <a:p>
            <a:pPr algn="ctr" defTabSz="914400"/>
            <a:r>
              <a:rPr lang="zh" sz="2200" b="1" i="0" cap="all" dirty="0" smtClean="0">
                <a:solidFill>
                  <a:srgbClr val="FFFFFF"/>
                </a:solidFill>
                <a:latin typeface="微軟正黑體" panose="020B0604030504040204" pitchFamily="34" charset="-120"/>
                <a:ea typeface="微軟正黑體" panose="020B0604030504040204" pitchFamily="34" charset="-120"/>
              </a:rPr>
              <a:t>有太多資源可讓您找到</a:t>
            </a:r>
            <a:r>
              <a:rPr lang="en" sz="2200" b="1" dirty="0" smtClean="0">
                <a:latin typeface="微軟正黑體" panose="020B0604030504040204" pitchFamily="34" charset="-120"/>
                <a:ea typeface="微軟正黑體" panose="020B0604030504040204" pitchFamily="34" charset="-120"/>
              </a:rPr>
              <a:t/>
            </a:r>
            <a:br>
              <a:rPr lang="en" sz="2200" b="1" dirty="0" smtClean="0">
                <a:latin typeface="微軟正黑體" panose="020B0604030504040204" pitchFamily="34" charset="-120"/>
                <a:ea typeface="微軟正黑體" panose="020B0604030504040204" pitchFamily="34" charset="-120"/>
              </a:rPr>
            </a:br>
            <a:r>
              <a:rPr lang="zh" sz="6000" b="1" i="0" u="sng" cap="all" dirty="0" smtClean="0">
                <a:solidFill>
                  <a:srgbClr val="FFFFFF"/>
                </a:solidFill>
                <a:latin typeface="微軟正黑體" panose="020B0604030504040204" pitchFamily="34" charset="-120"/>
                <a:ea typeface="微軟正黑體" panose="020B0604030504040204" pitchFamily="34" charset="-120"/>
              </a:rPr>
              <a:t>值得分享的內容！</a:t>
            </a:r>
            <a:r>
              <a:rPr lang="en" sz="2000" dirty="0" smtClean="0">
                <a:latin typeface="微軟正黑體" panose="020B0604030504040204" pitchFamily="34" charset="-120"/>
                <a:ea typeface="微軟正黑體" panose="020B0604030504040204" pitchFamily="34" charset="-120"/>
              </a:rPr>
              <a:t/>
            </a:r>
            <a:br>
              <a:rPr lang="en" sz="2000" dirty="0" smtClean="0">
                <a:latin typeface="微軟正黑體" panose="020B0604030504040204" pitchFamily="34" charset="-120"/>
                <a:ea typeface="微軟正黑體" panose="020B0604030504040204" pitchFamily="34" charset="-120"/>
              </a:rPr>
            </a:br>
            <a:endParaRPr lang="en" sz="2000" dirty="0" smtClean="0">
              <a:latin typeface="微軟正黑體" panose="020B0604030504040204" pitchFamily="34" charset="-120"/>
              <a:ea typeface="微軟正黑體" panose="020B0604030504040204" pitchFamily="34" charset="-120"/>
            </a:endParaRPr>
          </a:p>
          <a:p>
            <a:pPr algn="ctr" defTabSz="914400"/>
            <a:r>
              <a:rPr lang="zh" sz="2200" b="1" i="0" cap="all" dirty="0" smtClean="0">
                <a:solidFill>
                  <a:srgbClr val="FFFFFF"/>
                </a:solidFill>
                <a:latin typeface="微軟正黑體" panose="020B0604030504040204" pitchFamily="34" charset="-120"/>
                <a:ea typeface="微軟正黑體" panose="020B0604030504040204" pitchFamily="34" charset="-120"/>
              </a:rPr>
              <a:t>您可透過電子郵件、</a:t>
            </a:r>
            <a:r>
              <a:rPr lang="zh-TW" altLang="en-US" sz="2200" b="1" i="0" cap="all" dirty="0" smtClean="0">
                <a:solidFill>
                  <a:srgbClr val="FFFFFF"/>
                </a:solidFill>
                <a:latin typeface="微軟正黑體" panose="020B0604030504040204" pitchFamily="34" charset="-120"/>
                <a:ea typeface="微軟正黑體" panose="020B0604030504040204" pitchFamily="34" charset="-120"/>
              </a:rPr>
              <a:t>社交媒體</a:t>
            </a:r>
            <a:r>
              <a:rPr lang="zh" sz="2200" b="1" i="0" cap="all" dirty="0" smtClean="0">
                <a:solidFill>
                  <a:srgbClr val="FFFFFF"/>
                </a:solidFill>
                <a:latin typeface="微軟正黑體" panose="020B0604030504040204" pitchFamily="34" charset="-120"/>
                <a:ea typeface="微軟正黑體" panose="020B0604030504040204" pitchFamily="34" charset="-120"/>
              </a:rPr>
              <a:t>聊天室</a:t>
            </a:r>
            <a:r>
              <a:rPr lang="zh" sz="2200" b="1" i="0" cap="all" dirty="0" smtClean="0">
                <a:solidFill>
                  <a:srgbClr val="FFFFFF"/>
                </a:solidFill>
                <a:latin typeface="微軟正黑體" panose="020B0604030504040204" pitchFamily="34" charset="-120"/>
                <a:ea typeface="微軟正黑體" panose="020B0604030504040204" pitchFamily="34" charset="-120"/>
              </a:rPr>
              <a:t>或</a:t>
            </a:r>
            <a:r>
              <a:rPr lang="zh-TW" altLang="en-US" sz="2200" b="1" i="0" cap="all" dirty="0" smtClean="0">
                <a:solidFill>
                  <a:srgbClr val="FFFFFF"/>
                </a:solidFill>
                <a:latin typeface="微軟正黑體" panose="020B0604030504040204" pitchFamily="34" charset="-120"/>
                <a:ea typeface="微軟正黑體" panose="020B0604030504040204" pitchFamily="34" charset="-120"/>
              </a:rPr>
              <a:t>網誌</a:t>
            </a:r>
            <a:r>
              <a:rPr lang="zh" sz="2200" b="1" i="0" cap="all" dirty="0" smtClean="0">
                <a:solidFill>
                  <a:srgbClr val="FFFFFF"/>
                </a:solidFill>
                <a:latin typeface="微軟正黑體" panose="020B0604030504040204" pitchFamily="34" charset="-120"/>
                <a:ea typeface="微軟正黑體" panose="020B0604030504040204" pitchFamily="34" charset="-120"/>
              </a:rPr>
              <a:t>等</a:t>
            </a:r>
            <a:endParaRPr lang="en-US" altLang="zh" sz="2200" b="1" i="0" cap="all" dirty="0" smtClean="0">
              <a:solidFill>
                <a:srgbClr val="FFFFFF"/>
              </a:solidFill>
              <a:latin typeface="微軟正黑體" panose="020B0604030504040204" pitchFamily="34" charset="-120"/>
              <a:ea typeface="微軟正黑體" panose="020B0604030504040204" pitchFamily="34" charset="-120"/>
            </a:endParaRPr>
          </a:p>
          <a:p>
            <a:pPr algn="ctr" defTabSz="914400"/>
            <a:r>
              <a:rPr lang="zh" sz="2200" b="1" i="0" cap="all" dirty="0" smtClean="0">
                <a:solidFill>
                  <a:srgbClr val="FFFFFF"/>
                </a:solidFill>
                <a:latin typeface="微軟正黑體" panose="020B0604030504040204" pitchFamily="34" charset="-120"/>
                <a:ea typeface="微軟正黑體" panose="020B0604030504040204" pitchFamily="34" charset="-120"/>
              </a:rPr>
              <a:t>和他人分享這些內容</a:t>
            </a:r>
          </a:p>
        </p:txBody>
      </p:sp>
    </p:spTree>
    <p:extLst>
      <p:ext uri="{BB962C8B-B14F-4D97-AF65-F5344CB8AC3E}">
        <p14:creationId xmlns:p14="http://schemas.microsoft.com/office/powerpoint/2010/main" val="2072731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25F154-2BB7-4DF5-A7D3-AD6DA0BAB8D9}"/>
              </a:ext>
            </a:extLst>
          </p:cNvPr>
          <p:cNvPicPr>
            <a:picLocks noChangeAspect="1"/>
          </p:cNvPicPr>
          <p:nvPr/>
        </p:nvPicPr>
        <p:blipFill>
          <a:blip r:embed="rId3"/>
          <a:stretch>
            <a:fillRect/>
          </a:stretch>
        </p:blipFill>
        <p:spPr>
          <a:xfrm>
            <a:off x="280458" y="168841"/>
            <a:ext cx="4291543" cy="2646902"/>
          </a:xfrm>
          <a:prstGeom prst="rect">
            <a:avLst/>
          </a:prstGeom>
        </p:spPr>
      </p:pic>
      <p:pic>
        <p:nvPicPr>
          <p:cNvPr id="4" name="Picture 3">
            <a:extLst>
              <a:ext uri="{FF2B5EF4-FFF2-40B4-BE49-F238E27FC236}">
                <a16:creationId xmlns:a16="http://schemas.microsoft.com/office/drawing/2014/main" id="{5576FF54-6448-4595-8F75-928697EC9110}"/>
              </a:ext>
            </a:extLst>
          </p:cNvPr>
          <p:cNvPicPr>
            <a:picLocks noChangeAspect="1"/>
          </p:cNvPicPr>
          <p:nvPr/>
        </p:nvPicPr>
        <p:blipFill>
          <a:blip r:embed="rId4"/>
          <a:stretch>
            <a:fillRect/>
          </a:stretch>
        </p:blipFill>
        <p:spPr>
          <a:xfrm>
            <a:off x="4612425" y="1949335"/>
            <a:ext cx="4218709" cy="2963867"/>
          </a:xfrm>
          <a:prstGeom prst="rect">
            <a:avLst/>
          </a:prstGeom>
        </p:spPr>
      </p:pic>
      <p:sp>
        <p:nvSpPr>
          <p:cNvPr id="6" name="Rectangle 5">
            <a:extLst>
              <a:ext uri="{FF2B5EF4-FFF2-40B4-BE49-F238E27FC236}">
                <a16:creationId xmlns:a16="http://schemas.microsoft.com/office/drawing/2014/main" id="{B499DA15-3C65-43E2-8AB5-361F47FE1C9C}"/>
              </a:ext>
            </a:extLst>
          </p:cNvPr>
          <p:cNvSpPr/>
          <p:nvPr/>
        </p:nvSpPr>
        <p:spPr>
          <a:xfrm>
            <a:off x="4480559" y="168841"/>
            <a:ext cx="4482439" cy="1780494"/>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defTabSz="457189"/>
            <a:endParaRPr lang="en-US" dirty="0">
              <a:solidFill>
                <a:prstClr val="white"/>
              </a:solidFill>
              <a:latin typeface="微軟正黑體" panose="020B0604030504040204" pitchFamily="34" charset="-120"/>
              <a:ea typeface="微軟正黑體" panose="020B0604030504040204" pitchFamily="34" charset="-120"/>
            </a:endParaRPr>
          </a:p>
        </p:txBody>
      </p:sp>
      <p:sp>
        <p:nvSpPr>
          <p:cNvPr id="7" name="Rectangle 6">
            <a:extLst>
              <a:ext uri="{FF2B5EF4-FFF2-40B4-BE49-F238E27FC236}">
                <a16:creationId xmlns:a16="http://schemas.microsoft.com/office/drawing/2014/main" id="{3C777822-13FD-400B-9FC1-57DBD9FA0B55}"/>
              </a:ext>
            </a:extLst>
          </p:cNvPr>
          <p:cNvSpPr/>
          <p:nvPr/>
        </p:nvSpPr>
        <p:spPr>
          <a:xfrm>
            <a:off x="4398791" y="544064"/>
            <a:ext cx="4718914" cy="623246"/>
          </a:xfrm>
          <a:prstGeom prst="rect">
            <a:avLst/>
          </a:prstGeom>
          <a:noFill/>
        </p:spPr>
        <p:txBody>
          <a:bodyPr wrap="square" lIns="68561" tIns="34289" rIns="68561" bIns="34289">
            <a:spAutoFit/>
          </a:bodyPr>
          <a:lstStyle/>
          <a:p>
            <a:pPr algn="ctr" defTabSz="457189">
              <a:tabLst>
                <a:tab pos="85697" algn="l"/>
              </a:tabLst>
            </a:pPr>
            <a:r>
              <a:rPr lang="zh" sz="3600" b="1" i="0" cap="all" dirty="0" smtClean="0">
                <a:solidFill>
                  <a:srgbClr val="FFFFFF"/>
                </a:solidFill>
                <a:latin typeface="微軟正黑體" panose="020B0604030504040204" pitchFamily="34" charset="-120"/>
                <a:ea typeface="微軟正黑體" panose="020B0604030504040204" pitchFamily="34" charset="-120"/>
              </a:rPr>
              <a:t>YouTube</a:t>
            </a:r>
          </a:p>
        </p:txBody>
      </p:sp>
      <p:sp>
        <p:nvSpPr>
          <p:cNvPr id="8" name="TextBox 7">
            <a:extLst>
              <a:ext uri="{FF2B5EF4-FFF2-40B4-BE49-F238E27FC236}">
                <a16:creationId xmlns:a16="http://schemas.microsoft.com/office/drawing/2014/main" id="{EE2CE6C9-6379-429F-971D-E47FCC825520}"/>
              </a:ext>
            </a:extLst>
          </p:cNvPr>
          <p:cNvSpPr txBox="1"/>
          <p:nvPr/>
        </p:nvSpPr>
        <p:spPr>
          <a:xfrm>
            <a:off x="280458" y="2904960"/>
            <a:ext cx="4370513" cy="1754326"/>
          </a:xfrm>
          <a:prstGeom prst="rect">
            <a:avLst/>
          </a:prstGeom>
          <a:solidFill>
            <a:srgbClr val="00B0F0"/>
          </a:solidFill>
        </p:spPr>
        <p:txBody>
          <a:bodyPr wrap="square" rtlCol="0">
            <a:spAutoFit/>
          </a:bodyPr>
          <a:lstStyle/>
          <a:p>
            <a:pPr marL="214313" indent="-214313" defTabSz="685800">
              <a:buFont typeface="Arial" panose="020B0604020202020204" pitchFamily="34" charset="0"/>
              <a:buChar char="•"/>
            </a:pPr>
            <a:r>
              <a:rPr lang="zh" sz="1800" b="1" i="0" dirty="0" smtClean="0">
                <a:solidFill>
                  <a:srgbClr val="FFFFFF"/>
                </a:solidFill>
                <a:latin typeface="微軟正黑體" panose="020B0604030504040204" pitchFamily="34" charset="-120"/>
                <a:ea typeface="微軟正黑體" panose="020B0604030504040204" pitchFamily="34" charset="-120"/>
              </a:rPr>
              <a:t>許多針對顧客的播放清單</a:t>
            </a:r>
          </a:p>
          <a:p>
            <a:pPr marL="214313" indent="-214313" defTabSz="685800">
              <a:buFont typeface="Arial" panose="020B0604020202020204" pitchFamily="34" charset="0"/>
              <a:buChar char="•"/>
            </a:pPr>
            <a:r>
              <a:rPr lang="zh" sz="1800" b="1" i="0" dirty="0" smtClean="0">
                <a:solidFill>
                  <a:srgbClr val="FFFFFF"/>
                </a:solidFill>
                <a:latin typeface="微軟正黑體" panose="020B0604030504040204" pitchFamily="34" charset="-120"/>
                <a:ea typeface="微軟正黑體" panose="020B0604030504040204" pitchFamily="34" charset="-120"/>
              </a:rPr>
              <a:t>功能</a:t>
            </a:r>
          </a:p>
          <a:p>
            <a:pPr marL="214313" indent="-214313" defTabSz="685800">
              <a:buFont typeface="Arial" panose="020B0604020202020204" pitchFamily="34" charset="0"/>
              <a:buChar char="•"/>
            </a:pPr>
            <a:r>
              <a:rPr lang="zh-TW" altLang="en-US" sz="1800" b="1" i="0" dirty="0" smtClean="0">
                <a:solidFill>
                  <a:srgbClr val="FFFFFF"/>
                </a:solidFill>
                <a:latin typeface="微軟正黑體" panose="020B0604030504040204" pitchFamily="34" charset="-120"/>
                <a:ea typeface="微軟正黑體" panose="020B0604030504040204" pitchFamily="34" charset="-120"/>
              </a:rPr>
              <a:t>數碼</a:t>
            </a:r>
            <a:r>
              <a:rPr lang="zh" sz="1800" b="1" i="0" dirty="0" smtClean="0">
                <a:solidFill>
                  <a:srgbClr val="FFFFFF"/>
                </a:solidFill>
                <a:latin typeface="微軟正黑體" panose="020B0604030504040204" pitchFamily="34" charset="-120"/>
                <a:ea typeface="微軟正黑體" panose="020B0604030504040204" pitchFamily="34" charset="-120"/>
              </a:rPr>
              <a:t>行銷高峰會</a:t>
            </a:r>
          </a:p>
          <a:p>
            <a:pPr marL="214313" indent="-214313" defTabSz="685800">
              <a:buFont typeface="Arial" panose="020B0604020202020204" pitchFamily="34" charset="0"/>
              <a:buChar char="•"/>
            </a:pPr>
            <a:r>
              <a:rPr lang="zh" sz="1800" b="1" i="0" dirty="0" smtClean="0">
                <a:solidFill>
                  <a:srgbClr val="FFFFFF"/>
                </a:solidFill>
                <a:latin typeface="微軟正黑體" panose="020B0604030504040204" pitchFamily="34" charset="-120"/>
                <a:ea typeface="微軟正黑體" panose="020B0604030504040204" pitchFamily="34" charset="-120"/>
              </a:rPr>
              <a:t>客戶教育系列</a:t>
            </a:r>
          </a:p>
          <a:p>
            <a:pPr marL="214313" indent="-214313" defTabSz="685800">
              <a:buFont typeface="Arial" panose="020B0604020202020204" pitchFamily="34" charset="0"/>
              <a:buChar char="•"/>
            </a:pPr>
            <a:r>
              <a:rPr lang="zh-TW" altLang="en-US" sz="1800" b="1" i="0" dirty="0" smtClean="0">
                <a:solidFill>
                  <a:srgbClr val="FFFFFF"/>
                </a:solidFill>
                <a:latin typeface="微軟正黑體" panose="020B0604030504040204" pitchFamily="34" charset="-120"/>
                <a:ea typeface="微軟正黑體" panose="020B0604030504040204" pitchFamily="34" charset="-120"/>
              </a:rPr>
              <a:t>數碼</a:t>
            </a:r>
            <a:r>
              <a:rPr lang="zh" sz="1800" b="1" i="0" dirty="0" smtClean="0">
                <a:solidFill>
                  <a:srgbClr val="FFFFFF"/>
                </a:solidFill>
                <a:latin typeface="微軟正黑體" panose="020B0604030504040204" pitchFamily="34" charset="-120"/>
                <a:ea typeface="微軟正黑體" panose="020B0604030504040204" pitchFamily="34" charset="-120"/>
              </a:rPr>
              <a:t>行銷系列</a:t>
            </a:r>
          </a:p>
          <a:p>
            <a:pPr marL="214313" indent="-214313" defTabSz="685800">
              <a:buFont typeface="Arial" panose="020B0604020202020204" pitchFamily="34" charset="0"/>
              <a:buChar char="•"/>
            </a:pPr>
            <a:r>
              <a:rPr lang="zh-TW" altLang="en-US" sz="1800" b="1" i="0" dirty="0" smtClean="0">
                <a:solidFill>
                  <a:srgbClr val="FFFFFF"/>
                </a:solidFill>
                <a:latin typeface="微軟正黑體" panose="020B0604030504040204" pitchFamily="34" charset="-120"/>
                <a:ea typeface="微軟正黑體" panose="020B0604030504040204" pitchFamily="34" charset="-120"/>
              </a:rPr>
              <a:t>網上</a:t>
            </a:r>
            <a:r>
              <a:rPr lang="zh" sz="1800" b="1" i="0" dirty="0" smtClean="0">
                <a:solidFill>
                  <a:srgbClr val="FFFFFF"/>
                </a:solidFill>
                <a:latin typeface="微軟正黑體" panose="020B0604030504040204" pitchFamily="34" charset="-120"/>
                <a:ea typeface="微軟正黑體" panose="020B0604030504040204" pitchFamily="34" charset="-120"/>
              </a:rPr>
              <a:t>學習</a:t>
            </a:r>
            <a:endParaRPr lang="en" sz="1800" dirty="0" smtClean="0">
              <a:latin typeface="微軟正黑體" panose="020B0604030504040204" pitchFamily="34" charset="-120"/>
              <a:ea typeface="微軟正黑體" panose="020B0604030504040204" pitchFamily="34" charset="-120"/>
            </a:endParaRPr>
          </a:p>
        </p:txBody>
      </p:sp>
      <p:sp>
        <p:nvSpPr>
          <p:cNvPr id="9" name="TextBox 8">
            <a:extLst>
              <a:ext uri="{FF2B5EF4-FFF2-40B4-BE49-F238E27FC236}">
                <a16:creationId xmlns:a16="http://schemas.microsoft.com/office/drawing/2014/main" id="{4B80FCC8-807D-4D5B-A2A5-09CCF3996E1D}"/>
              </a:ext>
            </a:extLst>
          </p:cNvPr>
          <p:cNvSpPr txBox="1"/>
          <p:nvPr/>
        </p:nvSpPr>
        <p:spPr>
          <a:xfrm>
            <a:off x="4555375" y="1133803"/>
            <a:ext cx="4389120" cy="338554"/>
          </a:xfrm>
          <a:prstGeom prst="rect">
            <a:avLst/>
          </a:prstGeom>
          <a:noFill/>
        </p:spPr>
        <p:txBody>
          <a:bodyPr wrap="square" rtlCol="0">
            <a:spAutoFit/>
          </a:bodyPr>
          <a:lstStyle/>
          <a:p>
            <a:pPr algn="ctr" defTabSz="685800"/>
            <a:r>
              <a:rPr lang="zh" sz="1600" b="1" i="0" dirty="0" smtClean="0">
                <a:solidFill>
                  <a:srgbClr val="FFFFFF"/>
                </a:solidFill>
                <a:latin typeface="微軟正黑體" panose="020B0604030504040204" pitchFamily="34" charset="-120"/>
                <a:ea typeface="微軟正黑體" panose="020B0604030504040204" pitchFamily="34" charset="-120"/>
              </a:rPr>
              <a:t>www.YouTube.com/MAWebCentersOfficial</a:t>
            </a:r>
          </a:p>
        </p:txBody>
      </p:sp>
    </p:spTree>
    <p:extLst>
      <p:ext uri="{BB962C8B-B14F-4D97-AF65-F5344CB8AC3E}">
        <p14:creationId xmlns:p14="http://schemas.microsoft.com/office/powerpoint/2010/main" val="377363959"/>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rotWithShape="1">
          <a:blip r:embed="rId3"/>
          <a:srcRect b="85403"/>
          <a:stretch/>
        </p:blipFill>
        <p:spPr>
          <a:xfrm>
            <a:off x="5063576" y="100754"/>
            <a:ext cx="4032454" cy="3818103"/>
          </a:xfrm>
          <a:prstGeom prst="rect">
            <a:avLst/>
          </a:prstGeom>
        </p:spPr>
      </p:pic>
      <p:sp>
        <p:nvSpPr>
          <p:cNvPr id="7" name="Rectangle 6">
            <a:extLst>
              <a:ext uri="{FF2B5EF4-FFF2-40B4-BE49-F238E27FC236}">
                <a16:creationId xmlns:a16="http://schemas.microsoft.com/office/drawing/2014/main" id="{249429C3-F411-4A2F-8095-9427D152E4F9}"/>
              </a:ext>
            </a:extLst>
          </p:cNvPr>
          <p:cNvSpPr/>
          <p:nvPr/>
        </p:nvSpPr>
        <p:spPr>
          <a:xfrm>
            <a:off x="85762" y="100754"/>
            <a:ext cx="4882972" cy="863370"/>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defTabSz="457189"/>
            <a:endParaRPr lang="en-US" dirty="0">
              <a:solidFill>
                <a:prstClr val="white"/>
              </a:solidFill>
              <a:latin typeface="微軟正黑體" panose="020B0604030504040204" pitchFamily="34" charset="-120"/>
              <a:ea typeface="微軟正黑體" panose="020B0604030504040204" pitchFamily="34" charset="-120"/>
            </a:endParaRPr>
          </a:p>
        </p:txBody>
      </p:sp>
      <p:sp>
        <p:nvSpPr>
          <p:cNvPr id="8" name="Rectangle 7">
            <a:extLst>
              <a:ext uri="{FF2B5EF4-FFF2-40B4-BE49-F238E27FC236}">
                <a16:creationId xmlns:a16="http://schemas.microsoft.com/office/drawing/2014/main" id="{CFBAC9CC-9A2F-496D-B0A5-9FF76E70176A}"/>
              </a:ext>
            </a:extLst>
          </p:cNvPr>
          <p:cNvSpPr/>
          <p:nvPr/>
        </p:nvSpPr>
        <p:spPr>
          <a:xfrm>
            <a:off x="180604" y="282371"/>
            <a:ext cx="4584468" cy="500135"/>
          </a:xfrm>
          <a:prstGeom prst="rect">
            <a:avLst/>
          </a:prstGeom>
          <a:noFill/>
        </p:spPr>
        <p:txBody>
          <a:bodyPr wrap="square" lIns="68561" tIns="34289" rIns="68561" bIns="34289">
            <a:spAutoFit/>
          </a:bodyPr>
          <a:lstStyle/>
          <a:p>
            <a:pPr algn="ctr" defTabSz="457189">
              <a:tabLst>
                <a:tab pos="85697" algn="l"/>
              </a:tabLst>
            </a:pPr>
            <a:r>
              <a:rPr lang="zh" sz="2800" b="1" i="0" cap="all" dirty="0" smtClean="0">
                <a:solidFill>
                  <a:srgbClr val="FFFFFF"/>
                </a:solidFill>
                <a:latin typeface="微軟正黑體" panose="020B0604030504040204" pitchFamily="34" charset="-120"/>
                <a:ea typeface="微軟正黑體" panose="020B0604030504040204" pitchFamily="34" charset="-120"/>
              </a:rPr>
              <a:t>MAWEBCENTERS.COM</a:t>
            </a:r>
          </a:p>
        </p:txBody>
      </p:sp>
      <p:sp>
        <p:nvSpPr>
          <p:cNvPr id="10" name="TextBox 9">
            <a:extLst>
              <a:ext uri="{FF2B5EF4-FFF2-40B4-BE49-F238E27FC236}">
                <a16:creationId xmlns:a16="http://schemas.microsoft.com/office/drawing/2014/main" id="{22AC0230-3C4A-44D0-9578-2BB40C03D19F}"/>
              </a:ext>
            </a:extLst>
          </p:cNvPr>
          <p:cNvSpPr txBox="1"/>
          <p:nvPr/>
        </p:nvSpPr>
        <p:spPr>
          <a:xfrm>
            <a:off x="85762" y="4046658"/>
            <a:ext cx="8968481" cy="923330"/>
          </a:xfrm>
          <a:prstGeom prst="rect">
            <a:avLst/>
          </a:prstGeom>
          <a:solidFill>
            <a:schemeClr val="tx1">
              <a:lumMod val="65000"/>
              <a:lumOff val="35000"/>
            </a:schemeClr>
          </a:solidFill>
        </p:spPr>
        <p:txBody>
          <a:bodyPr wrap="square" rtlCol="0">
            <a:spAutoFit/>
          </a:bodyPr>
          <a:lstStyle/>
          <a:p>
            <a:pPr marL="214313" indent="-214313" defTabSz="685800">
              <a:buFont typeface="Arial" panose="020B0604020202020204" pitchFamily="34" charset="0"/>
              <a:buChar char="•"/>
            </a:pPr>
            <a:r>
              <a:rPr lang="zh" b="1" i="0" dirty="0" smtClean="0">
                <a:solidFill>
                  <a:srgbClr val="FFFFFF"/>
                </a:solidFill>
                <a:latin typeface="微軟正黑體" panose="020B0604030504040204" pitchFamily="34" charset="-120"/>
                <a:ea typeface="微軟正黑體" panose="020B0604030504040204" pitchFamily="34" charset="-120"/>
              </a:rPr>
              <a:t>我們為企業提供全方位的解決方案</a:t>
            </a:r>
          </a:p>
          <a:p>
            <a:pPr marL="214313" indent="-214313" defTabSz="685800">
              <a:buFont typeface="Arial" panose="020B0604020202020204" pitchFamily="34" charset="0"/>
              <a:buChar char="•"/>
            </a:pPr>
            <a:r>
              <a:rPr lang="zh" b="1" i="0" dirty="0" smtClean="0">
                <a:solidFill>
                  <a:srgbClr val="FFFFFF"/>
                </a:solidFill>
                <a:latin typeface="微軟正黑體" panose="020B0604030504040204" pitchFamily="34" charset="-120"/>
                <a:ea typeface="微軟正黑體" panose="020B0604030504040204" pitchFamily="34" charset="-120"/>
              </a:rPr>
              <a:t>您有本地人脈</a:t>
            </a:r>
          </a:p>
          <a:p>
            <a:pPr marL="214313" indent="-214313" defTabSz="685800">
              <a:buFont typeface="Arial" panose="020B0604020202020204" pitchFamily="34" charset="0"/>
              <a:buChar char="•"/>
            </a:pPr>
            <a:r>
              <a:rPr lang="zh" b="1" i="0" dirty="0" smtClean="0">
                <a:solidFill>
                  <a:srgbClr val="FFFFFF"/>
                </a:solidFill>
                <a:latin typeface="微軟正黑體" panose="020B0604030504040204" pitchFamily="34" charset="-120"/>
                <a:ea typeface="微軟正黑體" panose="020B0604030504040204" pitchFamily="34" charset="-120"/>
              </a:rPr>
              <a:t>可利用</a:t>
            </a:r>
            <a:r>
              <a:rPr lang="zh" b="1" i="0" dirty="0" smtClean="0">
                <a:solidFill>
                  <a:srgbClr val="FFFFFF"/>
                </a:solidFill>
                <a:latin typeface="微軟正黑體" panose="020B0604030504040204" pitchFamily="34" charset="-120"/>
                <a:ea typeface="微軟正黑體" panose="020B0604030504040204" pitchFamily="34" charset="-120"/>
              </a:rPr>
              <a:t>的</a:t>
            </a:r>
            <a:r>
              <a:rPr lang="zh-TW" altLang="en-US" b="1" i="0" dirty="0" smtClean="0">
                <a:solidFill>
                  <a:srgbClr val="FFFFFF"/>
                </a:solidFill>
                <a:latin typeface="微軟正黑體" panose="020B0604030504040204" pitchFamily="34" charset="-120"/>
                <a:ea typeface="微軟正黑體" panose="020B0604030504040204" pitchFamily="34" charset="-120"/>
              </a:rPr>
              <a:t>網誌</a:t>
            </a:r>
            <a:r>
              <a:rPr lang="zh" b="1" i="0" dirty="0" smtClean="0">
                <a:solidFill>
                  <a:srgbClr val="FFFFFF"/>
                </a:solidFill>
                <a:latin typeface="微軟正黑體" panose="020B0604030504040204" pitchFamily="34" charset="-120"/>
                <a:ea typeface="微軟正黑體" panose="020B0604030504040204" pitchFamily="34" charset="-120"/>
              </a:rPr>
              <a:t>文</a:t>
            </a:r>
            <a:r>
              <a:rPr lang="zh" b="1" i="0" dirty="0" smtClean="0">
                <a:solidFill>
                  <a:srgbClr val="FFFFFF"/>
                </a:solidFill>
                <a:latin typeface="微軟正黑體" panose="020B0604030504040204" pitchFamily="34" charset="-120"/>
                <a:ea typeface="微軟正黑體" panose="020B0604030504040204" pitchFamily="34" charset="-120"/>
              </a:rPr>
              <a:t>章：</a:t>
            </a:r>
            <a:r>
              <a:rPr lang="zh-TW" altLang="en-US" b="1" i="0" dirty="0" smtClean="0">
                <a:solidFill>
                  <a:srgbClr val="FFFFFF"/>
                </a:solidFill>
                <a:latin typeface="微軟正黑體" panose="020B0604030504040204" pitchFamily="34" charset="-120"/>
                <a:ea typeface="微軟正黑體" panose="020B0604030504040204" pitchFamily="34" charset="-120"/>
              </a:rPr>
              <a:t>數碼</a:t>
            </a:r>
            <a:r>
              <a:rPr lang="zh" b="1" i="0" dirty="0" smtClean="0">
                <a:solidFill>
                  <a:srgbClr val="FFFFFF"/>
                </a:solidFill>
                <a:latin typeface="微軟正黑體" panose="020B0604030504040204" pitchFamily="34" charset="-120"/>
                <a:ea typeface="微軟正黑體" panose="020B0604030504040204" pitchFamily="34" charset="-120"/>
              </a:rPr>
              <a:t>行銷、為不同行業所寫的專文、網路行銷建議和最佳作法</a:t>
            </a:r>
          </a:p>
        </p:txBody>
      </p:sp>
      <p:sp>
        <p:nvSpPr>
          <p:cNvPr id="13" name="Rectangle 12">
            <a:extLst>
              <a:ext uri="{FF2B5EF4-FFF2-40B4-BE49-F238E27FC236}">
                <a16:creationId xmlns:a16="http://schemas.microsoft.com/office/drawing/2014/main" id="{8A8A29D3-4786-459C-BA12-F278EAF1661B}"/>
              </a:ext>
            </a:extLst>
          </p:cNvPr>
          <p:cNvSpPr/>
          <p:nvPr/>
        </p:nvSpPr>
        <p:spPr>
          <a:xfrm>
            <a:off x="5063577" y="3371521"/>
            <a:ext cx="4032454" cy="569145"/>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defTabSz="457189"/>
            <a:endParaRPr lang="en-US" dirty="0">
              <a:solidFill>
                <a:prstClr val="white"/>
              </a:solidFill>
              <a:latin typeface="微軟正黑體" panose="020B0604030504040204" pitchFamily="34" charset="-120"/>
              <a:ea typeface="微軟正黑體" panose="020B0604030504040204" pitchFamily="34" charset="-120"/>
            </a:endParaRPr>
          </a:p>
        </p:txBody>
      </p:sp>
      <p:sp>
        <p:nvSpPr>
          <p:cNvPr id="14" name="Rectangle 13">
            <a:extLst>
              <a:ext uri="{FF2B5EF4-FFF2-40B4-BE49-F238E27FC236}">
                <a16:creationId xmlns:a16="http://schemas.microsoft.com/office/drawing/2014/main" id="{E38BDE23-0377-47C2-89CE-C64799FF176F}"/>
              </a:ext>
            </a:extLst>
          </p:cNvPr>
          <p:cNvSpPr/>
          <p:nvPr/>
        </p:nvSpPr>
        <p:spPr>
          <a:xfrm>
            <a:off x="5158418" y="3365528"/>
            <a:ext cx="3785944" cy="623246"/>
          </a:xfrm>
          <a:prstGeom prst="rect">
            <a:avLst/>
          </a:prstGeom>
          <a:noFill/>
        </p:spPr>
        <p:txBody>
          <a:bodyPr wrap="square" lIns="68561" tIns="34289" rIns="68561" bIns="34289">
            <a:spAutoFit/>
          </a:bodyPr>
          <a:lstStyle/>
          <a:p>
            <a:pPr algn="ctr" defTabSz="457189">
              <a:tabLst>
                <a:tab pos="85697" algn="l"/>
              </a:tabLst>
            </a:pPr>
            <a:r>
              <a:rPr lang="zh-TW" altLang="en-US" b="1" i="0" cap="all" dirty="0" smtClean="0">
                <a:solidFill>
                  <a:srgbClr val="FFFFFF"/>
                </a:solidFill>
                <a:latin typeface="微軟正黑體" panose="020B0604030504040204" pitchFamily="34" charset="-120"/>
                <a:ea typeface="微軟正黑體" panose="020B0604030504040204" pitchFamily="34" charset="-120"/>
              </a:rPr>
              <a:t>網誌</a:t>
            </a:r>
            <a:r>
              <a:rPr lang="zh" b="1" i="0" cap="all" dirty="0" smtClean="0">
                <a:solidFill>
                  <a:srgbClr val="FFFFFF"/>
                </a:solidFill>
                <a:latin typeface="微軟正黑體" panose="020B0604030504040204" pitchFamily="34" charset="-120"/>
                <a:ea typeface="微軟正黑體" panose="020B0604030504040204" pitchFamily="34" charset="-120"/>
              </a:rPr>
              <a:t>：</a:t>
            </a:r>
            <a:r>
              <a:rPr lang="zh" b="1" i="0" cap="all" dirty="0" smtClean="0">
                <a:solidFill>
                  <a:srgbClr val="FFFFFF"/>
                </a:solidFill>
                <a:latin typeface="微軟正黑體" panose="020B0604030504040204" pitchFamily="34" charset="-120"/>
                <a:ea typeface="微軟正黑體" panose="020B0604030504040204" pitchFamily="34" charset="-120"/>
              </a:rPr>
              <a:t>BlogMAWEBCENTERS.COM</a:t>
            </a:r>
          </a:p>
        </p:txBody>
      </p:sp>
      <p:pic>
        <p:nvPicPr>
          <p:cNvPr id="4" name="圖片 3"/>
          <p:cNvPicPr>
            <a:picLocks noChangeAspect="1"/>
          </p:cNvPicPr>
          <p:nvPr/>
        </p:nvPicPr>
        <p:blipFill>
          <a:blip r:embed="rId4"/>
          <a:stretch>
            <a:fillRect/>
          </a:stretch>
        </p:blipFill>
        <p:spPr>
          <a:xfrm>
            <a:off x="131143" y="996998"/>
            <a:ext cx="3476996" cy="2412075"/>
          </a:xfrm>
          <a:prstGeom prst="rect">
            <a:avLst/>
          </a:prstGeom>
        </p:spPr>
      </p:pic>
      <p:pic>
        <p:nvPicPr>
          <p:cNvPr id="5" name="圖片 4"/>
          <p:cNvPicPr>
            <a:picLocks noChangeAspect="1"/>
          </p:cNvPicPr>
          <p:nvPr/>
        </p:nvPicPr>
        <p:blipFill>
          <a:blip r:embed="rId5"/>
          <a:stretch>
            <a:fillRect/>
          </a:stretch>
        </p:blipFill>
        <p:spPr>
          <a:xfrm>
            <a:off x="1395863" y="1606842"/>
            <a:ext cx="3487132" cy="2070309"/>
          </a:xfrm>
          <a:prstGeom prst="rect">
            <a:avLst/>
          </a:prstGeom>
        </p:spPr>
      </p:pic>
    </p:spTree>
    <p:extLst>
      <p:ext uri="{BB962C8B-B14F-4D97-AF65-F5344CB8AC3E}">
        <p14:creationId xmlns:p14="http://schemas.microsoft.com/office/powerpoint/2010/main" val="474291124"/>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l="28959" t="5119" r="16910" b="13555"/>
          <a:stretch/>
        </p:blipFill>
        <p:spPr>
          <a:xfrm>
            <a:off x="10" y="0"/>
            <a:ext cx="5138631" cy="5143500"/>
          </a:xfrm>
          <a:prstGeom prst="rect">
            <a:avLst/>
          </a:prstGeom>
          <a:effectLst>
            <a:innerShdw blurRad="63500" dist="50800">
              <a:prstClr val="black">
                <a:alpha val="50000"/>
              </a:prstClr>
            </a:innerShdw>
          </a:effectLst>
        </p:spPr>
      </p:pic>
      <p:sp>
        <p:nvSpPr>
          <p:cNvPr id="5" name="Rectangle 4"/>
          <p:cNvSpPr/>
          <p:nvPr/>
        </p:nvSpPr>
        <p:spPr>
          <a:xfrm>
            <a:off x="10" y="3562359"/>
            <a:ext cx="5138631" cy="646331"/>
          </a:xfrm>
          <a:prstGeom prst="rect">
            <a:avLst/>
          </a:prstGeom>
          <a:solidFill>
            <a:schemeClr val="accent6">
              <a:lumMod val="75000"/>
              <a:alpha val="80000"/>
            </a:schemeClr>
          </a:solidFill>
          <a:ln>
            <a:noFill/>
          </a:ln>
          <a:effectLst>
            <a:innerShdw blurRad="63500" dist="50800">
              <a:prstClr val="black">
                <a:alpha val="50000"/>
              </a:prstClr>
            </a:innerShdw>
          </a:effectLst>
        </p:spPr>
        <p:txBody>
          <a:bodyPr wrap="square">
            <a:spAutoFit/>
          </a:bodyPr>
          <a:lstStyle/>
          <a:p>
            <a:pPr algn="ctr" defTabSz="914400"/>
            <a:r>
              <a:rPr lang="zh" sz="3600" b="1" i="0" cap="all" dirty="0" smtClean="0">
                <a:solidFill>
                  <a:srgbClr val="FFFFFF"/>
                </a:solidFill>
                <a:latin typeface="微軟正黑體" panose="020B0604030504040204" pitchFamily="34" charset="-120"/>
                <a:ea typeface="微軟正黑體" panose="020B0604030504040204" pitchFamily="34" charset="-120"/>
              </a:rPr>
              <a:t>交換名片</a:t>
            </a:r>
          </a:p>
        </p:txBody>
      </p:sp>
      <p:sp>
        <p:nvSpPr>
          <p:cNvPr id="6" name="Rectangle 5"/>
          <p:cNvSpPr/>
          <p:nvPr/>
        </p:nvSpPr>
        <p:spPr>
          <a:xfrm>
            <a:off x="5367236" y="2647950"/>
            <a:ext cx="3624369" cy="99124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zh" sz="1600" b="1" i="0" cap="all" dirty="0" smtClean="0">
                <a:solidFill>
                  <a:srgbClr val="FFFFFF"/>
                </a:solidFill>
                <a:latin typeface="微軟正黑體" panose="020B0604030504040204" pitchFamily="34" charset="-120"/>
                <a:ea typeface="微軟正黑體" panose="020B0604030504040204" pitchFamily="34" charset="-120"/>
              </a:rPr>
              <a:t>一旦邀約成功，和別人分享您的聯絡資訊時就是交換名片的好時機</a:t>
            </a:r>
          </a:p>
        </p:txBody>
      </p:sp>
      <p:sp>
        <p:nvSpPr>
          <p:cNvPr id="7" name="Rectangle 6"/>
          <p:cNvSpPr/>
          <p:nvPr/>
        </p:nvSpPr>
        <p:spPr>
          <a:xfrm>
            <a:off x="5367236" y="3790308"/>
            <a:ext cx="3624369" cy="99124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ltLang="zh" sz="1600" b="1" i="0" cap="all" dirty="0" smtClean="0">
                <a:solidFill>
                  <a:srgbClr val="FFFFFF"/>
                </a:solidFill>
                <a:latin typeface="微軟正黑體" panose="020B0604030504040204" pitchFamily="34" charset="-120"/>
                <a:ea typeface="微軟正黑體" panose="020B0604030504040204" pitchFamily="34" charset="-120"/>
              </a:rPr>
              <a:t> </a:t>
            </a:r>
            <a:r>
              <a:rPr lang="zh" sz="1600" b="1" i="0" cap="all" dirty="0" smtClean="0">
                <a:solidFill>
                  <a:srgbClr val="FFFFFF"/>
                </a:solidFill>
                <a:latin typeface="微軟正黑體" panose="020B0604030504040204" pitchFamily="34" charset="-120"/>
                <a:ea typeface="微軟正黑體" panose="020B0604030504040204" pitchFamily="34" charset="-120"/>
              </a:rPr>
              <a:t>有利於和人脈廣的好友分享，他們會很樂於把您的聯絡資訊告訴別人！</a:t>
            </a:r>
          </a:p>
        </p:txBody>
      </p:sp>
      <p:sp>
        <p:nvSpPr>
          <p:cNvPr id="8" name="Rectangle 7"/>
          <p:cNvSpPr/>
          <p:nvPr/>
        </p:nvSpPr>
        <p:spPr>
          <a:xfrm>
            <a:off x="5367236" y="1516937"/>
            <a:ext cx="3624369" cy="99124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zh" sz="1600" b="1" i="0" cap="all" dirty="0" smtClean="0">
                <a:solidFill>
                  <a:srgbClr val="FFFFFF"/>
                </a:solidFill>
                <a:latin typeface="微軟正黑體" panose="020B0604030504040204" pitchFamily="34" charset="-120"/>
                <a:ea typeface="微軟正黑體" panose="020B0604030504040204" pitchFamily="34" charset="-120"/>
              </a:rPr>
              <a:t>有利於和專業人士聯絡</a:t>
            </a:r>
          </a:p>
        </p:txBody>
      </p:sp>
      <p:sp>
        <p:nvSpPr>
          <p:cNvPr id="9" name="Rectangle 8"/>
          <p:cNvSpPr/>
          <p:nvPr/>
        </p:nvSpPr>
        <p:spPr>
          <a:xfrm>
            <a:off x="5367236" y="373937"/>
            <a:ext cx="3624369" cy="99124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zh" sz="1600" b="1" i="0" cap="all" dirty="0" smtClean="0">
                <a:solidFill>
                  <a:srgbClr val="FFFFFF"/>
                </a:solidFill>
                <a:latin typeface="微軟正黑體" panose="020B0604030504040204" pitchFamily="34" charset="-120"/>
                <a:ea typeface="微軟正黑體" panose="020B0604030504040204" pitchFamily="34" charset="-120"/>
              </a:rPr>
              <a:t>建立自我品牌</a:t>
            </a:r>
          </a:p>
        </p:txBody>
      </p:sp>
    </p:spTree>
    <p:extLst>
      <p:ext uri="{BB962C8B-B14F-4D97-AF65-F5344CB8AC3E}">
        <p14:creationId xmlns:p14="http://schemas.microsoft.com/office/powerpoint/2010/main" val="1314798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BEBA8EAE-BF5A-486C-A8C5-ECC9F3942E4B}">
                <a14:imgProps xmlns:a14="http://schemas.microsoft.com/office/drawing/2010/main">
                  <a14:imgLayer r:embed="rId4">
                    <a14:imgEffect>
                      <a14:sharpenSoften amount="-100000"/>
                    </a14:imgEffect>
                    <a14:imgEffect>
                      <a14:saturation sat="33000"/>
                    </a14:imgEffect>
                  </a14:imgLayer>
                </a14:imgProps>
              </a:ext>
              <a:ext uri="{28A0092B-C50C-407E-A947-70E740481C1C}">
                <a14:useLocalDpi xmlns:a14="http://schemas.microsoft.com/office/drawing/2010/main"/>
              </a:ext>
            </a:extLst>
          </a:blip>
          <a:srcRect/>
          <a:stretch>
            <a:fillRect t="-25000" b="-25000"/>
          </a:stretch>
        </a:blipFill>
        <a:effectLst/>
      </p:bgPr>
    </p:bg>
    <p:spTree>
      <p:nvGrpSpPr>
        <p:cNvPr id="1" name=""/>
        <p:cNvGrpSpPr/>
        <p:nvPr/>
      </p:nvGrpSpPr>
      <p:grpSpPr>
        <a:xfrm>
          <a:off x="0" y="0"/>
          <a:ext cx="0" cy="0"/>
          <a:chOff x="0" y="0"/>
          <a:chExt cx="0" cy="0"/>
        </a:xfrm>
      </p:grpSpPr>
      <p:sp>
        <p:nvSpPr>
          <p:cNvPr id="4" name="Rectangle 3"/>
          <p:cNvSpPr/>
          <p:nvPr/>
        </p:nvSpPr>
        <p:spPr>
          <a:xfrm>
            <a:off x="0" y="0"/>
            <a:ext cx="9144000" cy="51435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微軟正黑體" panose="020B0604030504040204" pitchFamily="34" charset="-120"/>
              <a:ea typeface="微軟正黑體" panose="020B0604030504040204" pitchFamily="34" charset="-120"/>
            </a:endParaRPr>
          </a:p>
        </p:txBody>
      </p:sp>
      <p:sp>
        <p:nvSpPr>
          <p:cNvPr id="5" name="Rectangle 4"/>
          <p:cNvSpPr/>
          <p:nvPr/>
        </p:nvSpPr>
        <p:spPr>
          <a:xfrm>
            <a:off x="685754" y="1096250"/>
            <a:ext cx="2504070" cy="162790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zh" b="1" i="0" dirty="0" smtClean="0">
                <a:solidFill>
                  <a:srgbClr val="FFFFFF"/>
                </a:solidFill>
                <a:latin typeface="微軟正黑體" panose="020B0604030504040204" pitchFamily="34" charset="-120"/>
                <a:ea typeface="微軟正黑體" panose="020B0604030504040204" pitchFamily="34" charset="-120"/>
              </a:rPr>
              <a:t>如同我們在臉書上分享設計，分享影片可以達到一樣的效果</a:t>
            </a:r>
          </a:p>
        </p:txBody>
      </p:sp>
      <p:sp>
        <p:nvSpPr>
          <p:cNvPr id="8" name="Rectangle 7"/>
          <p:cNvSpPr/>
          <p:nvPr/>
        </p:nvSpPr>
        <p:spPr>
          <a:xfrm>
            <a:off x="3359306" y="1096250"/>
            <a:ext cx="2504070" cy="162790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zh" b="1" i="0" dirty="0" smtClean="0">
                <a:solidFill>
                  <a:srgbClr val="FFFFFF"/>
                </a:solidFill>
                <a:latin typeface="微軟正黑體" panose="020B0604030504040204" pitchFamily="34" charset="-120"/>
                <a:ea typeface="微軟正黑體" panose="020B0604030504040204" pitchFamily="34" charset="-120"/>
              </a:rPr>
              <a:t>您可以在您的臉書牆上分享影片</a:t>
            </a:r>
          </a:p>
        </p:txBody>
      </p:sp>
      <p:sp>
        <p:nvSpPr>
          <p:cNvPr id="9" name="Rectangle 8"/>
          <p:cNvSpPr/>
          <p:nvPr/>
        </p:nvSpPr>
        <p:spPr>
          <a:xfrm>
            <a:off x="6026307" y="1096250"/>
            <a:ext cx="2504070" cy="162790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zh" b="1" i="0" dirty="0" smtClean="0">
                <a:solidFill>
                  <a:srgbClr val="FFFFFF"/>
                </a:solidFill>
                <a:latin typeface="微軟正黑體" panose="020B0604030504040204" pitchFamily="34" charset="-120"/>
                <a:ea typeface="微軟正黑體" panose="020B0604030504040204" pitchFamily="34" charset="-120"/>
              </a:rPr>
              <a:t>您可和單一潛在人選</a:t>
            </a:r>
            <a:endParaRPr lang="en-US" altLang="zh" b="1" i="0" dirty="0" smtClean="0">
              <a:solidFill>
                <a:srgbClr val="FFFFFF"/>
              </a:solidFill>
              <a:latin typeface="微軟正黑體" panose="020B0604030504040204" pitchFamily="34" charset="-120"/>
              <a:ea typeface="微軟正黑體" panose="020B0604030504040204" pitchFamily="34" charset="-120"/>
            </a:endParaRPr>
          </a:p>
          <a:p>
            <a:pPr algn="ctr" defTabSz="914400"/>
            <a:r>
              <a:rPr lang="zh" b="1" i="0" dirty="0" smtClean="0">
                <a:solidFill>
                  <a:srgbClr val="FFFFFF"/>
                </a:solidFill>
                <a:latin typeface="微軟正黑體" panose="020B0604030504040204" pitchFamily="34" charset="-120"/>
                <a:ea typeface="微軟正黑體" panose="020B0604030504040204" pitchFamily="34" charset="-120"/>
              </a:rPr>
              <a:t>分享影片</a:t>
            </a:r>
          </a:p>
        </p:txBody>
      </p:sp>
      <p:sp>
        <p:nvSpPr>
          <p:cNvPr id="10" name="Rectangle 9"/>
          <p:cNvSpPr/>
          <p:nvPr/>
        </p:nvSpPr>
        <p:spPr>
          <a:xfrm>
            <a:off x="685754" y="2848850"/>
            <a:ext cx="2504070" cy="162790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zh" b="1" i="0" dirty="0" smtClean="0">
                <a:solidFill>
                  <a:srgbClr val="FFFFFF"/>
                </a:solidFill>
                <a:latin typeface="微軟正黑體" panose="020B0604030504040204" pitchFamily="34" charset="-120"/>
                <a:ea typeface="微軟正黑體" panose="020B0604030504040204" pitchFamily="34" charset="-120"/>
              </a:rPr>
              <a:t>您可透過網路中心分享影片或手機版網站</a:t>
            </a:r>
          </a:p>
        </p:txBody>
      </p:sp>
      <p:sp>
        <p:nvSpPr>
          <p:cNvPr id="11" name="Rectangle 10"/>
          <p:cNvSpPr/>
          <p:nvPr/>
        </p:nvSpPr>
        <p:spPr>
          <a:xfrm>
            <a:off x="3361314" y="2848850"/>
            <a:ext cx="2504070" cy="162790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zh" b="1" i="0" dirty="0" smtClean="0">
                <a:solidFill>
                  <a:srgbClr val="FFFFFF"/>
                </a:solidFill>
                <a:latin typeface="微軟正黑體" panose="020B0604030504040204" pitchFamily="34" charset="-120"/>
                <a:ea typeface="微軟正黑體" panose="020B0604030504040204" pitchFamily="34" charset="-120"/>
              </a:rPr>
              <a:t>您可以分享我們「顧客專用」的</a:t>
            </a:r>
            <a:r>
              <a:rPr lang="zh" b="1" i="0" dirty="0" smtClean="0">
                <a:solidFill>
                  <a:srgbClr val="FFFFFF"/>
                </a:solidFill>
                <a:latin typeface="+mn-ea"/>
              </a:rPr>
              <a:t>YouTube：https://www.youtube.com/user/maWebCentersOfficial</a:t>
            </a:r>
          </a:p>
        </p:txBody>
      </p:sp>
      <p:sp>
        <p:nvSpPr>
          <p:cNvPr id="12" name="Rectangle 11"/>
          <p:cNvSpPr/>
          <p:nvPr/>
        </p:nvSpPr>
        <p:spPr>
          <a:xfrm>
            <a:off x="6028321" y="2848850"/>
            <a:ext cx="2504070" cy="162790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ltLang="zh" b="1" i="0" dirty="0" smtClean="0">
                <a:solidFill>
                  <a:srgbClr val="FFFFFF"/>
                </a:solidFill>
                <a:latin typeface="微軟正黑體" panose="020B0604030504040204" pitchFamily="34" charset="-120"/>
                <a:ea typeface="微軟正黑體" panose="020B0604030504040204" pitchFamily="34" charset="-120"/>
              </a:rPr>
              <a:t> </a:t>
            </a:r>
            <a:r>
              <a:rPr lang="zh" b="1" i="0" dirty="0" smtClean="0">
                <a:solidFill>
                  <a:srgbClr val="FFFFFF"/>
                </a:solidFill>
                <a:latin typeface="微軟正黑體" panose="020B0604030504040204" pitchFamily="34" charset="-120"/>
                <a:ea typeface="微軟正黑體" panose="020B0604030504040204" pitchFamily="34" charset="-120"/>
              </a:rPr>
              <a:t>記住</a:t>
            </a:r>
            <a:r>
              <a:rPr lang="zh" altLang="zh-TW" b="1" cap="all" dirty="0">
                <a:solidFill>
                  <a:srgbClr val="FFFFFF"/>
                </a:solidFill>
                <a:latin typeface="微軟正黑體" panose="020B0604030504040204" pitchFamily="34" charset="-120"/>
                <a:ea typeface="微軟正黑體" panose="020B0604030504040204" pitchFamily="34" charset="-120"/>
              </a:rPr>
              <a:t>－</a:t>
            </a:r>
            <a:r>
              <a:rPr lang="zh" b="1" i="0" dirty="0" smtClean="0">
                <a:solidFill>
                  <a:srgbClr val="FFFFFF"/>
                </a:solidFill>
                <a:latin typeface="微軟正黑體" panose="020B0604030504040204" pitchFamily="34" charset="-120"/>
                <a:ea typeface="微軟正黑體" panose="020B0604030504040204" pitchFamily="34" charset="-120"/>
              </a:rPr>
              <a:t>運用影片做為吸引他人興趣的第一印象，接著可以利用跟進來邀約會談！</a:t>
            </a:r>
          </a:p>
        </p:txBody>
      </p:sp>
    </p:spTree>
    <p:extLst>
      <p:ext uri="{BB962C8B-B14F-4D97-AF65-F5344CB8AC3E}">
        <p14:creationId xmlns:p14="http://schemas.microsoft.com/office/powerpoint/2010/main" val="1612653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05793" y="-19050"/>
            <a:ext cx="4138225" cy="5162550"/>
          </a:xfrm>
          <a:prstGeom prst="rect">
            <a:avLst/>
          </a:prstGeom>
          <a:effectLst>
            <a:innerShdw blurRad="63500" dist="50800" dir="10800000">
              <a:prstClr val="black">
                <a:alpha val="50000"/>
              </a:prstClr>
            </a:innerShdw>
          </a:effectLst>
        </p:spPr>
      </p:pic>
      <p:sp>
        <p:nvSpPr>
          <p:cNvPr id="5" name="Rectangle 4"/>
          <p:cNvSpPr/>
          <p:nvPr/>
        </p:nvSpPr>
        <p:spPr>
          <a:xfrm>
            <a:off x="320761" y="580955"/>
            <a:ext cx="4031873" cy="400110"/>
          </a:xfrm>
          <a:prstGeom prst="rect">
            <a:avLst/>
          </a:prstGeom>
        </p:spPr>
        <p:txBody>
          <a:bodyPr wrap="none">
            <a:spAutoFit/>
          </a:bodyPr>
          <a:lstStyle/>
          <a:p>
            <a:pPr defTabSz="914400"/>
            <a:r>
              <a:rPr lang="zh" sz="2000" b="1" i="0" cap="all" dirty="0" smtClean="0">
                <a:solidFill>
                  <a:srgbClr val="FFFFFF"/>
                </a:solidFill>
                <a:latin typeface="微軟正黑體" panose="020B0604030504040204" pitchFamily="34" charset="-120"/>
                <a:ea typeface="微軟正黑體" panose="020B0604030504040204" pitchFamily="34" charset="-120"/>
              </a:rPr>
              <a:t>如果沒有您，這些工具毫無用處！</a:t>
            </a:r>
          </a:p>
        </p:txBody>
      </p:sp>
      <p:sp>
        <p:nvSpPr>
          <p:cNvPr id="6" name="Rectangle 5"/>
          <p:cNvSpPr/>
          <p:nvPr/>
        </p:nvSpPr>
        <p:spPr>
          <a:xfrm>
            <a:off x="304800" y="1307713"/>
            <a:ext cx="4572000" cy="707886"/>
          </a:xfrm>
          <a:prstGeom prst="rect">
            <a:avLst/>
          </a:prstGeom>
        </p:spPr>
        <p:txBody>
          <a:bodyPr>
            <a:spAutoFit/>
          </a:bodyPr>
          <a:lstStyle/>
          <a:p>
            <a:pPr defTabSz="914400"/>
            <a:r>
              <a:rPr lang="zh" sz="2000" b="1" i="0" cap="all" dirty="0" smtClean="0">
                <a:solidFill>
                  <a:srgbClr val="FFFFFF"/>
                </a:solidFill>
                <a:latin typeface="微軟正黑體" panose="020B0604030504040204" pitchFamily="34" charset="-120"/>
                <a:ea typeface="微軟正黑體" panose="020B0604030504040204" pitchFamily="34" charset="-120"/>
              </a:rPr>
              <a:t>這些工具的目的就是給您一個開啟對話的機會！</a:t>
            </a:r>
          </a:p>
        </p:txBody>
      </p:sp>
      <p:sp>
        <p:nvSpPr>
          <p:cNvPr id="7" name="Rectangle 6"/>
          <p:cNvSpPr/>
          <p:nvPr/>
        </p:nvSpPr>
        <p:spPr>
          <a:xfrm>
            <a:off x="304800" y="2334438"/>
            <a:ext cx="4572000" cy="400110"/>
          </a:xfrm>
          <a:prstGeom prst="rect">
            <a:avLst/>
          </a:prstGeom>
        </p:spPr>
        <p:txBody>
          <a:bodyPr>
            <a:spAutoFit/>
          </a:bodyPr>
          <a:lstStyle/>
          <a:p>
            <a:pPr defTabSz="914400"/>
            <a:r>
              <a:rPr lang="zh" sz="2000" b="1" i="0" cap="all" dirty="0" smtClean="0">
                <a:solidFill>
                  <a:srgbClr val="FFFFFF"/>
                </a:solidFill>
                <a:latin typeface="微軟正黑體" panose="020B0604030504040204" pitchFamily="34" charset="-120"/>
                <a:ea typeface="微軟正黑體" panose="020B0604030504040204" pitchFamily="34" charset="-120"/>
              </a:rPr>
              <a:t>這些工具能夠幫您有效率的跟進！</a:t>
            </a:r>
          </a:p>
        </p:txBody>
      </p:sp>
      <p:sp>
        <p:nvSpPr>
          <p:cNvPr id="8" name="Rectangle 7"/>
          <p:cNvSpPr/>
          <p:nvPr/>
        </p:nvSpPr>
        <p:spPr>
          <a:xfrm>
            <a:off x="304800" y="3023285"/>
            <a:ext cx="3262432" cy="400110"/>
          </a:xfrm>
          <a:prstGeom prst="rect">
            <a:avLst/>
          </a:prstGeom>
        </p:spPr>
        <p:txBody>
          <a:bodyPr wrap="none">
            <a:spAutoFit/>
          </a:bodyPr>
          <a:lstStyle/>
          <a:p>
            <a:pPr defTabSz="914400"/>
            <a:r>
              <a:rPr lang="zh" sz="2000" b="1" i="0" cap="all" dirty="0" smtClean="0">
                <a:solidFill>
                  <a:srgbClr val="FFFFFF"/>
                </a:solidFill>
                <a:latin typeface="微軟正黑體" panose="020B0604030504040204" pitchFamily="34" charset="-120"/>
                <a:ea typeface="微軟正黑體" panose="020B0604030504040204" pitchFamily="34" charset="-120"/>
              </a:rPr>
              <a:t>這些工具就是您的好幫手！</a:t>
            </a:r>
          </a:p>
        </p:txBody>
      </p:sp>
      <p:sp>
        <p:nvSpPr>
          <p:cNvPr id="9" name="Rectangle 8"/>
          <p:cNvSpPr/>
          <p:nvPr/>
        </p:nvSpPr>
        <p:spPr>
          <a:xfrm>
            <a:off x="293097" y="3701961"/>
            <a:ext cx="4572000" cy="707886"/>
          </a:xfrm>
          <a:prstGeom prst="rect">
            <a:avLst/>
          </a:prstGeom>
        </p:spPr>
        <p:txBody>
          <a:bodyPr>
            <a:spAutoFit/>
          </a:bodyPr>
          <a:lstStyle/>
          <a:p>
            <a:pPr defTabSz="914400"/>
            <a:r>
              <a:rPr lang="zh" sz="2000" b="1" i="0" cap="all" dirty="0" smtClean="0">
                <a:solidFill>
                  <a:srgbClr val="FFFFFF"/>
                </a:solidFill>
                <a:latin typeface="微軟正黑體" panose="020B0604030504040204" pitchFamily="34" charset="-120"/>
                <a:ea typeface="微軟正黑體" panose="020B0604030504040204" pitchFamily="34" charset="-120"/>
              </a:rPr>
              <a:t>您還是要發問問題，找出合格的潛在顧客，並和合格者確認邀約 </a:t>
            </a:r>
          </a:p>
        </p:txBody>
      </p:sp>
      <p:cxnSp>
        <p:nvCxnSpPr>
          <p:cNvPr id="11" name="Straight Connector 10"/>
          <p:cNvCxnSpPr/>
          <p:nvPr/>
        </p:nvCxnSpPr>
        <p:spPr>
          <a:xfrm>
            <a:off x="320746" y="1123950"/>
            <a:ext cx="44036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04800" y="2166937"/>
            <a:ext cx="44036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04800" y="2857500"/>
            <a:ext cx="44036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04800" y="3562350"/>
            <a:ext cx="44036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8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email">
            <a:extLst>
              <a:ext uri="{28A0092B-C50C-407E-A947-70E740481C1C}">
                <a14:useLocalDpi xmlns:a14="http://schemas.microsoft.com/office/drawing/2010/main"/>
              </a:ext>
            </a:extLst>
          </a:blip>
          <a:srcRect b="36369"/>
          <a:stretch/>
        </p:blipFill>
        <p:spPr>
          <a:xfrm>
            <a:off x="0" y="-1"/>
            <a:ext cx="9144000" cy="5143501"/>
          </a:xfrm>
          <a:prstGeom prst="rect">
            <a:avLst/>
          </a:prstGeom>
        </p:spPr>
      </p:pic>
      <p:sp>
        <p:nvSpPr>
          <p:cNvPr id="5" name="Rectangle 4"/>
          <p:cNvSpPr/>
          <p:nvPr/>
        </p:nvSpPr>
        <p:spPr>
          <a:xfrm>
            <a:off x="0" y="3181350"/>
            <a:ext cx="9144000" cy="1962150"/>
          </a:xfrm>
          <a:prstGeom prst="rect">
            <a:avLst/>
          </a:prstGeom>
          <a:solidFill>
            <a:srgbClr val="00B0F0">
              <a:alpha val="76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微軟正黑體" panose="020B0604030504040204" pitchFamily="34" charset="-120"/>
              <a:ea typeface="微軟正黑體" panose="020B0604030504040204" pitchFamily="34" charset="-120"/>
            </a:endParaRPr>
          </a:p>
        </p:txBody>
      </p:sp>
      <p:sp>
        <p:nvSpPr>
          <p:cNvPr id="6" name="Title 1"/>
          <p:cNvSpPr txBox="1">
            <a:spLocks/>
          </p:cNvSpPr>
          <p:nvPr/>
        </p:nvSpPr>
        <p:spPr>
          <a:xfrm>
            <a:off x="0" y="3867150"/>
            <a:ext cx="3657600" cy="533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zh" sz="3600" b="1" i="0" cap="all" dirty="0" smtClean="0">
                <a:solidFill>
                  <a:srgbClr val="FFFFFF"/>
                </a:solidFill>
                <a:latin typeface="微軟正黑體" panose="020B0604030504040204" pitchFamily="34" charset="-120"/>
                <a:ea typeface="微軟正黑體" panose="020B0604030504040204" pitchFamily="34" charset="-120"/>
              </a:rPr>
              <a:t>事業建立</a:t>
            </a:r>
          </a:p>
        </p:txBody>
      </p:sp>
      <p:sp>
        <p:nvSpPr>
          <p:cNvPr id="7" name="Subtitle 2"/>
          <p:cNvSpPr txBox="1">
            <a:spLocks/>
          </p:cNvSpPr>
          <p:nvPr/>
        </p:nvSpPr>
        <p:spPr>
          <a:xfrm>
            <a:off x="4191000" y="3657981"/>
            <a:ext cx="4953000" cy="10088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zh" sz="2400" b="1" i="0" dirty="0" smtClean="0">
                <a:solidFill>
                  <a:srgbClr val="FFFFFF"/>
                </a:solidFill>
                <a:latin typeface="微軟正黑體" panose="020B0604030504040204" pitchFamily="34" charset="-120"/>
                <a:ea typeface="微軟正黑體" panose="020B0604030504040204" pitchFamily="34" charset="-120"/>
              </a:rPr>
              <a:t>實習生計畫</a:t>
            </a:r>
          </a:p>
          <a:p>
            <a:pPr marL="0" indent="0">
              <a:buNone/>
            </a:pPr>
            <a:r>
              <a:rPr lang="zh" sz="2400" b="1" i="0" dirty="0" smtClean="0">
                <a:solidFill>
                  <a:srgbClr val="FFFFFF"/>
                </a:solidFill>
                <a:latin typeface="微軟正黑體" panose="020B0604030504040204" pitchFamily="34" charset="-120"/>
                <a:ea typeface="微軟正黑體" panose="020B0604030504040204" pitchFamily="34" charset="-120"/>
              </a:rPr>
              <a:t>指導網路中心經營者</a:t>
            </a:r>
          </a:p>
        </p:txBody>
      </p:sp>
      <p:cxnSp>
        <p:nvCxnSpPr>
          <p:cNvPr id="8" name="Straight Connector 7"/>
          <p:cNvCxnSpPr/>
          <p:nvPr/>
        </p:nvCxnSpPr>
        <p:spPr>
          <a:xfrm>
            <a:off x="3819525" y="3409950"/>
            <a:ext cx="0" cy="144703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71354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348976" y="-3252"/>
            <a:ext cx="4795024" cy="51435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微軟正黑體" panose="020B0604030504040204" pitchFamily="34" charset="-120"/>
              <a:ea typeface="微軟正黑體" panose="020B0604030504040204" pitchFamily="34" charset="-120"/>
            </a:endParaRPr>
          </a:p>
        </p:txBody>
      </p:sp>
      <p:sp>
        <p:nvSpPr>
          <p:cNvPr id="7" name="Pentagon 6"/>
          <p:cNvSpPr/>
          <p:nvPr/>
        </p:nvSpPr>
        <p:spPr>
          <a:xfrm flipH="1">
            <a:off x="5105400" y="357298"/>
            <a:ext cx="4038600" cy="762000"/>
          </a:xfrm>
          <a:prstGeom prst="homePlate">
            <a:avLst>
              <a:gd name="adj" fmla="val 32292"/>
            </a:avLst>
          </a:prstGeom>
          <a:solidFill>
            <a:srgbClr val="00B0F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6075" defTabSz="914400"/>
            <a:r>
              <a:rPr lang="zh" sz="1400" b="1" i="0" dirty="0" smtClean="0">
                <a:solidFill>
                  <a:srgbClr val="FFFFFF"/>
                </a:solidFill>
                <a:latin typeface="微軟正黑體" panose="020B0604030504040204" pitchFamily="34" charset="-120"/>
                <a:ea typeface="微軟正黑體" panose="020B0604030504040204" pitchFamily="34" charset="-120"/>
              </a:rPr>
              <a:t>不論您是使用實體的行事曆、行動 </a:t>
            </a:r>
          </a:p>
          <a:p>
            <a:pPr marL="346075" defTabSz="914400"/>
            <a:r>
              <a:rPr lang="zh" sz="1400" b="1" i="0" dirty="0" smtClean="0">
                <a:solidFill>
                  <a:srgbClr val="FFFFFF"/>
                </a:solidFill>
                <a:latin typeface="微軟正黑體" panose="020B0604030504040204" pitchFamily="34" charset="-120"/>
                <a:ea typeface="微軟正黑體" panose="020B0604030504040204" pitchFamily="34" charset="-120"/>
              </a:rPr>
              <a:t>電話或平板電腦，</a:t>
            </a:r>
            <a:r>
              <a:rPr lang="zh" sz="1400" b="1" i="0" u="sng" dirty="0" smtClean="0">
                <a:solidFill>
                  <a:srgbClr val="FFFFFF"/>
                </a:solidFill>
                <a:latin typeface="微軟正黑體" panose="020B0604030504040204" pitchFamily="34" charset="-120"/>
                <a:ea typeface="微軟正黑體" panose="020B0604030504040204" pitchFamily="34" charset="-120"/>
              </a:rPr>
              <a:t>您一定要隨身攜帶！</a:t>
            </a:r>
          </a:p>
        </p:txBody>
      </p:sp>
      <p:sp>
        <p:nvSpPr>
          <p:cNvPr id="8" name="Pentagon 7"/>
          <p:cNvSpPr/>
          <p:nvPr/>
        </p:nvSpPr>
        <p:spPr>
          <a:xfrm>
            <a:off x="4876800" y="1527744"/>
            <a:ext cx="4038600" cy="752180"/>
          </a:xfrm>
          <a:prstGeom prst="homePlate">
            <a:avLst>
              <a:gd name="adj" fmla="val 32292"/>
            </a:avLst>
          </a:prstGeom>
          <a:solidFill>
            <a:schemeClr val="tx1">
              <a:lumMod val="75000"/>
              <a:lumOff val="2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90513" defTabSz="914400"/>
            <a:r>
              <a:rPr lang="zh" sz="1400" b="1" i="0" dirty="0" smtClean="0">
                <a:solidFill>
                  <a:srgbClr val="FFFFFF"/>
                </a:solidFill>
                <a:latin typeface="微軟正黑體" panose="020B0604030504040204" pitchFamily="34" charset="-120"/>
                <a:ea typeface="微軟正黑體" panose="020B0604030504040204" pitchFamily="34" charset="-120"/>
              </a:rPr>
              <a:t>事先將GMTSS活動日期輸入行事曆</a:t>
            </a:r>
            <a:r>
              <a:rPr lang="en" sz="1400" b="1" dirty="0" smtClean="0">
                <a:latin typeface="微軟正黑體" panose="020B0604030504040204" pitchFamily="34" charset="-120"/>
                <a:ea typeface="微軟正黑體" panose="020B0604030504040204" pitchFamily="34" charset="-120"/>
              </a:rPr>
              <a:t/>
            </a:r>
            <a:br>
              <a:rPr lang="en" sz="1400" b="1" dirty="0" smtClean="0">
                <a:latin typeface="微軟正黑體" panose="020B0604030504040204" pitchFamily="34" charset="-120"/>
                <a:ea typeface="微軟正黑體" panose="020B0604030504040204" pitchFamily="34" charset="-120"/>
              </a:rPr>
            </a:br>
            <a:r>
              <a:rPr lang="zh" sz="1400" b="1" i="0" dirty="0" smtClean="0">
                <a:solidFill>
                  <a:srgbClr val="FFFFFF"/>
                </a:solidFill>
                <a:latin typeface="微軟正黑體" panose="020B0604030504040204" pitchFamily="34" charset="-120"/>
                <a:ea typeface="微軟正黑體" panose="020B0604030504040204" pitchFamily="34" charset="-120"/>
              </a:rPr>
              <a:t>（進行招募時，可向您的潛在客戶說明）</a:t>
            </a:r>
          </a:p>
        </p:txBody>
      </p:sp>
      <p:sp>
        <p:nvSpPr>
          <p:cNvPr id="9" name="Pentagon 8"/>
          <p:cNvSpPr/>
          <p:nvPr/>
        </p:nvSpPr>
        <p:spPr>
          <a:xfrm flipH="1">
            <a:off x="5105400" y="2748773"/>
            <a:ext cx="4038600" cy="762000"/>
          </a:xfrm>
          <a:prstGeom prst="homePlate">
            <a:avLst>
              <a:gd name="adj" fmla="val 32292"/>
            </a:avLst>
          </a:prstGeom>
          <a:solidFill>
            <a:srgbClr val="00B0F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90513" defTabSz="914400"/>
            <a:r>
              <a:rPr lang="zh" sz="1400" b="1" i="0" dirty="0" smtClean="0">
                <a:solidFill>
                  <a:srgbClr val="FFFFFF"/>
                </a:solidFill>
                <a:latin typeface="微軟正黑體" panose="020B0604030504040204" pitchFamily="34" charset="-120"/>
                <a:ea typeface="微軟正黑體" panose="020B0604030504040204" pitchFamily="34" charset="-120"/>
              </a:rPr>
              <a:t>每週安排一個晚上展示計畫</a:t>
            </a:r>
            <a:r>
              <a:rPr lang="en" sz="1400" b="1" dirty="0" smtClean="0">
                <a:latin typeface="微軟正黑體" panose="020B0604030504040204" pitchFamily="34" charset="-120"/>
                <a:ea typeface="微軟正黑體" panose="020B0604030504040204" pitchFamily="34" charset="-120"/>
              </a:rPr>
              <a:t/>
            </a:r>
            <a:br>
              <a:rPr lang="en" sz="1400" b="1" dirty="0" smtClean="0">
                <a:latin typeface="微軟正黑體" panose="020B0604030504040204" pitchFamily="34" charset="-120"/>
                <a:ea typeface="微軟正黑體" panose="020B0604030504040204" pitchFamily="34" charset="-120"/>
              </a:rPr>
            </a:br>
            <a:r>
              <a:rPr lang="zh" sz="1400" b="1" i="0" dirty="0" smtClean="0">
                <a:solidFill>
                  <a:srgbClr val="FFFFFF"/>
                </a:solidFill>
                <a:latin typeface="微軟正黑體" panose="020B0604030504040204" pitchFamily="34" charset="-120"/>
                <a:ea typeface="微軟正黑體" panose="020B0604030504040204" pitchFamily="34" charset="-120"/>
              </a:rPr>
              <a:t>（家庭事業說明會、超連鎖</a:t>
            </a:r>
            <a:r>
              <a:rPr lang="en-US" altLang="zh" sz="1400" b="1" baseline="30000" dirty="0">
                <a:solidFill>
                  <a:srgbClr val="FFFFFF"/>
                </a:solidFill>
                <a:latin typeface="微軟正黑體" panose="020B0604030504040204" pitchFamily="34" charset="-120"/>
                <a:ea typeface="微軟正黑體" panose="020B0604030504040204" pitchFamily="34" charset="-120"/>
              </a:rPr>
              <a:t>®</a:t>
            </a:r>
            <a:r>
              <a:rPr lang="zh" sz="1400" b="1" dirty="0">
                <a:solidFill>
                  <a:srgbClr val="FFFFFF"/>
                </a:solidFill>
                <a:latin typeface="微軟正黑體" panose="020B0604030504040204" pitchFamily="34" charset="-120"/>
                <a:ea typeface="微軟正黑體" panose="020B0604030504040204" pitchFamily="34" charset="-120"/>
              </a:rPr>
              <a:t>事</a:t>
            </a:r>
            <a:r>
              <a:rPr lang="zh" sz="1400" b="1" i="0" dirty="0" smtClean="0">
                <a:solidFill>
                  <a:srgbClr val="FFFFFF"/>
                </a:solidFill>
                <a:latin typeface="微軟正黑體" panose="020B0604030504040204" pitchFamily="34" charset="-120"/>
                <a:ea typeface="微軟正黑體" panose="020B0604030504040204" pitchFamily="34" charset="-120"/>
              </a:rPr>
              <a:t>業說明會、</a:t>
            </a:r>
            <a:r>
              <a:rPr lang="zh-TW" altLang="en-US" sz="1400" b="1" i="0" dirty="0" smtClean="0">
                <a:solidFill>
                  <a:srgbClr val="FFFFFF"/>
                </a:solidFill>
                <a:latin typeface="微軟正黑體" panose="020B0604030504040204" pitchFamily="34" charset="-120"/>
                <a:ea typeface="微軟正黑體" panose="020B0604030504040204" pitchFamily="34" charset="-120"/>
              </a:rPr>
              <a:t>網上</a:t>
            </a:r>
            <a:r>
              <a:rPr lang="zh" sz="1400" b="1" i="0" dirty="0" smtClean="0">
                <a:solidFill>
                  <a:srgbClr val="FFFFFF"/>
                </a:solidFill>
                <a:latin typeface="微軟正黑體" panose="020B0604030504040204" pitchFamily="34" charset="-120"/>
                <a:ea typeface="微軟正黑體" panose="020B0604030504040204" pitchFamily="34" charset="-120"/>
              </a:rPr>
              <a:t>研討會等）</a:t>
            </a:r>
          </a:p>
        </p:txBody>
      </p:sp>
      <p:sp>
        <p:nvSpPr>
          <p:cNvPr id="10" name="Pentagon 9"/>
          <p:cNvSpPr/>
          <p:nvPr/>
        </p:nvSpPr>
        <p:spPr>
          <a:xfrm>
            <a:off x="4876800" y="4065285"/>
            <a:ext cx="4038600" cy="808375"/>
          </a:xfrm>
          <a:prstGeom prst="homePlate">
            <a:avLst>
              <a:gd name="adj" fmla="val 32292"/>
            </a:avLst>
          </a:prstGeom>
          <a:solidFill>
            <a:schemeClr val="tx1">
              <a:lumMod val="75000"/>
              <a:lumOff val="2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90513" defTabSz="914400"/>
            <a:r>
              <a:rPr lang="en" sz="1400" b="1" dirty="0" smtClean="0">
                <a:latin typeface="微軟正黑體" panose="020B0604030504040204" pitchFamily="34" charset="-120"/>
                <a:ea typeface="微軟正黑體" panose="020B0604030504040204" pitchFamily="34" charset="-120"/>
              </a:rPr>
              <a:t/>
            </a:r>
            <a:br>
              <a:rPr lang="en" sz="1400" b="1" dirty="0" smtClean="0">
                <a:latin typeface="微軟正黑體" panose="020B0604030504040204" pitchFamily="34" charset="-120"/>
                <a:ea typeface="微軟正黑體" panose="020B0604030504040204" pitchFamily="34" charset="-120"/>
              </a:rPr>
            </a:br>
            <a:r>
              <a:rPr lang="en" sz="1400" b="1" dirty="0" smtClean="0">
                <a:latin typeface="微軟正黑體" panose="020B0604030504040204" pitchFamily="34" charset="-120"/>
                <a:ea typeface="微軟正黑體" panose="020B0604030504040204" pitchFamily="34" charset="-120"/>
              </a:rPr>
              <a:t/>
            </a:r>
            <a:br>
              <a:rPr lang="en" sz="1400" b="1" dirty="0" smtClean="0">
                <a:latin typeface="微軟正黑體" panose="020B0604030504040204" pitchFamily="34" charset="-120"/>
                <a:ea typeface="微軟正黑體" panose="020B0604030504040204" pitchFamily="34" charset="-120"/>
              </a:rPr>
            </a:br>
            <a:r>
              <a:rPr lang="zh" sz="1400" b="1" i="0" dirty="0" smtClean="0">
                <a:solidFill>
                  <a:srgbClr val="FFFFFF"/>
                </a:solidFill>
                <a:latin typeface="微軟正黑體" panose="020B0604030504040204" pitchFamily="34" charset="-120"/>
                <a:ea typeface="微軟正黑體" panose="020B0604030504040204" pitchFamily="34" charset="-120"/>
              </a:rPr>
              <a:t>特別標註出每天您</a:t>
            </a:r>
            <a:r>
              <a:rPr lang="zh" altLang="zh-TW" sz="1400" b="1" dirty="0">
                <a:solidFill>
                  <a:srgbClr val="FFFFFF"/>
                </a:solidFill>
                <a:latin typeface="微軟正黑體" panose="020B0604030504040204" pitchFamily="34" charset="-120"/>
                <a:ea typeface="微軟正黑體" panose="020B0604030504040204" pitchFamily="34" charset="-120"/>
              </a:rPr>
              <a:t>花</a:t>
            </a:r>
            <a:r>
              <a:rPr lang="zh" sz="1400" b="1" i="0" dirty="0" smtClean="0">
                <a:solidFill>
                  <a:srgbClr val="FFFFFF"/>
                </a:solidFill>
                <a:latin typeface="微軟正黑體" panose="020B0604030504040204" pitchFamily="34" charset="-120"/>
                <a:ea typeface="微軟正黑體" panose="020B0604030504040204" pitchFamily="34" charset="-120"/>
              </a:rPr>
              <a:t>在網路中心潛在客戶</a:t>
            </a:r>
            <a:r>
              <a:rPr lang="zh-TW" altLang="en-US" sz="1400" b="1" i="0" dirty="0" smtClean="0">
                <a:solidFill>
                  <a:srgbClr val="FFFFFF"/>
                </a:solidFill>
                <a:latin typeface="微軟正黑體" panose="020B0604030504040204" pitchFamily="34" charset="-120"/>
                <a:ea typeface="微軟正黑體" panose="020B0604030504040204" pitchFamily="34" charset="-120"/>
              </a:rPr>
              <a:t>上的</a:t>
            </a:r>
            <a:r>
              <a:rPr lang="zh" sz="1400" b="1" i="0" dirty="0" smtClean="0">
                <a:solidFill>
                  <a:srgbClr val="FFFFFF"/>
                </a:solidFill>
                <a:latin typeface="微軟正黑體" panose="020B0604030504040204" pitchFamily="34" charset="-120"/>
                <a:ea typeface="微軟正黑體" panose="020B0604030504040204" pitchFamily="34" charset="-120"/>
              </a:rPr>
              <a:t>時間 （約15分鐘）</a:t>
            </a:r>
          </a:p>
          <a:p>
            <a:pPr marL="290513" defTabSz="914400"/>
            <a:endParaRPr lang="en-US" sz="1400" b="1" dirty="0">
              <a:solidFill>
                <a:prstClr val="white"/>
              </a:solidFill>
              <a:latin typeface="微軟正黑體" panose="020B0604030504040204" pitchFamily="34" charset="-120"/>
              <a:ea typeface="微軟正黑體" panose="020B0604030504040204" pitchFamily="34" charset="-120"/>
            </a:endParaRPr>
          </a:p>
          <a:p>
            <a:pPr marL="290513" defTabSz="914400"/>
            <a:endParaRPr lang="en-US" sz="1400" b="1" dirty="0">
              <a:solidFill>
                <a:prstClr val="white"/>
              </a:solidFill>
              <a:latin typeface="微軟正黑體" panose="020B0604030504040204" pitchFamily="34" charset="-120"/>
              <a:ea typeface="微軟正黑體" panose="020B0604030504040204" pitchFamily="34" charset="-120"/>
            </a:endParaRPr>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l="12045" t="15315"/>
          <a:stretch/>
        </p:blipFill>
        <p:spPr>
          <a:xfrm>
            <a:off x="0" y="-3252"/>
            <a:ext cx="4876800" cy="5143500"/>
          </a:xfrm>
          <a:prstGeom prst="rect">
            <a:avLst/>
          </a:prstGeom>
          <a:effectLst/>
        </p:spPr>
      </p:pic>
      <p:sp>
        <p:nvSpPr>
          <p:cNvPr id="12" name="TextBox 11"/>
          <p:cNvSpPr txBox="1"/>
          <p:nvPr/>
        </p:nvSpPr>
        <p:spPr>
          <a:xfrm>
            <a:off x="13" y="3691920"/>
            <a:ext cx="4876797" cy="784830"/>
          </a:xfrm>
          <a:prstGeom prst="rect">
            <a:avLst/>
          </a:prstGeom>
          <a:solidFill>
            <a:srgbClr val="00B0F0">
              <a:alpha val="90000"/>
            </a:srgbClr>
          </a:solidFill>
        </p:spPr>
        <p:txBody>
          <a:bodyPr wrap="square" rtlCol="0">
            <a:spAutoFit/>
          </a:bodyPr>
          <a:lstStyle/>
          <a:p>
            <a:pPr algn="ctr" defTabSz="914400"/>
            <a:endParaRPr lang="en-US" sz="600" b="1" dirty="0">
              <a:solidFill>
                <a:prstClr val="white"/>
              </a:solidFill>
              <a:latin typeface="微軟正黑體" panose="020B0604030504040204" pitchFamily="34" charset="-120"/>
              <a:ea typeface="微軟正黑體" panose="020B0604030504040204" pitchFamily="34" charset="-120"/>
              <a:cs typeface="Arial Narrow"/>
            </a:endParaRPr>
          </a:p>
          <a:p>
            <a:pPr algn="ctr" defTabSz="914400"/>
            <a:r>
              <a:rPr lang="zh" sz="3300" b="1" i="0" dirty="0" smtClean="0">
                <a:solidFill>
                  <a:srgbClr val="FFFFFF"/>
                </a:solidFill>
                <a:latin typeface="微軟正黑體" panose="020B0604030504040204" pitchFamily="34" charset="-120"/>
                <a:ea typeface="微軟正黑體" panose="020B0604030504040204" pitchFamily="34" charset="-120"/>
              </a:rPr>
              <a:t>您的行事曆</a:t>
            </a:r>
          </a:p>
          <a:p>
            <a:pPr algn="ctr" defTabSz="914400"/>
            <a:endParaRPr lang="en-US" sz="600" b="1" dirty="0">
              <a:solidFill>
                <a:prstClr val="white"/>
              </a:solidFill>
              <a:latin typeface="微軟正黑體" panose="020B0604030504040204" pitchFamily="34" charset="-120"/>
              <a:ea typeface="微軟正黑體" panose="020B0604030504040204" pitchFamily="34" charset="-120"/>
              <a:cs typeface="Arial Narrow"/>
            </a:endParaRPr>
          </a:p>
        </p:txBody>
      </p:sp>
    </p:spTree>
    <p:extLst>
      <p:ext uri="{BB962C8B-B14F-4D97-AF65-F5344CB8AC3E}">
        <p14:creationId xmlns:p14="http://schemas.microsoft.com/office/powerpoint/2010/main" val="3307451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8" name="Shape 1618"/>
          <p:cNvSpPr/>
          <p:nvPr/>
        </p:nvSpPr>
        <p:spPr>
          <a:xfrm>
            <a:off x="785812" y="689998"/>
            <a:ext cx="7517294" cy="469357"/>
          </a:xfrm>
          <a:prstGeom prst="rect">
            <a:avLst/>
          </a:prstGeom>
          <a:ln w="12700">
            <a:miter lim="400000"/>
          </a:ln>
          <a:extLst>
            <a:ext uri="{C572A759-6A51-4108-AA02-DFA0A04FC94B}">
              <ma14:wrappingTextBoxFlag xmlns:ma14="http://schemas.microsoft.com/office/mac/drawingml/2011/main" xmlns="" val="1"/>
            </a:ext>
          </a:extLst>
        </p:spPr>
        <p:txBody>
          <a:bodyPr lIns="34289" tIns="34289" rIns="34289" bIns="34289">
            <a:spAutoFit/>
          </a:bodyPr>
          <a:lstStyle>
            <a:lvl1pPr algn="ctr">
              <a:tabLst>
                <a:tab pos="76200" algn="l"/>
              </a:tabLst>
              <a:defRPr sz="2600" cap="all">
                <a:solidFill>
                  <a:srgbClr val="FFFFFF"/>
                </a:solidFill>
                <a:latin typeface="DIN-Bold"/>
                <a:ea typeface="DIN-Bold"/>
                <a:cs typeface="DIN-Bold"/>
                <a:sym typeface="DIN-Bold"/>
              </a:defRPr>
            </a:lvl1pPr>
          </a:lstStyle>
          <a:p>
            <a:pPr marL="0" marR="0" lvl="0" indent="0" algn="ctr" defTabSz="457034" rtl="0" eaLnBrk="1" fontAlgn="auto" latinLnBrk="0" hangingPunct="0">
              <a:lnSpc>
                <a:spcPct val="100000"/>
              </a:lnSpc>
              <a:spcBef>
                <a:spcPts val="0"/>
              </a:spcBef>
              <a:spcAft>
                <a:spcPts val="0"/>
              </a:spcAft>
              <a:buClrTx/>
              <a:buSzTx/>
              <a:buFontTx/>
              <a:buNone/>
              <a:tabLst>
                <a:tab pos="76200" algn="l"/>
              </a:tabLst>
              <a:defRPr/>
            </a:pPr>
            <a:r>
              <a:rPr lang="zh" sz="2600" b="0" i="0" u="none" cap="all" dirty="0" smtClean="0">
                <a:solidFill>
                  <a:srgbClr val="FFFFFF"/>
                </a:solidFill>
                <a:latin typeface="微軟正黑體" panose="020B0604030504040204" pitchFamily="34" charset="-120"/>
                <a:ea typeface="微軟正黑體" panose="020B0604030504040204" pitchFamily="34" charset="-120"/>
              </a:rPr>
              <a:t>已經證實的成功系統</a:t>
            </a:r>
          </a:p>
        </p:txBody>
      </p:sp>
      <p:sp>
        <p:nvSpPr>
          <p:cNvPr id="1620" name="Shape 1620"/>
          <p:cNvSpPr/>
          <p:nvPr/>
        </p:nvSpPr>
        <p:spPr>
          <a:xfrm>
            <a:off x="248888" y="3015526"/>
            <a:ext cx="2721427" cy="1854352"/>
          </a:xfrm>
          <a:prstGeom prst="rect">
            <a:avLst/>
          </a:prstGeom>
          <a:ln w="12700">
            <a:miter lim="400000"/>
          </a:ln>
          <a:extLst>
            <a:ext uri="{C572A759-6A51-4108-AA02-DFA0A04FC94B}">
              <ma14:wrappingTextBoxFlag xmlns:ma14="http://schemas.microsoft.com/office/mac/drawingml/2011/main" xmlns="" val="1"/>
            </a:ext>
          </a:extLst>
        </p:spPr>
        <p:txBody>
          <a:bodyPr lIns="34289" tIns="34289" rIns="34289" bIns="34289">
            <a:spAutoFit/>
          </a:bodyPr>
          <a:lstStyle>
            <a:lvl1pPr algn="ctr">
              <a:defRPr sz="1200">
                <a:latin typeface="DIN-Medium"/>
                <a:ea typeface="DIN-Medium"/>
                <a:cs typeface="DIN-Medium"/>
                <a:sym typeface="DIN-Medium"/>
              </a:defRPr>
            </a:lvl1pPr>
          </a:lstStyle>
          <a:p>
            <a:pPr marL="0" marR="0" lvl="0" indent="0" algn="ctr" defTabSz="457034" rtl="0" eaLnBrk="1" fontAlgn="auto" latinLnBrk="0" hangingPunct="0">
              <a:lnSpc>
                <a:spcPct val="100000"/>
              </a:lnSpc>
              <a:spcBef>
                <a:spcPts val="0"/>
              </a:spcBef>
              <a:spcAft>
                <a:spcPts val="0"/>
              </a:spcAft>
              <a:buClrTx/>
              <a:buSzTx/>
              <a:buFontTx/>
              <a:buNone/>
              <a:tabLst/>
              <a:defRPr/>
            </a:pPr>
            <a:r>
              <a:rPr lang="zh" sz="1600" b="1" i="0" u="none" dirty="0" smtClean="0">
                <a:solidFill>
                  <a:srgbClr val="00B0F0"/>
                </a:solidFill>
                <a:latin typeface="微軟正黑體" panose="020B0604030504040204" pitchFamily="34" charset="-120"/>
                <a:ea typeface="微軟正黑體" panose="020B0604030504040204" pitchFamily="34" charset="-120"/>
              </a:rPr>
              <a:t>網路中心實習生</a:t>
            </a:r>
          </a:p>
          <a:p>
            <a:pPr marL="0" marR="0" lvl="0" indent="0" algn="ctr" defTabSz="457034" rtl="0" eaLnBrk="1" fontAlgn="auto" latinLnBrk="0" hangingPunct="0">
              <a:lnSpc>
                <a:spcPct val="100000"/>
              </a:lnSpc>
              <a:spcBef>
                <a:spcPts val="0"/>
              </a:spcBef>
              <a:spcAft>
                <a:spcPts val="0"/>
              </a:spcAft>
              <a:buClrTx/>
              <a:buSzTx/>
              <a:buFontTx/>
              <a:buNone/>
              <a:tabLst/>
              <a:defRPr/>
            </a:pPr>
            <a:r>
              <a:rPr lang="en" sz="1600" b="1" dirty="0" smtClean="0">
                <a:latin typeface="微軟正黑體" panose="020B0604030504040204" pitchFamily="34" charset="-120"/>
                <a:ea typeface="微軟正黑體" panose="020B0604030504040204" pitchFamily="34" charset="-120"/>
              </a:rPr>
              <a:t/>
            </a:r>
            <a:br>
              <a:rPr lang="en" sz="1600" b="1" dirty="0" smtClean="0">
                <a:latin typeface="微軟正黑體" panose="020B0604030504040204" pitchFamily="34" charset="-120"/>
                <a:ea typeface="微軟正黑體" panose="020B0604030504040204" pitchFamily="34" charset="-120"/>
              </a:rPr>
            </a:br>
            <a:r>
              <a:rPr lang="zh" sz="1600" b="1" i="0" u="none" dirty="0" smtClean="0">
                <a:solidFill>
                  <a:srgbClr val="000000"/>
                </a:solidFill>
                <a:latin typeface="微軟正黑體" panose="020B0604030504040204" pitchFamily="34" charset="-120"/>
                <a:ea typeface="微軟正黑體" panose="020B0604030504040204" pitchFamily="34" charset="-120"/>
              </a:rPr>
              <a:t>學習方法</a:t>
            </a:r>
          </a:p>
          <a:p>
            <a:pPr marL="0" marR="0" lvl="0" indent="0" algn="ctr" defTabSz="457034" rtl="0" eaLnBrk="1" fontAlgn="auto" latinLnBrk="0" hangingPunct="0">
              <a:lnSpc>
                <a:spcPct val="100000"/>
              </a:lnSpc>
              <a:spcBef>
                <a:spcPts val="1200"/>
              </a:spcBef>
              <a:spcAft>
                <a:spcPts val="0"/>
              </a:spcAft>
              <a:buClrTx/>
              <a:buSzTx/>
              <a:buFontTx/>
              <a:buNone/>
              <a:tabLst/>
              <a:defRPr sz="1700"/>
            </a:pPr>
            <a:r>
              <a:rPr lang="zh" sz="1600" b="1" i="0" u="none" dirty="0" smtClean="0">
                <a:solidFill>
                  <a:srgbClr val="000000"/>
                </a:solidFill>
                <a:latin typeface="微軟正黑體" panose="020B0604030504040204" pitchFamily="34" charset="-120"/>
                <a:ea typeface="微軟正黑體" panose="020B0604030504040204" pitchFamily="34" charset="-120"/>
              </a:rPr>
              <a:t>借力專業</a:t>
            </a:r>
          </a:p>
          <a:p>
            <a:pPr marL="0" marR="0" lvl="0" indent="0" algn="ctr" defTabSz="457034" rtl="0" eaLnBrk="1" fontAlgn="auto" latinLnBrk="0" hangingPunct="0">
              <a:lnSpc>
                <a:spcPct val="100000"/>
              </a:lnSpc>
              <a:spcBef>
                <a:spcPts val="1200"/>
              </a:spcBef>
              <a:spcAft>
                <a:spcPts val="0"/>
              </a:spcAft>
              <a:buClrTx/>
              <a:buSzTx/>
              <a:buFontTx/>
              <a:buNone/>
              <a:tabLst/>
              <a:defRPr sz="1700"/>
            </a:pPr>
            <a:r>
              <a:rPr lang="zh" sz="1600" b="1" i="0" u="none" dirty="0" smtClean="0">
                <a:solidFill>
                  <a:srgbClr val="000000"/>
                </a:solidFill>
                <a:latin typeface="微軟正黑體" panose="020B0604030504040204" pitchFamily="34" charset="-120"/>
                <a:ea typeface="微軟正黑體" panose="020B0604030504040204" pitchFamily="34" charset="-120"/>
              </a:rPr>
              <a:t>賺取零售利潤，用以開啟您的網路中心事業</a:t>
            </a:r>
          </a:p>
        </p:txBody>
      </p:sp>
      <p:sp>
        <p:nvSpPr>
          <p:cNvPr id="1621" name="Shape 1621"/>
          <p:cNvSpPr/>
          <p:nvPr/>
        </p:nvSpPr>
        <p:spPr>
          <a:xfrm>
            <a:off x="6187701" y="3023457"/>
            <a:ext cx="2737189" cy="715578"/>
          </a:xfrm>
          <a:prstGeom prst="rect">
            <a:avLst/>
          </a:prstGeom>
          <a:ln w="12700">
            <a:miter lim="400000"/>
          </a:ln>
          <a:extLst>
            <a:ext uri="{C572A759-6A51-4108-AA02-DFA0A04FC94B}">
              <ma14:wrappingTextBoxFlag xmlns:ma14="http://schemas.microsoft.com/office/mac/drawingml/2011/main" xmlns="" val="1"/>
            </a:ext>
          </a:extLst>
        </p:spPr>
        <p:txBody>
          <a:bodyPr lIns="34289" tIns="34289" rIns="34289" bIns="34289">
            <a:spAutoFit/>
          </a:bodyPr>
          <a:lstStyle>
            <a:lvl1pPr algn="ctr">
              <a:defRPr sz="1200">
                <a:latin typeface="DIN-Medium"/>
                <a:ea typeface="DIN-Medium"/>
                <a:cs typeface="DIN-Medium"/>
                <a:sym typeface="DIN-Medium"/>
              </a:defRPr>
            </a:lvl1pPr>
          </a:lstStyle>
          <a:p>
            <a:pPr lvl="0" defTabSz="457034" hangingPunct="0">
              <a:spcBef>
                <a:spcPts val="1200"/>
              </a:spcBef>
              <a:defRPr sz="1700"/>
            </a:pPr>
            <a:r>
              <a:rPr lang="zh" sz="1600" b="1" i="0" u="none" dirty="0" smtClean="0">
                <a:solidFill>
                  <a:srgbClr val="00B0F0"/>
                </a:solidFill>
                <a:latin typeface="微軟正黑體" panose="020B0604030504040204" pitchFamily="34" charset="-120"/>
                <a:ea typeface="微軟正黑體" panose="020B0604030504040204" pitchFamily="34" charset="-120"/>
              </a:rPr>
              <a:t>您組織中的超連鎖</a:t>
            </a:r>
            <a:r>
              <a:rPr lang="en-US" altLang="zh" sz="1600" b="1" baseline="30000" dirty="0">
                <a:solidFill>
                  <a:srgbClr val="4BC0F0"/>
                </a:solidFill>
                <a:latin typeface="微軟正黑體" panose="020B0604030504040204" pitchFamily="34" charset="-120"/>
                <a:ea typeface="微軟正黑體" panose="020B0604030504040204" pitchFamily="34" charset="-120"/>
              </a:rPr>
              <a:t>®</a:t>
            </a:r>
            <a:r>
              <a:rPr lang="zh" sz="1600" b="1" i="0" u="none" dirty="0" smtClean="0">
                <a:solidFill>
                  <a:srgbClr val="00B0F0"/>
                </a:solidFill>
                <a:latin typeface="微軟正黑體" panose="020B0604030504040204" pitchFamily="34" charset="-120"/>
                <a:ea typeface="微軟正黑體" panose="020B0604030504040204" pitchFamily="34" charset="-120"/>
              </a:rPr>
              <a:t>店主</a:t>
            </a:r>
            <a:endParaRPr lang="en-US" altLang="zh" sz="1600" b="1" i="0" u="none" dirty="0" smtClean="0">
              <a:solidFill>
                <a:srgbClr val="00B0F0"/>
              </a:solidFill>
              <a:latin typeface="微軟正黑體" panose="020B0604030504040204" pitchFamily="34" charset="-120"/>
              <a:ea typeface="微軟正黑體" panose="020B0604030504040204" pitchFamily="34" charset="-120"/>
            </a:endParaRPr>
          </a:p>
          <a:p>
            <a:pPr marL="0" marR="0" lvl="0" indent="0" algn="ctr" defTabSz="457034" rtl="0" eaLnBrk="1" fontAlgn="auto" latinLnBrk="0" hangingPunct="0">
              <a:lnSpc>
                <a:spcPct val="100000"/>
              </a:lnSpc>
              <a:spcBef>
                <a:spcPts val="1200"/>
              </a:spcBef>
              <a:spcAft>
                <a:spcPts val="0"/>
              </a:spcAft>
              <a:buClrTx/>
              <a:buSzTx/>
              <a:buFontTx/>
              <a:buNone/>
              <a:tabLst/>
              <a:defRPr sz="1700"/>
            </a:pPr>
            <a:r>
              <a:rPr lang="zh" sz="1600" b="1" i="0" u="none" dirty="0" smtClean="0">
                <a:solidFill>
                  <a:srgbClr val="00B0F0"/>
                </a:solidFill>
                <a:latin typeface="微軟正黑體" panose="020B0604030504040204" pitchFamily="34" charset="-120"/>
                <a:ea typeface="微軟正黑體" panose="020B0604030504040204" pitchFamily="34" charset="-120"/>
              </a:rPr>
              <a:t>可購買網路中心</a:t>
            </a:r>
            <a:endParaRPr lang="en" sz="1600" b="1" dirty="0" smtClean="0">
              <a:latin typeface="微軟正黑體" panose="020B0604030504040204" pitchFamily="34" charset="-120"/>
              <a:ea typeface="微軟正黑體" panose="020B0604030504040204" pitchFamily="34" charset="-120"/>
            </a:endParaRPr>
          </a:p>
        </p:txBody>
      </p:sp>
      <p:sp>
        <p:nvSpPr>
          <p:cNvPr id="1624" name="Shape 1624"/>
          <p:cNvSpPr/>
          <p:nvPr/>
        </p:nvSpPr>
        <p:spPr>
          <a:xfrm>
            <a:off x="2964845" y="3008513"/>
            <a:ext cx="2885146" cy="1054133"/>
          </a:xfrm>
          <a:prstGeom prst="rect">
            <a:avLst/>
          </a:prstGeom>
          <a:ln w="12700">
            <a:miter lim="400000"/>
          </a:ln>
          <a:extLst>
            <a:ext uri="{C572A759-6A51-4108-AA02-DFA0A04FC94B}">
              <ma14:wrappingTextBoxFlag xmlns:ma14="http://schemas.microsoft.com/office/mac/drawingml/2011/main" xmlns="" val="1"/>
            </a:ext>
          </a:extLst>
        </p:spPr>
        <p:txBody>
          <a:bodyPr lIns="34289" tIns="34289" rIns="34289" bIns="34289">
            <a:spAutoFit/>
          </a:bodyPr>
          <a:lstStyle/>
          <a:p>
            <a:pPr marL="0" marR="0" lvl="0" indent="0" algn="ctr" defTabSz="457034" rtl="0" eaLnBrk="1" fontAlgn="auto" latinLnBrk="0" hangingPunct="0">
              <a:lnSpc>
                <a:spcPct val="100000"/>
              </a:lnSpc>
              <a:spcBef>
                <a:spcPts val="0"/>
              </a:spcBef>
              <a:spcAft>
                <a:spcPts val="0"/>
              </a:spcAft>
              <a:buClrTx/>
              <a:buSzTx/>
              <a:buFontTx/>
              <a:buNone/>
              <a:tabLst/>
              <a:defRPr sz="1200">
                <a:latin typeface="DIN-Medium"/>
                <a:ea typeface="DIN-Medium"/>
                <a:cs typeface="DIN-Medium"/>
                <a:sym typeface="DIN-Medium"/>
              </a:defRPr>
            </a:pPr>
            <a:r>
              <a:rPr lang="zh" sz="1600" b="1" i="0" u="none" dirty="0" smtClean="0">
                <a:solidFill>
                  <a:srgbClr val="00B0F0"/>
                </a:solidFill>
                <a:latin typeface="微軟正黑體" panose="020B0604030504040204" pitchFamily="34" charset="-120"/>
                <a:ea typeface="微軟正黑體" panose="020B0604030504040204" pitchFamily="34" charset="-120"/>
              </a:rPr>
              <a:t>快速啟動網路中心</a:t>
            </a:r>
          </a:p>
          <a:p>
            <a:pPr marL="0" marR="0" lvl="0" indent="0" algn="ctr" defTabSz="457034" rtl="0" eaLnBrk="1" fontAlgn="auto" latinLnBrk="0" hangingPunct="0">
              <a:lnSpc>
                <a:spcPct val="100000"/>
              </a:lnSpc>
              <a:spcBef>
                <a:spcPts val="0"/>
              </a:spcBef>
              <a:spcAft>
                <a:spcPts val="0"/>
              </a:spcAft>
              <a:buClrTx/>
              <a:buSzTx/>
              <a:buFontTx/>
              <a:buNone/>
              <a:tabLst/>
              <a:defRPr sz="1200">
                <a:latin typeface="DIN-Medium"/>
                <a:ea typeface="DIN-Medium"/>
                <a:cs typeface="DIN-Medium"/>
                <a:sym typeface="DIN-Medium"/>
              </a:defRPr>
            </a:pPr>
            <a:endParaRPr kumimoji="0" lang="en-US" sz="1600" b="1" i="0" u="none" strike="noStrike" kern="0" cap="none" spc="0" normalizeH="0" baseline="0" noProof="0" dirty="0">
              <a:ln>
                <a:noFill/>
              </a:ln>
              <a:solidFill>
                <a:srgbClr val="00B0F0"/>
              </a:solidFill>
              <a:effectLst/>
              <a:uLnTx/>
              <a:uFillTx/>
              <a:latin typeface="微軟正黑體" panose="020B0604030504040204" pitchFamily="34" charset="-120"/>
              <a:ea typeface="微軟正黑體" panose="020B0604030504040204" pitchFamily="34" charset="-120"/>
              <a:sym typeface="DIN-Medium"/>
            </a:endParaRPr>
          </a:p>
          <a:p>
            <a:pPr lvl="0" algn="ctr" defTabSz="457034" hangingPunct="0">
              <a:defRPr sz="1200">
                <a:latin typeface="DIN-Medium"/>
                <a:ea typeface="DIN-Medium"/>
                <a:cs typeface="DIN-Medium"/>
                <a:sym typeface="DIN-Medium"/>
              </a:defRPr>
            </a:pPr>
            <a:r>
              <a:rPr lang="zh" sz="1600" b="1" i="0" u="none" dirty="0" smtClean="0">
                <a:solidFill>
                  <a:srgbClr val="000000"/>
                </a:solidFill>
                <a:latin typeface="微軟正黑體" panose="020B0604030504040204" pitchFamily="34" charset="-120"/>
                <a:ea typeface="微軟正黑體" panose="020B0604030504040204" pitchFamily="34" charset="-120"/>
              </a:rPr>
              <a:t>以網路中心新人快</a:t>
            </a:r>
            <a:r>
              <a:rPr lang="zh" sz="1600" b="1" i="0" u="none" dirty="0" smtClean="0">
                <a:solidFill>
                  <a:srgbClr val="000000"/>
                </a:solidFill>
                <a:latin typeface="微軟正黑體" panose="020B0604030504040204" pitchFamily="34" charset="-120"/>
                <a:ea typeface="微軟正黑體" panose="020B0604030504040204" pitchFamily="34" charset="-120"/>
              </a:rPr>
              <a:t>速</a:t>
            </a:r>
            <a:r>
              <a:rPr lang="zh-TW" altLang="en-US" sz="1600" b="1" i="0" u="none" dirty="0" smtClean="0">
                <a:solidFill>
                  <a:srgbClr val="000000"/>
                </a:solidFill>
                <a:latin typeface="微軟正黑體" panose="020B0604030504040204" pitchFamily="34" charset="-120"/>
                <a:ea typeface="微軟正黑體" panose="020B0604030504040204" pitchFamily="34" charset="-120"/>
              </a:rPr>
              <a:t>起步套裝</a:t>
            </a:r>
            <a:r>
              <a:rPr lang="zh" sz="1600" b="1" i="0" u="none" dirty="0" smtClean="0">
                <a:solidFill>
                  <a:srgbClr val="000000"/>
                </a:solidFill>
                <a:latin typeface="微軟正黑體" panose="020B0604030504040204" pitchFamily="34" charset="-120"/>
                <a:ea typeface="微軟正黑體" panose="020B0604030504040204" pitchFamily="34" charset="-120"/>
              </a:rPr>
              <a:t>讓</a:t>
            </a:r>
            <a:r>
              <a:rPr lang="zh" sz="1600" b="1" i="0" u="none" dirty="0" smtClean="0">
                <a:solidFill>
                  <a:srgbClr val="000000"/>
                </a:solidFill>
                <a:latin typeface="微軟正黑體" panose="020B0604030504040204" pitchFamily="34" charset="-120"/>
                <a:ea typeface="微軟正黑體" panose="020B0604030504040204" pitchFamily="34" charset="-120"/>
              </a:rPr>
              <a:t>新的超連鎖</a:t>
            </a:r>
            <a:r>
              <a:rPr lang="en-US" altLang="zh" sz="1600" b="1" baseline="30000" dirty="0">
                <a:latin typeface="微軟正黑體" panose="020B0604030504040204" pitchFamily="34" charset="-120"/>
                <a:ea typeface="微軟正黑體" panose="020B0604030504040204" pitchFamily="34" charset="-120"/>
              </a:rPr>
              <a:t>®</a:t>
            </a:r>
            <a:r>
              <a:rPr lang="zh" sz="1600" b="1" i="0" u="none" dirty="0" smtClean="0">
                <a:solidFill>
                  <a:srgbClr val="000000"/>
                </a:solidFill>
                <a:latin typeface="微軟正黑體" panose="020B0604030504040204" pitchFamily="34" charset="-120"/>
                <a:ea typeface="微軟正黑體" panose="020B0604030504040204" pitchFamily="34" charset="-120"/>
              </a:rPr>
              <a:t>事業夥伴起步</a:t>
            </a:r>
          </a:p>
        </p:txBody>
      </p:sp>
      <p:sp>
        <p:nvSpPr>
          <p:cNvPr id="10" name="Rectangle 9"/>
          <p:cNvSpPr/>
          <p:nvPr/>
        </p:nvSpPr>
        <p:spPr>
          <a:xfrm>
            <a:off x="472264" y="330268"/>
            <a:ext cx="8199475" cy="822960"/>
          </a:xfrm>
          <a:prstGeom prst="rect">
            <a:avLst/>
          </a:prstGeom>
          <a:solidFill>
            <a:srgbClr val="0FB7FF"/>
          </a:solidFill>
          <a:ln>
            <a:noFill/>
          </a:ln>
          <a:effectLst/>
        </p:spPr>
        <p:style>
          <a:lnRef idx="1">
            <a:schemeClr val="accent1"/>
          </a:lnRef>
          <a:fillRef idx="3">
            <a:schemeClr val="accent1"/>
          </a:fillRef>
          <a:effectRef idx="2">
            <a:schemeClr val="accent1"/>
          </a:effectRef>
          <a:fontRef idx="minor">
            <a:schemeClr val="lt1"/>
          </a:fontRef>
        </p:style>
        <p:txBody>
          <a:bodyPr lIns="68579" tIns="34289" rIns="68579" bIns="34289" rtlCol="0" anchor="ctr"/>
          <a:lstStyle/>
          <a:p>
            <a:pPr marL="0" marR="0" lvl="0" indent="0" algn="ctr" defTabSz="685562"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93BF3E"/>
              </a:solidFill>
              <a:effectLst/>
              <a:uLnTx/>
              <a:uFillTx/>
              <a:latin typeface="微軟正黑體" panose="020B0604030504040204" pitchFamily="34" charset="-120"/>
              <a:ea typeface="微軟正黑體" panose="020B0604030504040204" pitchFamily="34" charset="-120"/>
              <a:cs typeface="Helvetica"/>
              <a:sym typeface="Calibri"/>
            </a:endParaRPr>
          </a:p>
        </p:txBody>
      </p:sp>
      <p:sp>
        <p:nvSpPr>
          <p:cNvPr id="11" name="TextBox 10"/>
          <p:cNvSpPr txBox="1"/>
          <p:nvPr/>
        </p:nvSpPr>
        <p:spPr>
          <a:xfrm>
            <a:off x="560615" y="481830"/>
            <a:ext cx="8056040" cy="561690"/>
          </a:xfrm>
          <a:prstGeom prst="rect">
            <a:avLst/>
          </a:prstGeom>
          <a:noFill/>
        </p:spPr>
        <p:txBody>
          <a:bodyPr wrap="square" lIns="68579" tIns="34289" rIns="68579" bIns="34289" rtlCol="0">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zh" sz="3200" b="1" i="0" u="none" cap="all" dirty="0" smtClean="0">
                <a:solidFill>
                  <a:srgbClr val="FFFFFF"/>
                </a:solidFill>
                <a:latin typeface="微軟正黑體" panose="020B0604030504040204" pitchFamily="34" charset="-120"/>
                <a:ea typeface="微軟正黑體" panose="020B0604030504040204" pitchFamily="34" charset="-120"/>
              </a:rPr>
              <a:t>拓展您的網路中心事業</a:t>
            </a:r>
          </a:p>
        </p:txBody>
      </p:sp>
      <p:grpSp>
        <p:nvGrpSpPr>
          <p:cNvPr id="12" name="Group 11"/>
          <p:cNvGrpSpPr/>
          <p:nvPr/>
        </p:nvGrpSpPr>
        <p:grpSpPr>
          <a:xfrm>
            <a:off x="2890740" y="1193342"/>
            <a:ext cx="2939345" cy="1555745"/>
            <a:chOff x="4570810" y="2712416"/>
            <a:chExt cx="4573191" cy="1887528"/>
          </a:xfrm>
        </p:grpSpPr>
        <p:pic>
          <p:nvPicPr>
            <p:cNvPr id="13" name="Picture 1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70811" y="3989230"/>
              <a:ext cx="1508685" cy="428753"/>
            </a:xfrm>
            <a:prstGeom prst="rect">
              <a:avLst/>
            </a:prstGeom>
            <a:solidFill>
              <a:schemeClr val="bg1">
                <a:alpha val="71000"/>
              </a:schemeClr>
            </a:solidFill>
          </p:spPr>
        </p:pic>
        <p:sp>
          <p:nvSpPr>
            <p:cNvPr id="14" name="Rectangle 13"/>
            <p:cNvSpPr/>
            <p:nvPr/>
          </p:nvSpPr>
          <p:spPr>
            <a:xfrm>
              <a:off x="4570810" y="2941028"/>
              <a:ext cx="4573190" cy="1561817"/>
            </a:xfrm>
            <a:prstGeom prst="rect">
              <a:avLst/>
            </a:prstGeom>
            <a:solidFill>
              <a:srgbClr val="3C84B9"/>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0" marR="0" lvl="0" indent="0" algn="ctr" defTabSz="685562"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Helvetica"/>
                <a:sym typeface="Calibri"/>
              </a:endParaRPr>
            </a:p>
          </p:txBody>
        </p:sp>
        <p:sp>
          <p:nvSpPr>
            <p:cNvPr id="15" name="Rectangle 14"/>
            <p:cNvSpPr/>
            <p:nvPr/>
          </p:nvSpPr>
          <p:spPr>
            <a:xfrm>
              <a:off x="6218360" y="3009269"/>
              <a:ext cx="2925641" cy="399948"/>
            </a:xfrm>
            <a:prstGeom prst="rect">
              <a:avLst/>
            </a:prstGeom>
            <a:gradFill flip="none" rotWithShape="1">
              <a:gsLst>
                <a:gs pos="0">
                  <a:schemeClr val="accent1">
                    <a:lumMod val="5000"/>
                    <a:lumOff val="95000"/>
                    <a:alpha val="0"/>
                  </a:schemeClr>
                </a:gs>
                <a:gs pos="56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0" marR="0" lvl="0" indent="0" algn="ctr" defTabSz="685562"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Helvetica"/>
                <a:sym typeface="Calibri"/>
              </a:endParaRPr>
            </a:p>
          </p:txBody>
        </p:sp>
        <p:pic>
          <p:nvPicPr>
            <p:cNvPr id="16" name="Picture 1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13765" y="3119516"/>
              <a:ext cx="2316773" cy="1249725"/>
            </a:xfrm>
            <a:prstGeom prst="rect">
              <a:avLst/>
            </a:prstGeom>
          </p:spPr>
        </p:pic>
        <p:pic>
          <p:nvPicPr>
            <p:cNvPr id="17" name="Picture 1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18360" y="3009269"/>
              <a:ext cx="2202473" cy="1590675"/>
            </a:xfrm>
            <a:prstGeom prst="rect">
              <a:avLst/>
            </a:prstGeom>
          </p:spPr>
        </p:pic>
        <p:pic>
          <p:nvPicPr>
            <p:cNvPr id="18" name="Picture 17"/>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180772" y="3027427"/>
              <a:ext cx="1963229" cy="1475419"/>
            </a:xfrm>
            <a:prstGeom prst="rect">
              <a:avLst/>
            </a:prstGeom>
          </p:spPr>
        </p:pic>
        <p:pic>
          <p:nvPicPr>
            <p:cNvPr id="19" name="Picture 1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485937" y="2712416"/>
              <a:ext cx="1655150" cy="935361"/>
            </a:xfrm>
            <a:prstGeom prst="rect">
              <a:avLst/>
            </a:prstGeom>
          </p:spPr>
        </p:pic>
      </p:grpSp>
      <p:pic>
        <p:nvPicPr>
          <p:cNvPr id="22" name="Picture 21"/>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356781" y="1415232"/>
            <a:ext cx="2438400" cy="1184365"/>
          </a:xfrm>
          <a:prstGeom prst="rect">
            <a:avLst/>
          </a:prstGeom>
        </p:spPr>
      </p:pic>
      <p:pic>
        <p:nvPicPr>
          <p:cNvPr id="23" name="Picture 22"/>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6309539" y="1361043"/>
            <a:ext cx="2362200" cy="1328738"/>
          </a:xfrm>
          <a:prstGeom prst="rect">
            <a:avLst/>
          </a:prstGeom>
        </p:spPr>
      </p:pic>
    </p:spTree>
    <p:extLst>
      <p:ext uri="{BB962C8B-B14F-4D97-AF65-F5344CB8AC3E}">
        <p14:creationId xmlns:p14="http://schemas.microsoft.com/office/powerpoint/2010/main" val="2378622457"/>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p:tmAbs val="0"/>
                                  </p:iterate>
                                  <p:childTnLst>
                                    <p:set>
                                      <p:cBhvr>
                                        <p:cTn id="6" fill="hold"/>
                                        <p:tgtEl>
                                          <p:spTgt spid="1624"/>
                                        </p:tgtEl>
                                        <p:attrNameLst>
                                          <p:attrName>style.visibility</p:attrName>
                                        </p:attrNameLst>
                                      </p:cBhvr>
                                      <p:to>
                                        <p:strVal val="visible"/>
                                      </p:to>
                                    </p:set>
                                    <p:anim calcmode="lin" valueType="num">
                                      <p:cBhvr>
                                        <p:cTn id="7" dur="1000" fill="hold"/>
                                        <p:tgtEl>
                                          <p:spTgt spid="1624"/>
                                        </p:tgtEl>
                                        <p:attrNameLst>
                                          <p:attrName>ppt_w</p:attrName>
                                        </p:attrNameLst>
                                      </p:cBhvr>
                                      <p:tavLst>
                                        <p:tav tm="0">
                                          <p:val>
                                            <p:fltVal val="0"/>
                                          </p:val>
                                        </p:tav>
                                        <p:tav tm="100000">
                                          <p:val>
                                            <p:strVal val="#ppt_w"/>
                                          </p:val>
                                        </p:tav>
                                      </p:tavLst>
                                    </p:anim>
                                    <p:anim calcmode="lin" valueType="num">
                                      <p:cBhvr>
                                        <p:cTn id="8" dur="1000" fill="hold"/>
                                        <p:tgtEl>
                                          <p:spTgt spid="1624"/>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23" presetClass="entr" presetSubtype="16" fill="hold" grpId="0" nodeType="afterEffect">
                                  <p:stCondLst>
                                    <p:cond delay="0"/>
                                  </p:stCondLst>
                                  <p:iterate>
                                    <p:tmAbs val="0"/>
                                  </p:iterate>
                                  <p:childTnLst>
                                    <p:set>
                                      <p:cBhvr>
                                        <p:cTn id="11" fill="hold"/>
                                        <p:tgtEl>
                                          <p:spTgt spid="1621"/>
                                        </p:tgtEl>
                                        <p:attrNameLst>
                                          <p:attrName>style.visibility</p:attrName>
                                        </p:attrNameLst>
                                      </p:cBhvr>
                                      <p:to>
                                        <p:strVal val="visible"/>
                                      </p:to>
                                    </p:set>
                                    <p:anim calcmode="lin" valueType="num">
                                      <p:cBhvr>
                                        <p:cTn id="12" dur="1000" fill="hold"/>
                                        <p:tgtEl>
                                          <p:spTgt spid="1621"/>
                                        </p:tgtEl>
                                        <p:attrNameLst>
                                          <p:attrName>ppt_w</p:attrName>
                                        </p:attrNameLst>
                                      </p:cBhvr>
                                      <p:tavLst>
                                        <p:tav tm="0">
                                          <p:val>
                                            <p:fltVal val="0"/>
                                          </p:val>
                                        </p:tav>
                                        <p:tav tm="100000">
                                          <p:val>
                                            <p:strVal val="#ppt_w"/>
                                          </p:val>
                                        </p:tav>
                                      </p:tavLst>
                                    </p:anim>
                                    <p:anim calcmode="lin" valueType="num">
                                      <p:cBhvr>
                                        <p:cTn id="13" dur="1000" fill="hold"/>
                                        <p:tgtEl>
                                          <p:spTgt spid="162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1" grpId="0" animBg="1" advAuto="0"/>
      <p:bldP spid="1624" grpId="0" animBg="1" advAuto="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rotWithShape="1">
          <a:blip r:embed="rId3" cstate="screen">
            <a:extLst>
              <a:ext uri="{28A0092B-C50C-407E-A947-70E740481C1C}">
                <a14:useLocalDpi xmlns:a14="http://schemas.microsoft.com/office/drawing/2010/main"/>
              </a:ext>
            </a:extLst>
          </a:blip>
          <a:srcRect t="2372"/>
          <a:stretch/>
        </p:blipFill>
        <p:spPr>
          <a:xfrm>
            <a:off x="0" y="0"/>
            <a:ext cx="9372600" cy="4567229"/>
          </a:xfrm>
          <a:prstGeom prst="rect">
            <a:avLst/>
          </a:prstGeom>
        </p:spPr>
      </p:pic>
    </p:spTree>
    <p:extLst>
      <p:ext uri="{BB962C8B-B14F-4D97-AF65-F5344CB8AC3E}">
        <p14:creationId xmlns:p14="http://schemas.microsoft.com/office/powerpoint/2010/main" val="5064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
            <a:ext cx="9144000" cy="5143500"/>
          </a:xfrm>
          <a:prstGeom prst="rect">
            <a:avLst/>
          </a:prstGeom>
        </p:spPr>
      </p:pic>
      <p:sp>
        <p:nvSpPr>
          <p:cNvPr id="6" name="Rectangle 5"/>
          <p:cNvSpPr/>
          <p:nvPr/>
        </p:nvSpPr>
        <p:spPr>
          <a:xfrm>
            <a:off x="60512" y="389965"/>
            <a:ext cx="3173506" cy="1465729"/>
          </a:xfrm>
          <a:prstGeom prst="rect">
            <a:avLst/>
          </a:prstGeom>
          <a:solidFill>
            <a:srgbClr val="00B0F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 sz="3200" b="1" i="0" dirty="0" smtClean="0">
                <a:solidFill>
                  <a:srgbClr val="FFFFFF"/>
                </a:solidFill>
                <a:latin typeface="微軟正黑體" panose="020B0604030504040204" pitchFamily="34" charset="-120"/>
                <a:ea typeface="微軟正黑體" panose="020B0604030504040204" pitchFamily="34" charset="-120"/>
              </a:rPr>
              <a:t>您的心態</a:t>
            </a:r>
          </a:p>
          <a:p>
            <a:pPr algn="ctr"/>
            <a:r>
              <a:rPr lang="zh" sz="3200" b="1" i="0" dirty="0" smtClean="0">
                <a:solidFill>
                  <a:srgbClr val="FFFFFF"/>
                </a:solidFill>
                <a:latin typeface="微軟正黑體" panose="020B0604030504040204" pitchFamily="34" charset="-120"/>
                <a:ea typeface="微軟正黑體" panose="020B0604030504040204" pitchFamily="34" charset="-120"/>
              </a:rPr>
              <a:t>導師</a:t>
            </a:r>
          </a:p>
        </p:txBody>
      </p:sp>
      <p:sp>
        <p:nvSpPr>
          <p:cNvPr id="7" name="Rectangle 6"/>
          <p:cNvSpPr/>
          <p:nvPr/>
        </p:nvSpPr>
        <p:spPr>
          <a:xfrm>
            <a:off x="0" y="3852583"/>
            <a:ext cx="9265024" cy="1290918"/>
          </a:xfrm>
          <a:prstGeom prst="rect">
            <a:avLst/>
          </a:prstGeom>
          <a:solidFill>
            <a:srgbClr val="00B0F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1" indent="-342900">
              <a:spcAft>
                <a:spcPts val="600"/>
              </a:spcAft>
              <a:buFont typeface="Arial"/>
              <a:buChar char="•"/>
            </a:pPr>
            <a:r>
              <a:rPr lang="zh" sz="1900" b="1" i="0" dirty="0" smtClean="0">
                <a:solidFill>
                  <a:srgbClr val="FFFFFF"/>
                </a:solidFill>
                <a:latin typeface="微軟正黑體" panose="020B0604030504040204" pitchFamily="34" charset="-120"/>
                <a:ea typeface="微軟正黑體" panose="020B0604030504040204" pitchFamily="34" charset="-120"/>
              </a:rPr>
              <a:t>目標是複製，和那些想要成為超連鎖</a:t>
            </a:r>
            <a:r>
              <a:rPr lang="en-US" altLang="zh" sz="1900" b="1" i="0" baseline="30000" dirty="0" smtClean="0">
                <a:solidFill>
                  <a:srgbClr val="FFFFFF"/>
                </a:solidFill>
                <a:latin typeface="微軟正黑體" panose="020B0604030504040204" pitchFamily="34" charset="-120"/>
                <a:ea typeface="微軟正黑體" panose="020B0604030504040204" pitchFamily="34" charset="-120"/>
              </a:rPr>
              <a:t>®</a:t>
            </a:r>
            <a:r>
              <a:rPr lang="zh" sz="1900" b="1" i="0" dirty="0" smtClean="0">
                <a:solidFill>
                  <a:srgbClr val="FFFFFF"/>
                </a:solidFill>
                <a:latin typeface="微軟正黑體" panose="020B0604030504040204" pitchFamily="34" charset="-120"/>
                <a:ea typeface="微軟正黑體" panose="020B0604030504040204" pitchFamily="34" charset="-120"/>
              </a:rPr>
              <a:t>店主，但需要幫助才能起步的人合作</a:t>
            </a:r>
          </a:p>
          <a:p>
            <a:pPr marL="342900" lvl="1" indent="-342900">
              <a:spcAft>
                <a:spcPts val="600"/>
              </a:spcAft>
              <a:buFont typeface="Arial"/>
              <a:buChar char="•"/>
            </a:pPr>
            <a:r>
              <a:rPr lang="zh" sz="1900" b="1" i="0" dirty="0" smtClean="0">
                <a:solidFill>
                  <a:srgbClr val="FFFFFF"/>
                </a:solidFill>
                <a:latin typeface="微軟正黑體" panose="020B0604030504040204" pitchFamily="34" charset="-120"/>
                <a:ea typeface="微軟正黑體" panose="020B0604030504040204" pitchFamily="34" charset="-120"/>
              </a:rPr>
              <a:t>這不是雇用一個人和您共事</a:t>
            </a:r>
          </a:p>
          <a:p>
            <a:pPr marL="342900" lvl="1" indent="-342900">
              <a:spcAft>
                <a:spcPts val="600"/>
              </a:spcAft>
              <a:buFont typeface="Arial"/>
              <a:buChar char="•"/>
            </a:pPr>
            <a:r>
              <a:rPr lang="zh" sz="1900" b="1" i="0" dirty="0" smtClean="0">
                <a:solidFill>
                  <a:srgbClr val="FFFFFF"/>
                </a:solidFill>
                <a:latin typeface="微軟正黑體" panose="020B0604030504040204" pitchFamily="34" charset="-120"/>
                <a:ea typeface="微軟正黑體" panose="020B0604030504040204" pitchFamily="34" charset="-120"/>
              </a:rPr>
              <a:t>確</a:t>
            </a:r>
            <a:r>
              <a:rPr lang="zh-TW" altLang="en-US" sz="1900" b="1" dirty="0">
                <a:solidFill>
                  <a:srgbClr val="FFFFFF"/>
                </a:solidFill>
                <a:latin typeface="微軟正黑體" panose="020B0604030504040204" pitchFamily="34" charset="-120"/>
                <a:ea typeface="微軟正黑體" panose="020B0604030504040204" pitchFamily="34" charset="-120"/>
              </a:rPr>
              <a:t>保</a:t>
            </a:r>
            <a:r>
              <a:rPr lang="zh" sz="1900" b="1" i="0" dirty="0" smtClean="0">
                <a:solidFill>
                  <a:srgbClr val="FFFFFF"/>
                </a:solidFill>
                <a:latin typeface="微軟正黑體" panose="020B0604030504040204" pitchFamily="34" charset="-120"/>
                <a:ea typeface="微軟正黑體" panose="020B0604030504040204" pitchFamily="34" charset="-120"/>
              </a:rPr>
              <a:t>您的時間花在願意複製您的付出的人</a:t>
            </a:r>
          </a:p>
        </p:txBody>
      </p:sp>
    </p:spTree>
    <p:extLst>
      <p:ext uri="{BB962C8B-B14F-4D97-AF65-F5344CB8AC3E}">
        <p14:creationId xmlns:p14="http://schemas.microsoft.com/office/powerpoint/2010/main" val="3221194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BEBA8EAE-BF5A-486C-A8C5-ECC9F3942E4B}">
                <a14:imgProps xmlns:a14="http://schemas.microsoft.com/office/drawing/2010/main">
                  <a14:imgLayer r:embed="rId4">
                    <a14:imgEffect>
                      <a14:sharpenSoften amount="-100000"/>
                    </a14:imgEffect>
                    <a14:imgEffect>
                      <a14:saturation sat="33000"/>
                    </a14:imgEffect>
                  </a14:imgLayer>
                </a14:imgProps>
              </a:ext>
              <a:ext uri="{28A0092B-C50C-407E-A947-70E740481C1C}">
                <a14:useLocalDpi xmlns:a14="http://schemas.microsoft.com/office/drawing/2010/main"/>
              </a:ext>
            </a:extLst>
          </a:blip>
          <a:srcRect/>
          <a:stretch>
            <a:fillRect t="-3000" b="-3000"/>
          </a:stretch>
        </a:blipFill>
        <a:effectLst/>
      </p:bgPr>
    </p:bg>
    <p:spTree>
      <p:nvGrpSpPr>
        <p:cNvPr id="1" name=""/>
        <p:cNvGrpSpPr/>
        <p:nvPr/>
      </p:nvGrpSpPr>
      <p:grpSpPr>
        <a:xfrm>
          <a:off x="0" y="0"/>
          <a:ext cx="0" cy="0"/>
          <a:chOff x="0" y="0"/>
          <a:chExt cx="0" cy="0"/>
        </a:xfrm>
      </p:grpSpPr>
      <p:sp>
        <p:nvSpPr>
          <p:cNvPr id="2" name="Rectangle 1"/>
          <p:cNvSpPr/>
          <p:nvPr/>
        </p:nvSpPr>
        <p:spPr>
          <a:xfrm>
            <a:off x="0" y="0"/>
            <a:ext cx="9144000" cy="51435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微軟正黑體" panose="020B0604030504040204" pitchFamily="34" charset="-120"/>
              <a:ea typeface="微軟正黑體" panose="020B0604030504040204" pitchFamily="34" charset="-120"/>
            </a:endParaRPr>
          </a:p>
        </p:txBody>
      </p:sp>
      <p:sp>
        <p:nvSpPr>
          <p:cNvPr id="3" name="Rectangle 2"/>
          <p:cNvSpPr/>
          <p:nvPr/>
        </p:nvSpPr>
        <p:spPr>
          <a:xfrm>
            <a:off x="304800" y="1460418"/>
            <a:ext cx="8534400" cy="2154436"/>
          </a:xfrm>
          <a:prstGeom prst="rect">
            <a:avLst/>
          </a:prstGeom>
        </p:spPr>
        <p:txBody>
          <a:bodyPr wrap="square">
            <a:spAutoFit/>
          </a:bodyPr>
          <a:lstStyle/>
          <a:p>
            <a:pPr algn="ctr" defTabSz="914400"/>
            <a:r>
              <a:rPr lang="zh" sz="3000" b="1" i="0" dirty="0" smtClean="0">
                <a:solidFill>
                  <a:srgbClr val="FFC000"/>
                </a:solidFill>
                <a:latin typeface="微軟正黑體" panose="020B0604030504040204" pitchFamily="34" charset="-120"/>
                <a:ea typeface="微軟正黑體" panose="020B0604030504040204" pitchFamily="34" charset="-120"/>
              </a:rPr>
              <a:t>記住…</a:t>
            </a:r>
          </a:p>
          <a:p>
            <a:pPr algn="ctr" defTabSz="914400"/>
            <a:endParaRPr lang="en-US" sz="1000" dirty="0">
              <a:solidFill>
                <a:prstClr val="white"/>
              </a:solidFill>
              <a:latin typeface="微軟正黑體" panose="020B0604030504040204" pitchFamily="34" charset="-120"/>
              <a:ea typeface="微軟正黑體" panose="020B0604030504040204" pitchFamily="34" charset="-120"/>
            </a:endParaRPr>
          </a:p>
          <a:p>
            <a:pPr algn="ctr" defTabSz="914400"/>
            <a:r>
              <a:rPr lang="zh" sz="2200" b="1" i="0" cap="all" dirty="0" smtClean="0">
                <a:solidFill>
                  <a:srgbClr val="FFFFFF"/>
                </a:solidFill>
                <a:latin typeface="微軟正黑體" panose="020B0604030504040204" pitchFamily="34" charset="-120"/>
                <a:ea typeface="微軟正黑體" panose="020B0604030504040204" pitchFamily="34" charset="-120"/>
              </a:rPr>
              <a:t>時間是一個寶貴、無法追回的資源，每一天的時間有限</a:t>
            </a:r>
            <a:endParaRPr lang="en-US" altLang="zh" sz="2200" b="1" i="0" cap="all" dirty="0" smtClean="0">
              <a:solidFill>
                <a:srgbClr val="FFFFFF"/>
              </a:solidFill>
              <a:latin typeface="微軟正黑體" panose="020B0604030504040204" pitchFamily="34" charset="-120"/>
              <a:ea typeface="微軟正黑體" panose="020B0604030504040204" pitchFamily="34" charset="-120"/>
            </a:endParaRPr>
          </a:p>
          <a:p>
            <a:pPr algn="ctr" defTabSz="914400"/>
            <a:r>
              <a:rPr lang="zh" sz="2200" b="1" i="0" cap="all" dirty="0" smtClean="0">
                <a:solidFill>
                  <a:srgbClr val="FFFFFF"/>
                </a:solidFill>
                <a:latin typeface="微軟正黑體" panose="020B0604030504040204" pitchFamily="34" charset="-120"/>
                <a:ea typeface="微軟正黑體" panose="020B0604030504040204" pitchFamily="34" charset="-120"/>
              </a:rPr>
              <a:t>一旦時間流逝，就再也不能追回</a:t>
            </a:r>
          </a:p>
          <a:p>
            <a:pPr algn="ctr" defTabSz="914400"/>
            <a:endParaRPr lang="en-US" sz="2200" b="1" dirty="0">
              <a:solidFill>
                <a:prstClr val="white"/>
              </a:solidFill>
              <a:latin typeface="微軟正黑體" panose="020B0604030504040204" pitchFamily="34" charset="-120"/>
              <a:ea typeface="微軟正黑體" panose="020B0604030504040204" pitchFamily="34" charset="-120"/>
            </a:endParaRPr>
          </a:p>
          <a:p>
            <a:pPr algn="ctr" defTabSz="914400"/>
            <a:r>
              <a:rPr lang="zh" sz="2800" b="1" i="0" cap="all" dirty="0" smtClean="0">
                <a:solidFill>
                  <a:srgbClr val="FFC000"/>
                </a:solidFill>
                <a:latin typeface="微軟正黑體" panose="020B0604030504040204" pitchFamily="34" charset="-120"/>
                <a:ea typeface="微軟正黑體" panose="020B0604030504040204" pitchFamily="34" charset="-120"/>
              </a:rPr>
              <a:t>聰明地運用時間</a:t>
            </a:r>
          </a:p>
        </p:txBody>
      </p:sp>
    </p:spTree>
    <p:extLst>
      <p:ext uri="{BB962C8B-B14F-4D97-AF65-F5344CB8AC3E}">
        <p14:creationId xmlns:p14="http://schemas.microsoft.com/office/powerpoint/2010/main" val="3190230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990600" y="818288"/>
            <a:ext cx="7162800" cy="584775"/>
          </a:xfrm>
          <a:prstGeom prst="rect">
            <a:avLst/>
          </a:prstGeom>
        </p:spPr>
        <p:txBody>
          <a:bodyPr wrap="square">
            <a:spAutoFit/>
          </a:bodyPr>
          <a:lstStyle/>
          <a:p>
            <a:pPr algn="ctr" defTabSz="914400"/>
            <a:r>
              <a:rPr lang="zh" sz="3200" b="1" i="0" dirty="0" smtClean="0">
                <a:solidFill>
                  <a:srgbClr val="262626"/>
                </a:solidFill>
                <a:latin typeface="微軟正黑體" panose="020B0604030504040204" pitchFamily="34" charset="-120"/>
                <a:ea typeface="微軟正黑體" panose="020B0604030504040204" pitchFamily="34" charset="-120"/>
              </a:rPr>
              <a:t>鼓勵網路中心潛在人選善用產品專員</a:t>
            </a:r>
          </a:p>
        </p:txBody>
      </p:sp>
      <p:grpSp>
        <p:nvGrpSpPr>
          <p:cNvPr id="7" name="Group 6"/>
          <p:cNvGrpSpPr/>
          <p:nvPr/>
        </p:nvGrpSpPr>
        <p:grpSpPr>
          <a:xfrm>
            <a:off x="457200" y="1885950"/>
            <a:ext cx="8153400" cy="1962090"/>
            <a:chOff x="533400" y="1657350"/>
            <a:chExt cx="7086600" cy="1447800"/>
          </a:xfrm>
        </p:grpSpPr>
        <p:sp>
          <p:nvSpPr>
            <p:cNvPr id="4" name="Rectangle 3"/>
            <p:cNvSpPr/>
            <p:nvPr/>
          </p:nvSpPr>
          <p:spPr>
            <a:xfrm>
              <a:off x="533400" y="1657350"/>
              <a:ext cx="2209800" cy="14478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914400"/>
              <a:r>
                <a:rPr lang="zh" sz="2000" b="1" i="0" cap="all" dirty="0" smtClean="0">
                  <a:solidFill>
                    <a:srgbClr val="FFFFFF"/>
                  </a:solidFill>
                  <a:latin typeface="微軟正黑體" panose="020B0604030504040204" pitchFamily="34" charset="-120"/>
                  <a:ea typeface="微軟正黑體" panose="020B0604030504040204" pitchFamily="34" charset="-120"/>
                </a:rPr>
                <a:t>這將可以增加他們成功的機率</a:t>
              </a:r>
            </a:p>
          </p:txBody>
        </p:sp>
        <p:sp>
          <p:nvSpPr>
            <p:cNvPr id="5" name="Rectangle 4"/>
            <p:cNvSpPr/>
            <p:nvPr/>
          </p:nvSpPr>
          <p:spPr>
            <a:xfrm>
              <a:off x="2971800" y="1657350"/>
              <a:ext cx="2209800" cy="14478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914400"/>
              <a:r>
                <a:rPr lang="zh" sz="2000" b="1" i="0" cap="all" dirty="0" smtClean="0">
                  <a:solidFill>
                    <a:srgbClr val="FFFFFF"/>
                  </a:solidFill>
                  <a:latin typeface="微軟正黑體" panose="020B0604030504040204" pitchFamily="34" charset="-120"/>
                  <a:ea typeface="微軟正黑體" panose="020B0604030504040204" pitchFamily="34" charset="-120"/>
                </a:rPr>
                <a:t>在結束以後，幫助他們更快成為一名</a:t>
              </a:r>
              <a:endParaRPr lang="en-US" altLang="zh" sz="2000" b="1" i="0" cap="all" dirty="0" smtClean="0">
                <a:solidFill>
                  <a:srgbClr val="FFFFFF"/>
                </a:solidFill>
                <a:latin typeface="微軟正黑體" panose="020B0604030504040204" pitchFamily="34" charset="-120"/>
                <a:ea typeface="微軟正黑體" panose="020B0604030504040204" pitchFamily="34" charset="-120"/>
              </a:endParaRPr>
            </a:p>
            <a:p>
              <a:pPr marL="0" lvl="1" algn="ctr" defTabSz="914400"/>
              <a:r>
                <a:rPr lang="zh" sz="2000" b="1" i="0" cap="all" dirty="0" smtClean="0">
                  <a:solidFill>
                    <a:srgbClr val="FFFFFF"/>
                  </a:solidFill>
                  <a:latin typeface="微軟正黑體" panose="020B0604030504040204" pitchFamily="34" charset="-120"/>
                  <a:ea typeface="微軟正黑體" panose="020B0604030504040204" pitchFamily="34" charset="-120"/>
                </a:rPr>
                <a:t>超連鎖</a:t>
              </a:r>
              <a:r>
                <a:rPr lang="en-US" altLang="zh" sz="2000" b="1" baseline="30000" dirty="0">
                  <a:solidFill>
                    <a:srgbClr val="FFFFFF"/>
                  </a:solidFill>
                  <a:latin typeface="微軟正黑體" panose="020B0604030504040204" pitchFamily="34" charset="-120"/>
                  <a:ea typeface="微軟正黑體" panose="020B0604030504040204" pitchFamily="34" charset="-120"/>
                </a:rPr>
                <a:t>®</a:t>
              </a:r>
              <a:r>
                <a:rPr lang="zh" sz="2000" b="1" i="0" cap="all" dirty="0" smtClean="0">
                  <a:solidFill>
                    <a:srgbClr val="FFFFFF"/>
                  </a:solidFill>
                  <a:latin typeface="微軟正黑體" panose="020B0604030504040204" pitchFamily="34" charset="-120"/>
                  <a:ea typeface="微軟正黑體" panose="020B0604030504040204" pitchFamily="34" charset="-120"/>
                </a:rPr>
                <a:t>店主</a:t>
              </a:r>
            </a:p>
          </p:txBody>
        </p:sp>
        <p:sp>
          <p:nvSpPr>
            <p:cNvPr id="6" name="Rectangle 5"/>
            <p:cNvSpPr/>
            <p:nvPr/>
          </p:nvSpPr>
          <p:spPr>
            <a:xfrm>
              <a:off x="5410200" y="1657350"/>
              <a:ext cx="2209800" cy="14478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914400"/>
              <a:r>
                <a:rPr lang="zh" sz="2000" b="1" i="0" cap="all" dirty="0" smtClean="0">
                  <a:solidFill>
                    <a:srgbClr val="FFFFFF"/>
                  </a:solidFill>
                  <a:latin typeface="微軟正黑體" panose="020B0604030504040204" pitchFamily="34" charset="-120"/>
                  <a:ea typeface="微軟正黑體" panose="020B0604030504040204" pitchFamily="34" charset="-120"/>
                </a:rPr>
                <a:t>並且再次強調我們已經證實可複製的</a:t>
              </a:r>
              <a:endParaRPr lang="en-US" altLang="zh" sz="2000" b="1" i="0" cap="all" dirty="0" smtClean="0">
                <a:solidFill>
                  <a:srgbClr val="FFFFFF"/>
                </a:solidFill>
                <a:latin typeface="微軟正黑體" panose="020B0604030504040204" pitchFamily="34" charset="-120"/>
                <a:ea typeface="微軟正黑體" panose="020B0604030504040204" pitchFamily="34" charset="-120"/>
              </a:endParaRPr>
            </a:p>
            <a:p>
              <a:pPr marL="0" lvl="1" algn="ctr" defTabSz="914400"/>
              <a:r>
                <a:rPr lang="zh" sz="2000" b="1" i="0" cap="all" dirty="0" smtClean="0">
                  <a:solidFill>
                    <a:srgbClr val="FFFFFF"/>
                  </a:solidFill>
                  <a:latin typeface="微軟正黑體" panose="020B0604030504040204" pitchFamily="34" charset="-120"/>
                  <a:ea typeface="微軟正黑體" panose="020B0604030504040204" pitchFamily="34" charset="-120"/>
                </a:rPr>
                <a:t>網路中心系統</a:t>
              </a:r>
            </a:p>
          </p:txBody>
        </p:sp>
      </p:grpSp>
      <p:sp>
        <p:nvSpPr>
          <p:cNvPr id="9" name="Rectangle 8"/>
          <p:cNvSpPr/>
          <p:nvPr/>
        </p:nvSpPr>
        <p:spPr>
          <a:xfrm>
            <a:off x="685800" y="4229040"/>
            <a:ext cx="7772400" cy="400110"/>
          </a:xfrm>
          <a:prstGeom prst="rect">
            <a:avLst/>
          </a:prstGeom>
        </p:spPr>
        <p:txBody>
          <a:bodyPr wrap="square">
            <a:spAutoFit/>
          </a:bodyPr>
          <a:lstStyle/>
          <a:p>
            <a:pPr lvl="1" algn="ctr" defTabSz="914400"/>
            <a:r>
              <a:rPr lang="zh" sz="2000" b="1" i="0" cap="all" dirty="0" smtClean="0">
                <a:solidFill>
                  <a:srgbClr val="262626"/>
                </a:solidFill>
                <a:latin typeface="微軟正黑體" panose="020B0604030504040204" pitchFamily="34" charset="-120"/>
                <a:ea typeface="微軟正黑體" panose="020B0604030504040204" pitchFamily="34" charset="-120"/>
              </a:rPr>
              <a:t>請記住，網路中心潛在人選不能是既有的超連鎖</a:t>
            </a:r>
            <a:r>
              <a:rPr lang="en-US" altLang="zh" sz="2000" b="1" cap="all" baseline="30000" dirty="0">
                <a:solidFill>
                  <a:srgbClr val="262626"/>
                </a:solidFill>
                <a:latin typeface="微軟正黑體" panose="020B0604030504040204" pitchFamily="34" charset="-120"/>
                <a:ea typeface="微軟正黑體" panose="020B0604030504040204" pitchFamily="34" charset="-120"/>
              </a:rPr>
              <a:t>®</a:t>
            </a:r>
            <a:r>
              <a:rPr lang="zh" sz="2000" b="1" i="0" cap="all" dirty="0" smtClean="0">
                <a:solidFill>
                  <a:srgbClr val="262626"/>
                </a:solidFill>
                <a:latin typeface="微軟正黑體" panose="020B0604030504040204" pitchFamily="34" charset="-120"/>
                <a:ea typeface="微軟正黑體" panose="020B0604030504040204" pitchFamily="34" charset="-120"/>
              </a:rPr>
              <a:t>店主</a:t>
            </a:r>
          </a:p>
        </p:txBody>
      </p:sp>
    </p:spTree>
    <p:extLst>
      <p:ext uri="{BB962C8B-B14F-4D97-AF65-F5344CB8AC3E}">
        <p14:creationId xmlns:p14="http://schemas.microsoft.com/office/powerpoint/2010/main" val="2046080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l="11420"/>
          <a:stretch/>
        </p:blipFill>
        <p:spPr>
          <a:xfrm>
            <a:off x="-146404" y="0"/>
            <a:ext cx="4556125" cy="5143500"/>
          </a:xfrm>
          <a:prstGeom prst="rect">
            <a:avLst/>
          </a:prstGeom>
          <a:solidFill>
            <a:srgbClr val="00B0F0"/>
          </a:solidFill>
          <a:effectLst/>
        </p:spPr>
      </p:pic>
      <p:sp>
        <p:nvSpPr>
          <p:cNvPr id="3" name="Rectangle 2"/>
          <p:cNvSpPr/>
          <p:nvPr/>
        </p:nvSpPr>
        <p:spPr>
          <a:xfrm>
            <a:off x="4803775" y="496413"/>
            <a:ext cx="4038600" cy="677108"/>
          </a:xfrm>
          <a:prstGeom prst="rect">
            <a:avLst/>
          </a:prstGeom>
        </p:spPr>
        <p:txBody>
          <a:bodyPr wrap="square">
            <a:spAutoFit/>
          </a:bodyPr>
          <a:lstStyle/>
          <a:p>
            <a:pPr algn="ctr" defTabSz="914400"/>
            <a:r>
              <a:rPr lang="zh" sz="2400" b="1" i="0" cap="all" dirty="0" smtClean="0">
                <a:solidFill>
                  <a:srgbClr val="FFFFFF"/>
                </a:solidFill>
                <a:latin typeface="微軟正黑體" panose="020B0604030504040204" pitchFamily="34" charset="-120"/>
                <a:ea typeface="微軟正黑體" panose="020B0604030504040204" pitchFamily="34" charset="-120"/>
              </a:rPr>
              <a:t>您的實習生如何獲得報酬？</a:t>
            </a:r>
            <a:r>
              <a:rPr lang="en" sz="1400" dirty="0" smtClean="0">
                <a:latin typeface="微軟正黑體" panose="020B0604030504040204" pitchFamily="34" charset="-120"/>
                <a:ea typeface="微軟正黑體" panose="020B0604030504040204" pitchFamily="34" charset="-120"/>
              </a:rPr>
              <a:t/>
            </a:r>
            <a:br>
              <a:rPr lang="en" sz="1400" dirty="0" smtClean="0">
                <a:latin typeface="微軟正黑體" panose="020B0604030504040204" pitchFamily="34" charset="-120"/>
                <a:ea typeface="微軟正黑體" panose="020B0604030504040204" pitchFamily="34" charset="-120"/>
              </a:rPr>
            </a:br>
            <a:endParaRPr lang="en" sz="1400" dirty="0" smtClean="0">
              <a:latin typeface="微軟正黑體" panose="020B0604030504040204" pitchFamily="34" charset="-120"/>
              <a:ea typeface="微軟正黑體" panose="020B0604030504040204" pitchFamily="34" charset="-120"/>
            </a:endParaRPr>
          </a:p>
        </p:txBody>
      </p:sp>
      <p:sp>
        <p:nvSpPr>
          <p:cNvPr id="5" name="TextBox 4"/>
          <p:cNvSpPr txBox="1"/>
          <p:nvPr/>
        </p:nvSpPr>
        <p:spPr>
          <a:xfrm>
            <a:off x="4635499" y="1173521"/>
            <a:ext cx="4432654" cy="3724096"/>
          </a:xfrm>
          <a:prstGeom prst="rect">
            <a:avLst/>
          </a:prstGeom>
          <a:noFill/>
        </p:spPr>
        <p:txBody>
          <a:bodyPr wrap="square" rtlCol="0">
            <a:spAutoFit/>
          </a:bodyPr>
          <a:lstStyle/>
          <a:p>
            <a:pPr>
              <a:spcAft>
                <a:spcPts val="1200"/>
              </a:spcAft>
            </a:pPr>
            <a:r>
              <a:rPr lang="zh" b="1" i="0" dirty="0" smtClean="0">
                <a:solidFill>
                  <a:srgbClr val="FFFFFF"/>
                </a:solidFill>
                <a:latin typeface="微軟正黑體" panose="020B0604030504040204" pitchFamily="34" charset="-120"/>
                <a:ea typeface="微軟正黑體" panose="020B0604030504040204" pitchFamily="34" charset="-120"/>
              </a:rPr>
              <a:t>銷售：</a:t>
            </a:r>
            <a:r>
              <a:rPr lang="en" b="1" dirty="0" smtClean="0">
                <a:latin typeface="微軟正黑體" panose="020B0604030504040204" pitchFamily="34" charset="-120"/>
                <a:ea typeface="微軟正黑體" panose="020B0604030504040204" pitchFamily="34" charset="-120"/>
              </a:rPr>
              <a:t/>
            </a:r>
            <a:br>
              <a:rPr lang="en" b="1" dirty="0" smtClean="0">
                <a:latin typeface="微軟正黑體" panose="020B0604030504040204" pitchFamily="34" charset="-120"/>
                <a:ea typeface="微軟正黑體" panose="020B0604030504040204" pitchFamily="34" charset="-120"/>
              </a:rPr>
            </a:br>
            <a:r>
              <a:rPr lang="zh" b="1" i="0" dirty="0" smtClean="0">
                <a:solidFill>
                  <a:srgbClr val="FFFFFF"/>
                </a:solidFill>
                <a:latin typeface="微軟正黑體" panose="020B0604030504040204" pitchFamily="34" charset="-120"/>
                <a:ea typeface="微軟正黑體" panose="020B0604030504040204" pitchFamily="34" charset="-120"/>
              </a:rPr>
              <a:t>當您的實習生銷售一個網站。身為導師，您會獲得收入 － 您必須利用這個利潤，幫助實習生啟動事業。</a:t>
            </a:r>
          </a:p>
          <a:p>
            <a:pPr>
              <a:spcAft>
                <a:spcPts val="1200"/>
              </a:spcAft>
            </a:pPr>
            <a:r>
              <a:rPr lang="zh" b="1" i="0" dirty="0" smtClean="0">
                <a:solidFill>
                  <a:srgbClr val="FFFFFF"/>
                </a:solidFill>
                <a:latin typeface="微軟正黑體" panose="020B0604030504040204" pitchFamily="34" charset="-120"/>
                <a:ea typeface="微軟正黑體" panose="020B0604030504040204" pitchFamily="34" charset="-120"/>
              </a:rPr>
              <a:t>啟動：</a:t>
            </a:r>
            <a:r>
              <a:rPr lang="en" b="1" dirty="0" smtClean="0">
                <a:latin typeface="微軟正黑體" panose="020B0604030504040204" pitchFamily="34" charset="-120"/>
                <a:ea typeface="微軟正黑體" panose="020B0604030504040204" pitchFamily="34" charset="-120"/>
              </a:rPr>
              <a:t/>
            </a:r>
            <a:br>
              <a:rPr lang="en" b="1" dirty="0" smtClean="0">
                <a:latin typeface="微軟正黑體" panose="020B0604030504040204" pitchFamily="34" charset="-120"/>
                <a:ea typeface="微軟正黑體" panose="020B0604030504040204" pitchFamily="34" charset="-120"/>
              </a:rPr>
            </a:br>
            <a:r>
              <a:rPr lang="zh" b="1" i="0" dirty="0" smtClean="0">
                <a:solidFill>
                  <a:srgbClr val="FFFFFF"/>
                </a:solidFill>
                <a:latin typeface="微軟正黑體" panose="020B0604030504040204" pitchFamily="34" charset="-120"/>
                <a:ea typeface="微軟正黑體" panose="020B0604030504040204" pitchFamily="34" charset="-120"/>
              </a:rPr>
              <a:t>使用一部分的零售利潤幫助您的實習生啟動超連鎖</a:t>
            </a:r>
            <a:r>
              <a:rPr lang="en-US" altLang="zh" b="1" baseline="30000" dirty="0">
                <a:solidFill>
                  <a:srgbClr val="FFFFFF"/>
                </a:solidFill>
                <a:latin typeface="微軟正黑體" panose="020B0604030504040204" pitchFamily="34" charset="-120"/>
                <a:ea typeface="微軟正黑體" panose="020B0604030504040204" pitchFamily="34" charset="-120"/>
              </a:rPr>
              <a:t>®</a:t>
            </a:r>
            <a:r>
              <a:rPr lang="zh" b="1" i="0" dirty="0" smtClean="0">
                <a:solidFill>
                  <a:srgbClr val="FFFFFF"/>
                </a:solidFill>
                <a:latin typeface="微軟正黑體" panose="020B0604030504040204" pitchFamily="34" charset="-120"/>
                <a:ea typeface="微軟正黑體" panose="020B0604030504040204" pitchFamily="34" charset="-120"/>
              </a:rPr>
              <a:t>事業（網路中心新人快速啓動組合）</a:t>
            </a:r>
          </a:p>
          <a:p>
            <a:pPr>
              <a:spcAft>
                <a:spcPts val="1200"/>
              </a:spcAft>
            </a:pPr>
            <a:r>
              <a:rPr lang="zh" b="1" i="0" dirty="0" smtClean="0">
                <a:solidFill>
                  <a:srgbClr val="FFFFFF"/>
                </a:solidFill>
                <a:latin typeface="微軟正黑體" panose="020B0604030504040204" pitchFamily="34" charset="-120"/>
                <a:ea typeface="微軟正黑體" panose="020B0604030504040204" pitchFamily="34" charset="-120"/>
              </a:rPr>
              <a:t>額外的利潤：</a:t>
            </a:r>
            <a:r>
              <a:rPr lang="en" b="1" dirty="0" smtClean="0">
                <a:latin typeface="微軟正黑體" panose="020B0604030504040204" pitchFamily="34" charset="-120"/>
                <a:ea typeface="微軟正黑體" panose="020B0604030504040204" pitchFamily="34" charset="-120"/>
              </a:rPr>
              <a:t/>
            </a:r>
            <a:br>
              <a:rPr lang="en" b="1" dirty="0" smtClean="0">
                <a:latin typeface="微軟正黑體" panose="020B0604030504040204" pitchFamily="34" charset="-120"/>
                <a:ea typeface="微軟正黑體" panose="020B0604030504040204" pitchFamily="34" charset="-120"/>
              </a:rPr>
            </a:br>
            <a:r>
              <a:rPr lang="zh" b="1" i="0" dirty="0" smtClean="0">
                <a:solidFill>
                  <a:srgbClr val="FFFFFF"/>
                </a:solidFill>
                <a:latin typeface="微軟正黑體" panose="020B0604030504040204" pitchFamily="34" charset="-120"/>
                <a:ea typeface="微軟正黑體" panose="020B0604030504040204" pitchFamily="34" charset="-120"/>
              </a:rPr>
              <a:t>將額外的利潤給新的超連鎖</a:t>
            </a:r>
            <a:r>
              <a:rPr lang="en-US" altLang="zh" b="1" baseline="30000" dirty="0">
                <a:solidFill>
                  <a:srgbClr val="FFFFFF"/>
                </a:solidFill>
                <a:latin typeface="微軟正黑體" panose="020B0604030504040204" pitchFamily="34" charset="-120"/>
                <a:ea typeface="微軟正黑體" panose="020B0604030504040204" pitchFamily="34" charset="-120"/>
              </a:rPr>
              <a:t>®</a:t>
            </a:r>
            <a:r>
              <a:rPr lang="zh" b="1" i="0" dirty="0" smtClean="0">
                <a:solidFill>
                  <a:srgbClr val="FFFFFF"/>
                </a:solidFill>
                <a:latin typeface="微軟正黑體" panose="020B0604030504040204" pitchFamily="34" charset="-120"/>
                <a:ea typeface="微軟正黑體" panose="020B0604030504040204" pitchFamily="34" charset="-120"/>
              </a:rPr>
              <a:t>店主。*您可以保留部分的利潤給您自己（支付稅金、網路中心管理費等等）</a:t>
            </a:r>
          </a:p>
        </p:txBody>
      </p:sp>
    </p:spTree>
    <p:extLst>
      <p:ext uri="{BB962C8B-B14F-4D97-AF65-F5344CB8AC3E}">
        <p14:creationId xmlns:p14="http://schemas.microsoft.com/office/powerpoint/2010/main" val="3992016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p:nvSpPr>
        <p:spPr>
          <a:xfrm>
            <a:off x="4876799" y="-1498"/>
            <a:ext cx="3999572" cy="5144998"/>
          </a:xfrm>
          <a:prstGeom prst="rect">
            <a:avLst/>
          </a:prstGeom>
          <a:solidFill>
            <a:srgbClr val="00B0F0">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zh" sz="2000" b="1" i="0" cap="all" dirty="0" smtClean="0">
                <a:solidFill>
                  <a:srgbClr val="FFFFFF"/>
                </a:solidFill>
                <a:latin typeface="微軟正黑體" panose="020B0604030504040204" pitchFamily="34" charset="-120"/>
                <a:ea typeface="微軟正黑體" panose="020B0604030504040204" pitchFamily="34" charset="-120"/>
              </a:rPr>
              <a:t>您可隨時終止任何實習生 </a:t>
            </a:r>
          </a:p>
          <a:p>
            <a:pPr algn="ctr" defTabSz="914400"/>
            <a:r>
              <a:rPr lang="zh" sz="2000" b="1" i="0" cap="all" dirty="0" smtClean="0">
                <a:solidFill>
                  <a:srgbClr val="FFFFFF"/>
                </a:solidFill>
                <a:latin typeface="微軟正黑體" panose="020B0604030504040204" pitchFamily="34" charset="-120"/>
                <a:ea typeface="微軟正黑體" panose="020B0604030504040204" pitchFamily="34" charset="-120"/>
              </a:rPr>
              <a:t>的實習狀態</a:t>
            </a:r>
          </a:p>
          <a:p>
            <a:pPr algn="ctr" defTabSz="914400"/>
            <a:endParaRPr lang="en-US" sz="2000" b="1" dirty="0">
              <a:solidFill>
                <a:prstClr val="white"/>
              </a:solidFill>
              <a:latin typeface="微軟正黑體" panose="020B0604030504040204" pitchFamily="34" charset="-120"/>
              <a:ea typeface="微軟正黑體" panose="020B0604030504040204" pitchFamily="34" charset="-120"/>
            </a:endParaRPr>
          </a:p>
          <a:p>
            <a:pPr marL="517525" lvl="1" indent="-285750" defTabSz="914400">
              <a:spcAft>
                <a:spcPts val="1200"/>
              </a:spcAft>
              <a:buFont typeface="Arial"/>
              <a:buChar char="•"/>
            </a:pPr>
            <a:r>
              <a:rPr lang="zh" sz="2000" b="1" i="0" dirty="0" smtClean="0">
                <a:solidFill>
                  <a:srgbClr val="FFFFFF"/>
                </a:solidFill>
                <a:latin typeface="微軟正黑體" panose="020B0604030504040204" pitchFamily="34" charset="-120"/>
                <a:ea typeface="微軟正黑體" panose="020B0604030504040204" pitchFamily="34" charset="-120"/>
              </a:rPr>
              <a:t>如果您發現有人表現不佳，您也找到了更適合的人選可以替代，就這麼做吧！</a:t>
            </a:r>
          </a:p>
          <a:p>
            <a:pPr marL="517525" lvl="1" indent="-285750" defTabSz="914400">
              <a:spcAft>
                <a:spcPts val="1200"/>
              </a:spcAft>
              <a:buFont typeface="Arial"/>
              <a:buChar char="•"/>
            </a:pPr>
            <a:r>
              <a:rPr lang="zh" sz="2000" b="1" i="0" dirty="0" smtClean="0">
                <a:solidFill>
                  <a:srgbClr val="FFFFFF"/>
                </a:solidFill>
                <a:latin typeface="微軟正黑體" panose="020B0604030504040204" pitchFamily="34" charset="-120"/>
                <a:ea typeface="微軟正黑體" panose="020B0604030504040204" pitchFamily="34" charset="-120"/>
              </a:rPr>
              <a:t>記住，這是個具競爭性的實習生計畫，您有四個位置，他們應該盡力表現，爭取成為您旗下的超連鎖</a:t>
            </a:r>
            <a:r>
              <a:rPr lang="en-US" altLang="zh" sz="2000" b="1" baseline="30000" dirty="0">
                <a:solidFill>
                  <a:srgbClr val="FFFFFF"/>
                </a:solidFill>
                <a:latin typeface="微軟正黑體" panose="020B0604030504040204" pitchFamily="34" charset="-120"/>
                <a:ea typeface="微軟正黑體" panose="020B0604030504040204" pitchFamily="34" charset="-120"/>
              </a:rPr>
              <a:t>®</a:t>
            </a:r>
            <a:r>
              <a:rPr lang="zh" sz="2000" b="1" i="0" dirty="0" smtClean="0">
                <a:solidFill>
                  <a:srgbClr val="FFFFFF"/>
                </a:solidFill>
                <a:latin typeface="微軟正黑體" panose="020B0604030504040204" pitchFamily="34" charset="-120"/>
                <a:ea typeface="微軟正黑體" panose="020B0604030504040204" pitchFamily="34" charset="-120"/>
              </a:rPr>
              <a:t>店主</a:t>
            </a:r>
          </a:p>
        </p:txBody>
      </p:sp>
    </p:spTree>
    <p:extLst>
      <p:ext uri="{BB962C8B-B14F-4D97-AF65-F5344CB8AC3E}">
        <p14:creationId xmlns:p14="http://schemas.microsoft.com/office/powerpoint/2010/main" val="1353733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4" name="Pentagon 3"/>
          <p:cNvSpPr/>
          <p:nvPr/>
        </p:nvSpPr>
        <p:spPr>
          <a:xfrm>
            <a:off x="0" y="2292350"/>
            <a:ext cx="2895600" cy="1066800"/>
          </a:xfrm>
          <a:prstGeom prst="homePlate">
            <a:avLst>
              <a:gd name="adj" fmla="val 27451"/>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zh-TW" altLang="en-US" b="1" cap="all" dirty="0">
                <a:solidFill>
                  <a:prstClr val="white"/>
                </a:solidFill>
                <a:latin typeface="微軟正黑體" panose="020B0604030504040204" pitchFamily="34" charset="-120"/>
                <a:ea typeface="微軟正黑體" panose="020B0604030504040204" pitchFamily="34" charset="-120"/>
              </a:rPr>
              <a:t>點選客戶總管</a:t>
            </a:r>
            <a:endParaRPr lang="en-US" b="1" cap="all" dirty="0">
              <a:solidFill>
                <a:prstClr val="white"/>
              </a:solidFill>
              <a:latin typeface="微軟正黑體" panose="020B0604030504040204" pitchFamily="34" charset="-120"/>
              <a:ea typeface="微軟正黑體" panose="020B0604030504040204" pitchFamily="34" charset="-120"/>
            </a:endParaRPr>
          </a:p>
        </p:txBody>
      </p:sp>
      <p:sp>
        <p:nvSpPr>
          <p:cNvPr id="3" name="Pentagon 2"/>
          <p:cNvSpPr/>
          <p:nvPr/>
        </p:nvSpPr>
        <p:spPr>
          <a:xfrm>
            <a:off x="0" y="1047750"/>
            <a:ext cx="2895600" cy="1066800"/>
          </a:xfrm>
          <a:prstGeom prst="homePlate">
            <a:avLst>
              <a:gd name="adj" fmla="val 27451"/>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zh-TW" altLang="en-US" b="1" cap="all" dirty="0">
                <a:solidFill>
                  <a:prstClr val="white"/>
                </a:solidFill>
                <a:latin typeface="微軟正黑體" panose="020B0604030504040204" pitchFamily="34" charset="-120"/>
                <a:ea typeface="微軟正黑體" panose="020B0604030504040204" pitchFamily="34" charset="-120"/>
              </a:rPr>
              <a:t>登入你的網路中心</a:t>
            </a:r>
            <a:endParaRPr lang="en-US" b="1" dirty="0">
              <a:solidFill>
                <a:prstClr val="white"/>
              </a:solidFill>
              <a:latin typeface="微軟正黑體" panose="020B0604030504040204" pitchFamily="34" charset="-120"/>
              <a:ea typeface="微軟正黑體" panose="020B0604030504040204" pitchFamily="34" charset="-120"/>
            </a:endParaRPr>
          </a:p>
        </p:txBody>
      </p:sp>
      <p:sp>
        <p:nvSpPr>
          <p:cNvPr id="5" name="Pentagon 4"/>
          <p:cNvSpPr/>
          <p:nvPr/>
        </p:nvSpPr>
        <p:spPr>
          <a:xfrm>
            <a:off x="0" y="3562350"/>
            <a:ext cx="2895600" cy="1066800"/>
          </a:xfrm>
          <a:prstGeom prst="homePlate">
            <a:avLst>
              <a:gd name="adj" fmla="val 27451"/>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zh-TW" altLang="en-US" b="1" cap="all" dirty="0">
                <a:solidFill>
                  <a:prstClr val="white"/>
                </a:solidFill>
                <a:latin typeface="微軟正黑體" panose="020B0604030504040204" pitchFamily="34" charset="-120"/>
                <a:ea typeface="微軟正黑體" panose="020B0604030504040204" pitchFamily="34" charset="-120"/>
              </a:rPr>
              <a:t>選擇聯絡人</a:t>
            </a:r>
            <a:endParaRPr lang="en-US" b="1" cap="all" dirty="0">
              <a:solidFill>
                <a:prstClr val="white"/>
              </a:solidFill>
              <a:latin typeface="微軟正黑體" panose="020B0604030504040204" pitchFamily="34" charset="-120"/>
              <a:ea typeface="微軟正黑體" panose="020B0604030504040204" pitchFamily="34" charset="-120"/>
            </a:endParaRPr>
          </a:p>
        </p:txBody>
      </p:sp>
      <p:pic>
        <p:nvPicPr>
          <p:cNvPr id="6"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052859" y="315311"/>
            <a:ext cx="6091141" cy="4629150"/>
          </a:xfrm>
          <a:prstGeom prst="rect">
            <a:avLst/>
          </a:prstGeom>
          <a:noFill/>
          <a:ln>
            <a:noFill/>
          </a:ln>
        </p:spPr>
      </p:pic>
    </p:spTree>
    <p:extLst>
      <p:ext uri="{BB962C8B-B14F-4D97-AF65-F5344CB8AC3E}">
        <p14:creationId xmlns:p14="http://schemas.microsoft.com/office/powerpoint/2010/main" val="2633347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9179" y="308062"/>
            <a:ext cx="8173452" cy="4835439"/>
          </a:xfrm>
          <a:prstGeom prst="rect">
            <a:avLst/>
          </a:prstGeom>
          <a:ln>
            <a:noFill/>
          </a:ln>
          <a:effectLst>
            <a:outerShdw blurRad="292100" dist="139700" dir="2700000" algn="tl" rotWithShape="0">
              <a:srgbClr val="333333">
                <a:alpha val="65000"/>
              </a:srgbClr>
            </a:outerShdw>
          </a:effectLst>
        </p:spPr>
      </p:pic>
      <p:grpSp>
        <p:nvGrpSpPr>
          <p:cNvPr id="6" name="Group 5"/>
          <p:cNvGrpSpPr/>
          <p:nvPr/>
        </p:nvGrpSpPr>
        <p:grpSpPr>
          <a:xfrm>
            <a:off x="5905500" y="590550"/>
            <a:ext cx="3238500" cy="914400"/>
            <a:chOff x="5905500" y="590550"/>
            <a:chExt cx="3238500" cy="914400"/>
          </a:xfrm>
          <a:solidFill>
            <a:schemeClr val="tx1">
              <a:lumMod val="75000"/>
              <a:lumOff val="25000"/>
            </a:schemeClr>
          </a:solidFill>
        </p:grpSpPr>
        <p:sp>
          <p:nvSpPr>
            <p:cNvPr id="4" name="Rectangle 3"/>
            <p:cNvSpPr/>
            <p:nvPr/>
          </p:nvSpPr>
          <p:spPr>
            <a:xfrm>
              <a:off x="6248400" y="590550"/>
              <a:ext cx="2895600" cy="914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zh-TW" altLang="en-US" b="1" cap="all" dirty="0">
                  <a:solidFill>
                    <a:prstClr val="white"/>
                  </a:solidFill>
                  <a:ea typeface="微軟正黑體" panose="020B0604030504040204" pitchFamily="34" charset="-120"/>
                </a:rPr>
                <a:t>點選</a:t>
              </a:r>
              <a:r>
                <a:rPr lang="en-US" b="1" cap="all" dirty="0">
                  <a:solidFill>
                    <a:prstClr val="white"/>
                  </a:solidFill>
                  <a:ea typeface="微軟正黑體" panose="020B0604030504040204" pitchFamily="34" charset="-120"/>
                </a:rPr>
                <a:t> “</a:t>
              </a:r>
              <a:r>
                <a:rPr lang="zh-TW" altLang="en-US" b="1" cap="all" dirty="0">
                  <a:solidFill>
                    <a:prstClr val="white"/>
                  </a:solidFill>
                  <a:ea typeface="微軟正黑體" panose="020B0604030504040204" pitchFamily="34" charset="-120"/>
                </a:rPr>
                <a:t>新聯絡人</a:t>
              </a:r>
              <a:r>
                <a:rPr lang="en-US" b="1" cap="all" dirty="0">
                  <a:solidFill>
                    <a:prstClr val="white"/>
                  </a:solidFill>
                  <a:ea typeface="微軟正黑體" panose="020B0604030504040204" pitchFamily="34" charset="-120"/>
                </a:rPr>
                <a:t>”</a:t>
              </a:r>
            </a:p>
          </p:txBody>
        </p:sp>
        <p:sp>
          <p:nvSpPr>
            <p:cNvPr id="5" name="Right Triangle 4"/>
            <p:cNvSpPr/>
            <p:nvPr/>
          </p:nvSpPr>
          <p:spPr>
            <a:xfrm flipH="1" flipV="1">
              <a:off x="5905500" y="590550"/>
              <a:ext cx="342900" cy="91440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b="1" cap="all">
                <a:solidFill>
                  <a:prstClr val="white"/>
                </a:solidFill>
              </a:endParaRPr>
            </a:p>
          </p:txBody>
        </p:sp>
      </p:grpSp>
    </p:spTree>
    <p:extLst>
      <p:ext uri="{BB962C8B-B14F-4D97-AF65-F5344CB8AC3E}">
        <p14:creationId xmlns:p14="http://schemas.microsoft.com/office/powerpoint/2010/main" val="3877395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Rectangle 5"/>
          <p:cNvSpPr txBox="1">
            <a:spLocks noChangeArrowheads="1"/>
          </p:cNvSpPr>
          <p:nvPr/>
        </p:nvSpPr>
        <p:spPr>
          <a:xfrm>
            <a:off x="6477000" y="1336786"/>
            <a:ext cx="2514600" cy="2173671"/>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zh-TW" altLang="en-US" sz="2000" b="1" cap="all" dirty="0">
                <a:solidFill>
                  <a:prstClr val="white"/>
                </a:solidFill>
                <a:latin typeface="微軟正黑體" panose="020B0604030504040204" pitchFamily="34" charset="-120"/>
                <a:ea typeface="微軟正黑體" panose="020B0604030504040204" pitchFamily="34" charset="-120"/>
              </a:rPr>
              <a:t>填入你的網路中心潛在對象的姓名及資料</a:t>
            </a:r>
            <a:br>
              <a:rPr lang="zh-TW" altLang="en-US" sz="2000" b="1" cap="all" dirty="0">
                <a:solidFill>
                  <a:prstClr val="white"/>
                </a:solidFill>
                <a:latin typeface="微軟正黑體" panose="020B0604030504040204" pitchFamily="34" charset="-120"/>
                <a:ea typeface="微軟正黑體" panose="020B0604030504040204" pitchFamily="34" charset="-120"/>
              </a:rPr>
            </a:br>
            <a:endParaRPr lang="zh-TW" altLang="en-US" sz="2000" b="1" cap="all" dirty="0">
              <a:solidFill>
                <a:prstClr val="white"/>
              </a:solidFill>
              <a:latin typeface="微軟正黑體" panose="020B0604030504040204" pitchFamily="34" charset="-120"/>
              <a:ea typeface="微軟正黑體" panose="020B0604030504040204" pitchFamily="34" charset="-120"/>
            </a:endParaRPr>
          </a:p>
          <a:p>
            <a:pPr marL="0" indent="0">
              <a:buFont typeface="Arial" pitchFamily="34" charset="0"/>
              <a:buNone/>
            </a:pPr>
            <a:r>
              <a:rPr lang="zh-TW" altLang="en-US" sz="2000" b="1" cap="all" dirty="0">
                <a:solidFill>
                  <a:prstClr val="white"/>
                </a:solidFill>
                <a:latin typeface="微軟正黑體" panose="020B0604030504040204" pitchFamily="34" charset="-120"/>
                <a:ea typeface="微軟正黑體" panose="020B0604030504040204" pitchFamily="34" charset="-120"/>
              </a:rPr>
              <a:t>確認選擇“網路中心潛在用戶”做為聯絡類別</a:t>
            </a:r>
          </a:p>
        </p:txBody>
      </p:sp>
      <p:pic>
        <p:nvPicPr>
          <p:cNvPr id="5"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 y="0"/>
            <a:ext cx="6078371" cy="5143500"/>
          </a:xfrm>
          <a:prstGeom prst="rect">
            <a:avLst/>
          </a:prstGeom>
          <a:noFill/>
          <a:ln>
            <a:noFill/>
          </a:ln>
        </p:spPr>
      </p:pic>
      <p:cxnSp>
        <p:nvCxnSpPr>
          <p:cNvPr id="4" name="Straight Arrow Connector 3"/>
          <p:cNvCxnSpPr/>
          <p:nvPr/>
        </p:nvCxnSpPr>
        <p:spPr bwMode="auto">
          <a:xfrm flipH="1" flipV="1">
            <a:off x="3953043" y="1770164"/>
            <a:ext cx="2523958" cy="933954"/>
          </a:xfrm>
          <a:prstGeom prst="straightConnector1">
            <a:avLst/>
          </a:prstGeom>
          <a:solidFill>
            <a:schemeClr val="accent1"/>
          </a:solidFill>
          <a:ln w="41275" cap="sq" cmpd="sng" algn="ctr">
            <a:solidFill>
              <a:schemeClr val="tx1">
                <a:lumMod val="75000"/>
                <a:lumOff val="25000"/>
              </a:schemeClr>
            </a:solidFill>
            <a:prstDash val="solid"/>
            <a:round/>
            <a:headEnd type="none" w="med" len="med"/>
            <a:tailEnd type="arrow"/>
          </a:ln>
          <a:effectLst/>
        </p:spPr>
      </p:cxnSp>
    </p:spTree>
    <p:extLst>
      <p:ext uri="{BB962C8B-B14F-4D97-AF65-F5344CB8AC3E}">
        <p14:creationId xmlns:p14="http://schemas.microsoft.com/office/powerpoint/2010/main" val="702057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55817" y="1394071"/>
            <a:ext cx="3106271" cy="2400300"/>
          </a:xfrm>
          <a:prstGeom prst="rect">
            <a:avLst/>
          </a:prstGeom>
        </p:spPr>
      </p:pic>
      <p:sp>
        <p:nvSpPr>
          <p:cNvPr id="16" name="Rectangle 15"/>
          <p:cNvSpPr/>
          <p:nvPr/>
        </p:nvSpPr>
        <p:spPr>
          <a:xfrm>
            <a:off x="2783971" y="209260"/>
            <a:ext cx="3585149" cy="701731"/>
          </a:xfrm>
          <a:prstGeom prst="rect">
            <a:avLst/>
          </a:prstGeom>
        </p:spPr>
        <p:txBody>
          <a:bodyPr wrap="none">
            <a:spAutoFit/>
          </a:bodyPr>
          <a:lstStyle/>
          <a:p>
            <a:pPr algn="ctr" defTabSz="1066773">
              <a:lnSpc>
                <a:spcPct val="90000"/>
              </a:lnSpc>
              <a:spcBef>
                <a:spcPct val="0"/>
              </a:spcBef>
              <a:spcAft>
                <a:spcPct val="35000"/>
              </a:spcAft>
            </a:pPr>
            <a:r>
              <a:rPr lang="en-US" sz="2800" b="1" cap="all" dirty="0">
                <a:solidFill>
                  <a:prstClr val="white"/>
                </a:solidFill>
                <a:ea typeface="微軟正黑體" panose="020B0604030504040204" pitchFamily="34" charset="-120"/>
              </a:rPr>
              <a:t>12</a:t>
            </a:r>
            <a:r>
              <a:rPr lang="zh-TW" altLang="en-US" sz="2800" b="1" cap="all" dirty="0">
                <a:solidFill>
                  <a:prstClr val="white"/>
                </a:solidFill>
                <a:ea typeface="微軟正黑體" panose="020B0604030504040204" pitchFamily="34" charset="-120"/>
              </a:rPr>
              <a:t>周行動計畫</a:t>
            </a:r>
            <a:r>
              <a:rPr lang="en-US" sz="2800" b="1" cap="all" dirty="0">
                <a:solidFill>
                  <a:prstClr val="white"/>
                </a:solidFill>
                <a:ea typeface="微軟正黑體" panose="020B0604030504040204" pitchFamily="34" charset="-120"/>
              </a:rPr>
              <a:t/>
            </a:r>
            <a:br>
              <a:rPr lang="en-US" sz="2800" b="1" cap="all" dirty="0">
                <a:solidFill>
                  <a:prstClr val="white"/>
                </a:solidFill>
                <a:ea typeface="微軟正黑體" panose="020B0604030504040204" pitchFamily="34" charset="-120"/>
              </a:rPr>
            </a:br>
            <a:r>
              <a:rPr lang="en-US" sz="1600" b="1" cap="all" dirty="0">
                <a:solidFill>
                  <a:prstClr val="white"/>
                </a:solidFill>
                <a:ea typeface="微軟正黑體" panose="020B0604030504040204" pitchFamily="34" charset="-120"/>
              </a:rPr>
              <a:t>WWW.MAWC411.COM/SUPPORT.HTML</a:t>
            </a:r>
          </a:p>
        </p:txBody>
      </p:sp>
      <p:pic>
        <p:nvPicPr>
          <p:cNvPr id="4" name="圖片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9183" y="1436672"/>
            <a:ext cx="2950839" cy="2188422"/>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5867401" y="3314136"/>
            <a:ext cx="3283105" cy="1066800"/>
          </a:xfrm>
          <a:prstGeom prst="rect">
            <a:avLst/>
          </a:prstGeom>
          <a:solidFill>
            <a:srgbClr val="0070C0"/>
          </a:solid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378" defTabSz="685800"/>
            <a:endParaRPr lang="en-US" sz="1600" dirty="0">
              <a:solidFill>
                <a:prstClr val="white"/>
              </a:solidFill>
            </a:endParaRPr>
          </a:p>
        </p:txBody>
      </p:sp>
      <p:sp>
        <p:nvSpPr>
          <p:cNvPr id="12" name="Rectangle 11"/>
          <p:cNvSpPr/>
          <p:nvPr/>
        </p:nvSpPr>
        <p:spPr>
          <a:xfrm>
            <a:off x="6448775" y="3502794"/>
            <a:ext cx="2590800" cy="1061829"/>
          </a:xfrm>
          <a:prstGeom prst="rect">
            <a:avLst/>
          </a:prstGeom>
        </p:spPr>
        <p:txBody>
          <a:bodyPr wrap="square">
            <a:spAutoFit/>
          </a:bodyPr>
          <a:lstStyle/>
          <a:p>
            <a:pPr algn="ctr" defTabSz="685800">
              <a:spcBef>
                <a:spcPts val="600"/>
              </a:spcBef>
              <a:spcAft>
                <a:spcPts val="1200"/>
              </a:spcAft>
            </a:pPr>
            <a:r>
              <a:rPr lang="en-US" sz="1600" b="1" cap="all" dirty="0">
                <a:solidFill>
                  <a:prstClr val="white"/>
                </a:solidFill>
                <a:ea typeface="微軟正黑體" panose="020B0604030504040204" pitchFamily="34" charset="-120"/>
              </a:rPr>
              <a:t/>
            </a:r>
            <a:br>
              <a:rPr lang="en-US" sz="1600" b="1" cap="all" dirty="0">
                <a:solidFill>
                  <a:prstClr val="white"/>
                </a:solidFill>
                <a:ea typeface="微軟正黑體" panose="020B0604030504040204" pitchFamily="34" charset="-120"/>
              </a:rPr>
            </a:br>
            <a:r>
              <a:rPr lang="zh-TW" altLang="en-US" sz="1600" b="1" cap="all" dirty="0">
                <a:solidFill>
                  <a:prstClr val="white"/>
                </a:solidFill>
                <a:ea typeface="微軟正黑體" panose="020B0604030504040204" pitchFamily="34" charset="-120"/>
              </a:rPr>
              <a:t>每周活動</a:t>
            </a:r>
            <a:endParaRPr lang="en-US" b="1" cap="all" dirty="0">
              <a:solidFill>
                <a:prstClr val="white"/>
              </a:solidFill>
              <a:ea typeface="微軟正黑體" panose="020B0604030504040204" pitchFamily="34" charset="-120"/>
            </a:endParaRPr>
          </a:p>
          <a:p>
            <a:pPr defTabSz="685800">
              <a:spcBef>
                <a:spcPts val="600"/>
              </a:spcBef>
              <a:spcAft>
                <a:spcPts val="1200"/>
              </a:spcAft>
            </a:pPr>
            <a:endParaRPr lang="en-US" sz="1600" b="1" cap="all" dirty="0">
              <a:solidFill>
                <a:prstClr val="white"/>
              </a:solidFill>
              <a:ea typeface="微軟正黑體" panose="020B0604030504040204" pitchFamily="34" charset="-120"/>
            </a:endParaRPr>
          </a:p>
        </p:txBody>
      </p:sp>
      <p:sp>
        <p:nvSpPr>
          <p:cNvPr id="7" name="Right Triangle 6"/>
          <p:cNvSpPr/>
          <p:nvPr/>
        </p:nvSpPr>
        <p:spPr>
          <a:xfrm>
            <a:off x="5791200" y="3282149"/>
            <a:ext cx="381000" cy="194946"/>
          </a:xfrm>
          <a:prstGeom prst="r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dirty="0">
              <a:solidFill>
                <a:prstClr val="white"/>
              </a:solidFill>
            </a:endParaRPr>
          </a:p>
        </p:txBody>
      </p:sp>
      <p:pic>
        <p:nvPicPr>
          <p:cNvPr id="14" name="Picture 2" descr="C:\Users\USER\Downloads\family24.png"/>
          <p:cNvPicPr>
            <a:picLocks noChangeAspect="1" noChangeArrowheads="1"/>
          </p:cNvPicPr>
          <p:nvPr/>
        </p:nvPicPr>
        <p:blipFill>
          <a:blip r:embed="rId5" cstate="screen">
            <a:duotone>
              <a:prstClr val="black"/>
              <a:schemeClr val="tx1">
                <a:tint val="45000"/>
                <a:satMod val="400000"/>
              </a:schemeClr>
            </a:duotone>
            <a:extLst>
              <a:ext uri="{BEBA8EAE-BF5A-486C-A8C5-ECC9F3942E4B}">
                <a14:imgProps xmlns:a14="http://schemas.microsoft.com/office/drawing/2010/main">
                  <a14:imgLayer r:embed="rId6">
                    <a14:imgEffect>
                      <a14:brightnessContrast bright="100000" contrast="100000"/>
                    </a14:imgEffect>
                  </a14:imgLayer>
                </a14:imgProps>
              </a:ext>
              <a:ext uri="{28A0092B-C50C-407E-A947-70E740481C1C}">
                <a14:useLocalDpi xmlns:a14="http://schemas.microsoft.com/office/drawing/2010/main"/>
              </a:ext>
            </a:extLst>
          </a:blip>
          <a:srcRect/>
          <a:stretch>
            <a:fillRect/>
          </a:stretch>
        </p:blipFill>
        <p:spPr bwMode="auto">
          <a:xfrm>
            <a:off x="3049205" y="1155591"/>
            <a:ext cx="2762956" cy="2762956"/>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Rectangle 13"/>
          <p:cNvSpPr/>
          <p:nvPr/>
        </p:nvSpPr>
        <p:spPr>
          <a:xfrm>
            <a:off x="595424" y="148856"/>
            <a:ext cx="7931889" cy="9144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a:solidFill>
                <a:prstClr val="white"/>
              </a:solidFill>
            </a:endParaRPr>
          </a:p>
        </p:txBody>
      </p:sp>
      <p:sp>
        <p:nvSpPr>
          <p:cNvPr id="13" name="Rectangle 12"/>
          <p:cNvSpPr/>
          <p:nvPr/>
        </p:nvSpPr>
        <p:spPr>
          <a:xfrm>
            <a:off x="0" y="3343046"/>
            <a:ext cx="3276600" cy="1066800"/>
          </a:xfrm>
          <a:prstGeom prst="rect">
            <a:avLst/>
          </a:prstGeom>
          <a:solidFill>
            <a:srgbClr val="0070C0"/>
          </a:solid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378" defTabSz="685800"/>
            <a:endParaRPr lang="en-US" sz="1600" dirty="0">
              <a:solidFill>
                <a:prstClr val="white"/>
              </a:solidFill>
            </a:endParaRPr>
          </a:p>
        </p:txBody>
      </p:sp>
      <p:sp>
        <p:nvSpPr>
          <p:cNvPr id="18" name="TextBox 8"/>
          <p:cNvSpPr txBox="1"/>
          <p:nvPr/>
        </p:nvSpPr>
        <p:spPr>
          <a:xfrm>
            <a:off x="739589" y="421391"/>
            <a:ext cx="7436224" cy="461665"/>
          </a:xfrm>
          <a:prstGeom prst="rect">
            <a:avLst/>
          </a:prstGeom>
          <a:noFill/>
        </p:spPr>
        <p:txBody>
          <a:bodyPr wrap="square" rtlCol="0">
            <a:spAutoFit/>
          </a:bodyPr>
          <a:lstStyle/>
          <a:p>
            <a:pPr algn="ctr" defTabSz="457189"/>
            <a:r>
              <a:rPr lang="zh-TW" altLang="en-US" sz="2400" b="1" dirty="0">
                <a:solidFill>
                  <a:prstClr val="white"/>
                </a:solidFill>
                <a:latin typeface="微軟正黑體" panose="020B0604030504040204" pitchFamily="34" charset="-120"/>
                <a:ea typeface="微軟正黑體" panose="020B0604030504040204" pitchFamily="34" charset="-120"/>
              </a:rPr>
              <a:t>讓您保持條理的工具</a:t>
            </a:r>
            <a:r>
              <a:rPr lang="en-US" sz="2400" b="1" dirty="0">
                <a:solidFill>
                  <a:prstClr val="white"/>
                </a:solidFill>
                <a:latin typeface="微軟正黑體" panose="020B0604030504040204" pitchFamily="34" charset="-120"/>
                <a:ea typeface="微軟正黑體" panose="020B0604030504040204" pitchFamily="34" charset="-120"/>
              </a:rPr>
              <a:t>: </a:t>
            </a:r>
            <a:r>
              <a:rPr lang="en-US" altLang="zh-TW" sz="2400" b="1" dirty="0">
                <a:solidFill>
                  <a:prstClr val="white"/>
                </a:solidFill>
                <a:latin typeface="微軟正黑體" panose="020B0604030504040204" pitchFamily="34" charset="-120"/>
                <a:ea typeface="微軟正黑體" panose="020B0604030504040204" pitchFamily="34" charset="-120"/>
              </a:rPr>
              <a:t>12</a:t>
            </a:r>
            <a:r>
              <a:rPr lang="zh-TW" altLang="en-US" sz="2400" b="1" dirty="0">
                <a:solidFill>
                  <a:prstClr val="white"/>
                </a:solidFill>
                <a:latin typeface="微軟正黑體" panose="020B0604030504040204" pitchFamily="34" charset="-120"/>
                <a:ea typeface="微軟正黑體" panose="020B0604030504040204" pitchFamily="34" charset="-120"/>
              </a:rPr>
              <a:t>周行動計畫</a:t>
            </a:r>
            <a:endParaRPr lang="en-US" sz="2400" b="1" dirty="0">
              <a:solidFill>
                <a:prstClr val="white"/>
              </a:solidFill>
              <a:latin typeface="微軟正黑體" panose="020B0604030504040204" pitchFamily="34" charset="-120"/>
              <a:ea typeface="微軟正黑體" panose="020B0604030504040204" pitchFamily="34" charset="-120"/>
            </a:endParaRPr>
          </a:p>
        </p:txBody>
      </p:sp>
      <p:sp>
        <p:nvSpPr>
          <p:cNvPr id="11" name="Rectangle 10"/>
          <p:cNvSpPr/>
          <p:nvPr/>
        </p:nvSpPr>
        <p:spPr>
          <a:xfrm>
            <a:off x="334910" y="3625094"/>
            <a:ext cx="2255520" cy="338554"/>
          </a:xfrm>
          <a:prstGeom prst="rect">
            <a:avLst/>
          </a:prstGeom>
        </p:spPr>
        <p:txBody>
          <a:bodyPr wrap="square">
            <a:spAutoFit/>
          </a:bodyPr>
          <a:lstStyle/>
          <a:p>
            <a:pPr defTabSz="685800">
              <a:spcBef>
                <a:spcPts val="600"/>
              </a:spcBef>
              <a:spcAft>
                <a:spcPts val="1200"/>
              </a:spcAft>
            </a:pPr>
            <a:r>
              <a:rPr lang="zh-TW" altLang="en-US" sz="1600" b="1" cap="all" dirty="0">
                <a:solidFill>
                  <a:prstClr val="white"/>
                </a:solidFill>
                <a:ea typeface="微軟正黑體" panose="020B0604030504040204" pitchFamily="34" charset="-120"/>
              </a:rPr>
              <a:t>在</a:t>
            </a:r>
            <a:r>
              <a:rPr lang="en-US" sz="1600" b="1" cap="all" dirty="0">
                <a:solidFill>
                  <a:prstClr val="white"/>
                </a:solidFill>
                <a:ea typeface="微軟正黑體" panose="020B0604030504040204" pitchFamily="34" charset="-120"/>
              </a:rPr>
              <a:t>MAWC411.COM</a:t>
            </a:r>
            <a:r>
              <a:rPr lang="zh-TW" altLang="en-US" sz="1600" b="1" cap="all" dirty="0">
                <a:solidFill>
                  <a:prstClr val="white"/>
                </a:solidFill>
                <a:ea typeface="微軟正黑體" panose="020B0604030504040204" pitchFamily="34" charset="-120"/>
              </a:rPr>
              <a:t>下載</a:t>
            </a:r>
            <a:endParaRPr lang="en-US" sz="1600" b="1" cap="all" dirty="0">
              <a:solidFill>
                <a:prstClr val="white"/>
              </a:solidFill>
              <a:ea typeface="微軟正黑體" panose="020B0604030504040204" pitchFamily="34" charset="-120"/>
            </a:endParaRPr>
          </a:p>
        </p:txBody>
      </p:sp>
      <p:sp>
        <p:nvSpPr>
          <p:cNvPr id="6" name="Rectangle 5"/>
          <p:cNvSpPr/>
          <p:nvPr/>
        </p:nvSpPr>
        <p:spPr>
          <a:xfrm>
            <a:off x="2895600" y="3440519"/>
            <a:ext cx="3276600" cy="1066800"/>
          </a:xfrm>
          <a:prstGeom prst="rect">
            <a:avLst/>
          </a:prstGeom>
          <a:solidFill>
            <a:srgbClr val="00B0F0"/>
          </a:solid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spcBef>
                <a:spcPts val="600"/>
              </a:spcBef>
              <a:spcAft>
                <a:spcPts val="1200"/>
              </a:spcAft>
            </a:pPr>
            <a:r>
              <a:rPr lang="zh-TW" altLang="en-US" sz="1600" b="1" cap="all" dirty="0">
                <a:solidFill>
                  <a:prstClr val="white"/>
                </a:solidFill>
                <a:ea typeface="微軟正黑體" panose="020B0604030504040204" pitchFamily="34" charset="-120"/>
              </a:rPr>
              <a:t>許下承諾</a:t>
            </a:r>
            <a:endParaRPr lang="en-US" sz="1600" b="1" cap="all" dirty="0">
              <a:solidFill>
                <a:prstClr val="white"/>
              </a:solidFill>
              <a:ea typeface="微軟正黑體" panose="020B0604030504040204" pitchFamily="34" charset="-120"/>
            </a:endParaRPr>
          </a:p>
        </p:txBody>
      </p:sp>
      <p:sp>
        <p:nvSpPr>
          <p:cNvPr id="8" name="Right Triangle 7"/>
          <p:cNvSpPr/>
          <p:nvPr/>
        </p:nvSpPr>
        <p:spPr>
          <a:xfrm flipH="1">
            <a:off x="2895600" y="3245573"/>
            <a:ext cx="381000" cy="194946"/>
          </a:xfrm>
          <a:prstGeom prst="r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dirty="0">
              <a:solidFill>
                <a:prstClr val="white"/>
              </a:solidFill>
            </a:endParaRPr>
          </a:p>
        </p:txBody>
      </p:sp>
    </p:spTree>
    <p:extLst>
      <p:ext uri="{BB962C8B-B14F-4D97-AF65-F5344CB8AC3E}">
        <p14:creationId xmlns:p14="http://schemas.microsoft.com/office/powerpoint/2010/main" val="2687023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3" name="Rectangle 2"/>
          <p:cNvSpPr/>
          <p:nvPr/>
        </p:nvSpPr>
        <p:spPr>
          <a:xfrm>
            <a:off x="304800" y="666750"/>
            <a:ext cx="3048000" cy="12954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zh-TW" altLang="en-US" b="1" dirty="0">
                <a:solidFill>
                  <a:prstClr val="white"/>
                </a:solidFill>
                <a:latin typeface="微軟正黑體" panose="020B0604030504040204" pitchFamily="34" charset="-120"/>
                <a:ea typeface="微軟正黑體" panose="020B0604030504040204" pitchFamily="34" charset="-120"/>
              </a:rPr>
              <a:t>在下方點擊“儲存</a:t>
            </a:r>
            <a:endParaRPr lang="en-US" b="1" dirty="0">
              <a:solidFill>
                <a:prstClr val="white"/>
              </a:solidFill>
              <a:latin typeface="微軟正黑體" panose="020B0604030504040204" pitchFamily="34" charset="-120"/>
              <a:ea typeface="微軟正黑體" panose="020B0604030504040204" pitchFamily="34" charset="-120"/>
            </a:endParaRPr>
          </a:p>
        </p:txBody>
      </p:sp>
      <p:sp>
        <p:nvSpPr>
          <p:cNvPr id="4" name="Rectangle 3"/>
          <p:cNvSpPr/>
          <p:nvPr/>
        </p:nvSpPr>
        <p:spPr>
          <a:xfrm>
            <a:off x="304800" y="2190750"/>
            <a:ext cx="3048000" cy="21336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zh-TW" altLang="en-US" b="1" dirty="0">
                <a:solidFill>
                  <a:prstClr val="white"/>
                </a:solidFill>
                <a:latin typeface="微軟正黑體" panose="020B0604030504040204" pitchFamily="34" charset="-120"/>
                <a:ea typeface="微軟正黑體" panose="020B0604030504040204" pitchFamily="34" charset="-120"/>
              </a:rPr>
              <a:t>接下來，你會看到這個螢幕， 上面，呈現所有相關的潛在用戶的起步資料</a:t>
            </a:r>
          </a:p>
        </p:txBody>
      </p:sp>
      <p:pic>
        <p:nvPicPr>
          <p:cNvPr id="5"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38360" y="570830"/>
            <a:ext cx="5778444" cy="375351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90349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grpSp>
        <p:nvGrpSpPr>
          <p:cNvPr id="13" name="Group 12"/>
          <p:cNvGrpSpPr/>
          <p:nvPr/>
        </p:nvGrpSpPr>
        <p:grpSpPr>
          <a:xfrm>
            <a:off x="457200" y="361950"/>
            <a:ext cx="8305800" cy="990600"/>
            <a:chOff x="1143000" y="514350"/>
            <a:chExt cx="8305800" cy="990600"/>
          </a:xfrm>
        </p:grpSpPr>
        <p:sp>
          <p:nvSpPr>
            <p:cNvPr id="2" name="Rectangle 1"/>
            <p:cNvSpPr/>
            <p:nvPr/>
          </p:nvSpPr>
          <p:spPr>
            <a:xfrm>
              <a:off x="1143000" y="514350"/>
              <a:ext cx="8305800" cy="9906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978150" indent="-285750" defTabSz="914400">
                <a:buFont typeface="Courier New" pitchFamily="49" charset="0"/>
                <a:buChar char="o"/>
              </a:pPr>
              <a:r>
                <a:rPr lang="zh" b="1" i="0" cap="all" dirty="0" smtClean="0">
                  <a:solidFill>
                    <a:srgbClr val="FFFFFF"/>
                  </a:solidFill>
                  <a:latin typeface="微軟正黑體" panose="020B0604030504040204" pitchFamily="34" charset="-120"/>
                  <a:ea typeface="微軟正黑體" panose="020B0604030504040204" pitchFamily="34" charset="-120"/>
                </a:rPr>
                <a:t>慎選一位共事的實習生</a:t>
              </a:r>
            </a:p>
            <a:p>
              <a:pPr marL="2978150" indent="-285750" defTabSz="914400">
                <a:buFont typeface="Courier New" pitchFamily="49" charset="0"/>
                <a:buChar char="o"/>
              </a:pPr>
              <a:r>
                <a:rPr lang="zh" b="1" i="0" cap="all" dirty="0" smtClean="0">
                  <a:solidFill>
                    <a:srgbClr val="FFFFFF"/>
                  </a:solidFill>
                  <a:latin typeface="微軟正黑體" panose="020B0604030504040204" pitchFamily="34" charset="-120"/>
                  <a:ea typeface="微軟正黑體" panose="020B0604030504040204" pitchFamily="34" charset="-120"/>
                </a:rPr>
                <a:t>啟動他們作為網路中心潛在人選</a:t>
              </a:r>
            </a:p>
          </p:txBody>
        </p:sp>
        <p:sp>
          <p:nvSpPr>
            <p:cNvPr id="3" name="Pentagon 2"/>
            <p:cNvSpPr/>
            <p:nvPr/>
          </p:nvSpPr>
          <p:spPr>
            <a:xfrm>
              <a:off x="1143000" y="514350"/>
              <a:ext cx="2438400" cy="990600"/>
            </a:xfrm>
            <a:prstGeom prst="homePlate">
              <a:avLst>
                <a:gd name="adj" fmla="val 30769"/>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zh" sz="2000" b="1" i="0" cap="all" dirty="0" smtClean="0">
                  <a:solidFill>
                    <a:srgbClr val="FFFFFF"/>
                  </a:solidFill>
                  <a:latin typeface="微軟正黑體" panose="020B0604030504040204" pitchFamily="34" charset="-120"/>
                  <a:ea typeface="微軟正黑體" panose="020B0604030504040204" pitchFamily="34" charset="-120"/>
                </a:rPr>
                <a:t>啟動實習生計畫</a:t>
              </a:r>
            </a:p>
          </p:txBody>
        </p:sp>
      </p:grpSp>
      <p:grpSp>
        <p:nvGrpSpPr>
          <p:cNvPr id="12" name="Group 11"/>
          <p:cNvGrpSpPr/>
          <p:nvPr/>
        </p:nvGrpSpPr>
        <p:grpSpPr>
          <a:xfrm>
            <a:off x="457200" y="1504950"/>
            <a:ext cx="8305800" cy="990600"/>
            <a:chOff x="1143000" y="1657350"/>
            <a:chExt cx="8305800" cy="990600"/>
          </a:xfrm>
          <a:solidFill>
            <a:srgbClr val="00B0F0"/>
          </a:solidFill>
        </p:grpSpPr>
        <p:sp>
          <p:nvSpPr>
            <p:cNvPr id="4" name="Rectangle 3"/>
            <p:cNvSpPr/>
            <p:nvPr/>
          </p:nvSpPr>
          <p:spPr>
            <a:xfrm>
              <a:off x="3048000" y="1657350"/>
              <a:ext cx="6400800" cy="990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85850" indent="-285750" defTabSz="914400">
                <a:buFont typeface="Courier New" pitchFamily="49" charset="0"/>
                <a:buChar char="o"/>
              </a:pPr>
              <a:r>
                <a:rPr lang="zh" b="1" i="0" cap="all" dirty="0" smtClean="0">
                  <a:solidFill>
                    <a:srgbClr val="FFFFFF"/>
                  </a:solidFill>
                  <a:latin typeface="微軟正黑體" panose="020B0604030504040204" pitchFamily="34" charset="-120"/>
                  <a:ea typeface="微軟正黑體" panose="020B0604030504040204" pitchFamily="34" charset="-120"/>
                </a:rPr>
                <a:t>網路中心授證訓練101、</a:t>
              </a:r>
              <a:r>
                <a:rPr lang="zh-TW" altLang="en-US" b="1" i="0" cap="all" dirty="0" smtClean="0">
                  <a:solidFill>
                    <a:srgbClr val="FFFFFF"/>
                  </a:solidFill>
                  <a:latin typeface="微軟正黑體" panose="020B0604030504040204" pitchFamily="34" charset="-120"/>
                  <a:ea typeface="微軟正黑體" panose="020B0604030504040204" pitchFamily="34" charset="-120"/>
                </a:rPr>
                <a:t>網上</a:t>
              </a:r>
              <a:r>
                <a:rPr lang="zh" b="1" i="0" cap="all" dirty="0" smtClean="0">
                  <a:solidFill>
                    <a:srgbClr val="FFFFFF"/>
                  </a:solidFill>
                  <a:latin typeface="微軟正黑體" panose="020B0604030504040204" pitchFamily="34" charset="-120"/>
                  <a:ea typeface="微軟正黑體" panose="020B0604030504040204" pitchFamily="34" charset="-120"/>
                </a:rPr>
                <a:t>網路中心授證訓練、簡易銷售</a:t>
              </a:r>
            </a:p>
            <a:p>
              <a:pPr marL="1085850" indent="-285750" defTabSz="914400">
                <a:buFont typeface="Courier New" pitchFamily="49" charset="0"/>
                <a:buChar char="o"/>
              </a:pPr>
              <a:r>
                <a:rPr lang="zh" b="1" i="0" cap="all" dirty="0" smtClean="0">
                  <a:solidFill>
                    <a:srgbClr val="FFFFFF"/>
                  </a:solidFill>
                  <a:latin typeface="微軟正黑體" panose="020B0604030504040204" pitchFamily="34" charset="-120"/>
                  <a:ea typeface="微軟正黑體" panose="020B0604030504040204" pitchFamily="34" charset="-120"/>
                </a:rPr>
                <a:t>成功五要訣、購物年金</a:t>
              </a:r>
            </a:p>
          </p:txBody>
        </p:sp>
        <p:sp>
          <p:nvSpPr>
            <p:cNvPr id="5" name="Pentagon 4"/>
            <p:cNvSpPr/>
            <p:nvPr/>
          </p:nvSpPr>
          <p:spPr>
            <a:xfrm>
              <a:off x="1143000" y="1657350"/>
              <a:ext cx="2438400" cy="990600"/>
            </a:xfrm>
            <a:prstGeom prst="homePlate">
              <a:avLst>
                <a:gd name="adj" fmla="val 30769"/>
              </a:avLst>
            </a:prstGeom>
            <a:solidFill>
              <a:srgbClr val="007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zh" sz="2000" b="1" i="0" cap="all" dirty="0" smtClean="0">
                  <a:solidFill>
                    <a:srgbClr val="FFFFFF"/>
                  </a:solidFill>
                  <a:latin typeface="微軟正黑體" panose="020B0604030504040204" pitchFamily="34" charset="-120"/>
                  <a:ea typeface="微軟正黑體" panose="020B0604030504040204" pitchFamily="34" charset="-120"/>
                </a:rPr>
                <a:t>教育</a:t>
              </a:r>
            </a:p>
          </p:txBody>
        </p:sp>
      </p:grpSp>
      <p:grpSp>
        <p:nvGrpSpPr>
          <p:cNvPr id="11" name="Group 10"/>
          <p:cNvGrpSpPr/>
          <p:nvPr/>
        </p:nvGrpSpPr>
        <p:grpSpPr>
          <a:xfrm>
            <a:off x="457200" y="2647950"/>
            <a:ext cx="8305800" cy="990600"/>
            <a:chOff x="1143000" y="2800350"/>
            <a:chExt cx="8305800" cy="990600"/>
          </a:xfrm>
        </p:grpSpPr>
        <p:sp>
          <p:nvSpPr>
            <p:cNvPr id="6" name="Rectangle 5"/>
            <p:cNvSpPr/>
            <p:nvPr/>
          </p:nvSpPr>
          <p:spPr>
            <a:xfrm>
              <a:off x="1143000" y="2800350"/>
              <a:ext cx="8305800" cy="9906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965450" indent="-285750" defTabSz="914400">
                <a:buFont typeface="Courier New" pitchFamily="49" charset="0"/>
                <a:buChar char="o"/>
              </a:pPr>
              <a:r>
                <a:rPr lang="zh" b="1" i="0" cap="all" dirty="0" smtClean="0">
                  <a:solidFill>
                    <a:srgbClr val="FFFFFF"/>
                  </a:solidFill>
                  <a:latin typeface="微軟正黑體" panose="020B0604030504040204" pitchFamily="34" charset="-120"/>
                  <a:ea typeface="微軟正黑體" panose="020B0604030504040204" pitchFamily="34" charset="-120"/>
                </a:rPr>
                <a:t>使用網路中心起步指南，幫助他們安排會談並銷售第一個網站。</a:t>
              </a:r>
            </a:p>
            <a:p>
              <a:pPr marL="2965450" indent="-285750" defTabSz="914400">
                <a:buFont typeface="Courier New" pitchFamily="49" charset="0"/>
                <a:buChar char="o"/>
              </a:pPr>
              <a:r>
                <a:rPr lang="zh" b="1" i="0" cap="all" dirty="0" smtClean="0">
                  <a:solidFill>
                    <a:srgbClr val="FFFFFF"/>
                  </a:solidFill>
                  <a:latin typeface="微軟正黑體" panose="020B0604030504040204" pitchFamily="34" charset="-120"/>
                  <a:ea typeface="微軟正黑體" panose="020B0604030504040204" pitchFamily="34" charset="-120"/>
                </a:rPr>
                <a:t>展示計畫，看看能否引出其他潛在人選</a:t>
              </a:r>
            </a:p>
          </p:txBody>
        </p:sp>
        <p:sp>
          <p:nvSpPr>
            <p:cNvPr id="7" name="Pentagon 6"/>
            <p:cNvSpPr/>
            <p:nvPr/>
          </p:nvSpPr>
          <p:spPr>
            <a:xfrm>
              <a:off x="1143000" y="2800350"/>
              <a:ext cx="2438400" cy="990600"/>
            </a:xfrm>
            <a:prstGeom prst="homePlate">
              <a:avLst>
                <a:gd name="adj" fmla="val 30769"/>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zh" sz="2000" b="1" i="0" cap="all" dirty="0" smtClean="0">
                  <a:solidFill>
                    <a:srgbClr val="FFFFFF"/>
                  </a:solidFill>
                  <a:latin typeface="微軟正黑體" panose="020B0604030504040204" pitchFamily="34" charset="-120"/>
                  <a:ea typeface="微軟正黑體" panose="020B0604030504040204" pitchFamily="34" charset="-120"/>
                </a:rPr>
                <a:t>銷售網站會談</a:t>
              </a:r>
              <a:r>
                <a:rPr lang="en" sz="2000" dirty="0" smtClean="0">
                  <a:latin typeface="微軟正黑體" panose="020B0604030504040204" pitchFamily="34" charset="-120"/>
                  <a:ea typeface="微軟正黑體" panose="020B0604030504040204" pitchFamily="34" charset="-120"/>
                </a:rPr>
                <a:t/>
              </a:r>
              <a:br>
                <a:rPr lang="en" sz="2000" dirty="0" smtClean="0">
                  <a:latin typeface="微軟正黑體" panose="020B0604030504040204" pitchFamily="34" charset="-120"/>
                  <a:ea typeface="微軟正黑體" panose="020B0604030504040204" pitchFamily="34" charset="-120"/>
                </a:rPr>
              </a:br>
              <a:r>
                <a:rPr lang="zh" sz="2000" b="1" i="0" cap="all" dirty="0" smtClean="0">
                  <a:solidFill>
                    <a:srgbClr val="FFFFFF"/>
                  </a:solidFill>
                  <a:latin typeface="微軟正黑體" panose="020B0604030504040204" pitchFamily="34" charset="-120"/>
                  <a:ea typeface="微軟正黑體" panose="020B0604030504040204" pitchFamily="34" charset="-120"/>
                </a:rPr>
                <a:t>展示計畫</a:t>
              </a:r>
            </a:p>
          </p:txBody>
        </p:sp>
      </p:grpSp>
      <p:grpSp>
        <p:nvGrpSpPr>
          <p:cNvPr id="10" name="Group 9"/>
          <p:cNvGrpSpPr/>
          <p:nvPr/>
        </p:nvGrpSpPr>
        <p:grpSpPr>
          <a:xfrm>
            <a:off x="457200" y="3790950"/>
            <a:ext cx="8305800" cy="990600"/>
            <a:chOff x="1143000" y="3943350"/>
            <a:chExt cx="8305800" cy="990600"/>
          </a:xfrm>
          <a:solidFill>
            <a:srgbClr val="00B0F0"/>
          </a:solidFill>
        </p:grpSpPr>
        <p:sp>
          <p:nvSpPr>
            <p:cNvPr id="8" name="Rectangle 7"/>
            <p:cNvSpPr/>
            <p:nvPr/>
          </p:nvSpPr>
          <p:spPr>
            <a:xfrm>
              <a:off x="1143000" y="3943350"/>
              <a:ext cx="8305800" cy="990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971800" defTabSz="914400"/>
              <a:r>
                <a:rPr lang="zh" b="1" i="0" cap="all" dirty="0" smtClean="0">
                  <a:solidFill>
                    <a:srgbClr val="FFFFFF"/>
                  </a:solidFill>
                  <a:latin typeface="微軟正黑體" panose="020B0604030504040204" pitchFamily="34" charset="-120"/>
                  <a:ea typeface="微軟正黑體" panose="020B0604030504040204" pitchFamily="34" charset="-120"/>
                </a:rPr>
                <a:t>使用網站銷售的零售利潤，做為實習生的事業資金！</a:t>
              </a:r>
            </a:p>
          </p:txBody>
        </p:sp>
        <p:sp>
          <p:nvSpPr>
            <p:cNvPr id="9" name="Pentagon 8"/>
            <p:cNvSpPr/>
            <p:nvPr/>
          </p:nvSpPr>
          <p:spPr>
            <a:xfrm>
              <a:off x="1143000" y="3943350"/>
              <a:ext cx="2438400" cy="990600"/>
            </a:xfrm>
            <a:prstGeom prst="homePlate">
              <a:avLst>
                <a:gd name="adj" fmla="val 30769"/>
              </a:avLst>
            </a:prstGeom>
            <a:solidFill>
              <a:srgbClr val="007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zh" sz="2000" b="1" i="0" cap="all" dirty="0" smtClean="0">
                  <a:solidFill>
                    <a:srgbClr val="FFFFFF"/>
                  </a:solidFill>
                  <a:latin typeface="微軟正黑體" panose="020B0604030504040204" pitchFamily="34" charset="-120"/>
                  <a:ea typeface="微軟正黑體" panose="020B0604030504040204" pitchFamily="34" charset="-120"/>
                </a:rPr>
                <a:t>成為超連鎖</a:t>
              </a:r>
              <a:r>
                <a:rPr lang="en-US" altLang="zh" sz="2000" b="1" baseline="30000" dirty="0">
                  <a:solidFill>
                    <a:srgbClr val="FFFFFF"/>
                  </a:solidFill>
                  <a:latin typeface="微軟正黑體" panose="020B0604030504040204" pitchFamily="34" charset="-120"/>
                  <a:ea typeface="微軟正黑體" panose="020B0604030504040204" pitchFamily="34" charset="-120"/>
                </a:rPr>
                <a:t>®</a:t>
              </a:r>
              <a:r>
                <a:rPr lang="zh" sz="2000" b="1" i="0" cap="all" dirty="0" smtClean="0">
                  <a:solidFill>
                    <a:srgbClr val="FFFFFF"/>
                  </a:solidFill>
                  <a:latin typeface="微軟正黑體" panose="020B0604030504040204" pitchFamily="34" charset="-120"/>
                  <a:ea typeface="微軟正黑體" panose="020B0604030504040204" pitchFamily="34" charset="-120"/>
                </a:rPr>
                <a:t>店主</a:t>
              </a:r>
            </a:p>
          </p:txBody>
        </p:sp>
      </p:grpSp>
    </p:spTree>
    <p:extLst>
      <p:ext uri="{BB962C8B-B14F-4D97-AF65-F5344CB8AC3E}">
        <p14:creationId xmlns:p14="http://schemas.microsoft.com/office/powerpoint/2010/main" val="2501494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l="4445"/>
          <a:stretch/>
        </p:blipFill>
        <p:spPr>
          <a:xfrm flipH="1">
            <a:off x="0" y="0"/>
            <a:ext cx="4914900" cy="5143500"/>
          </a:xfrm>
          <a:prstGeom prst="rect">
            <a:avLst/>
          </a:prstGeom>
          <a:effectLst/>
        </p:spPr>
      </p:pic>
      <p:sp>
        <p:nvSpPr>
          <p:cNvPr id="3" name="Rectangle 2"/>
          <p:cNvSpPr/>
          <p:nvPr/>
        </p:nvSpPr>
        <p:spPr>
          <a:xfrm>
            <a:off x="5257800" y="666750"/>
            <a:ext cx="3729038" cy="3662541"/>
          </a:xfrm>
          <a:prstGeom prst="rect">
            <a:avLst/>
          </a:prstGeom>
        </p:spPr>
        <p:txBody>
          <a:bodyPr wrap="square">
            <a:spAutoFit/>
          </a:bodyPr>
          <a:lstStyle/>
          <a:p>
            <a:pPr marL="342900" indent="-342900" defTabSz="914400">
              <a:buFont typeface="Courier New" pitchFamily="49" charset="0"/>
              <a:buChar char="o"/>
              <a:defRPr/>
            </a:pPr>
            <a:r>
              <a:rPr lang="zh" b="1" i="0" dirty="0" smtClean="0">
                <a:solidFill>
                  <a:srgbClr val="FFFFFF"/>
                </a:solidFill>
                <a:latin typeface="微軟正黑體" panose="020B0604030504040204" pitchFamily="34" charset="-120"/>
                <a:ea typeface="微軟正黑體" panose="020B0604030504040204" pitchFamily="34" charset="-120"/>
              </a:rPr>
              <a:t>幫助他們正確起步！</a:t>
            </a:r>
          </a:p>
          <a:p>
            <a:pPr marL="342900" indent="-342900" defTabSz="914400">
              <a:buFont typeface="Courier New" pitchFamily="49" charset="0"/>
              <a:buChar char="o"/>
              <a:defRPr/>
            </a:pPr>
            <a:r>
              <a:rPr lang="zh" b="1" i="0" dirty="0" smtClean="0">
                <a:solidFill>
                  <a:srgbClr val="FFFFFF"/>
                </a:solidFill>
                <a:latin typeface="微軟正黑體" panose="020B0604030504040204" pitchFamily="34" charset="-120"/>
                <a:ea typeface="微軟正黑體" panose="020B0604030504040204" pitchFamily="34" charset="-120"/>
              </a:rPr>
              <a:t>您樹立榜樣，就會有人跟上</a:t>
            </a:r>
          </a:p>
          <a:p>
            <a:pPr marL="342900" indent="-342900" defTabSz="914400">
              <a:buFont typeface="Courier New" pitchFamily="49" charset="0"/>
              <a:buChar char="o"/>
              <a:defRPr/>
            </a:pPr>
            <a:r>
              <a:rPr lang="zh" b="1" i="0" dirty="0" smtClean="0">
                <a:solidFill>
                  <a:srgbClr val="FFFFFF"/>
                </a:solidFill>
                <a:latin typeface="微軟正黑體" panose="020B0604030504040204" pitchFamily="34" charset="-120"/>
                <a:ea typeface="微軟正黑體" panose="020B0604030504040204" pitchFamily="34" charset="-120"/>
              </a:rPr>
              <a:t>您的作為將會深度複製您的團隊！</a:t>
            </a:r>
          </a:p>
          <a:p>
            <a:pPr marL="342900" indent="-342900" defTabSz="914400">
              <a:buFont typeface="Courier New" pitchFamily="49" charset="0"/>
              <a:buChar char="o"/>
              <a:defRPr/>
            </a:pPr>
            <a:endParaRPr lang="en-US" b="1" dirty="0">
              <a:solidFill>
                <a:prstClr val="white"/>
              </a:solidFill>
              <a:latin typeface="微軟正黑體" panose="020B0604030504040204" pitchFamily="34" charset="-120"/>
              <a:ea typeface="微軟正黑體" panose="020B0604030504040204" pitchFamily="34" charset="-120"/>
            </a:endParaRPr>
          </a:p>
          <a:p>
            <a:pPr marL="342900" indent="-342900" defTabSz="914400">
              <a:buFont typeface="Courier New" pitchFamily="49" charset="0"/>
              <a:buChar char="o"/>
              <a:defRPr/>
            </a:pPr>
            <a:endParaRPr lang="en-US" b="1" dirty="0">
              <a:solidFill>
                <a:prstClr val="white"/>
              </a:solidFill>
              <a:latin typeface="微軟正黑體" panose="020B0604030504040204" pitchFamily="34" charset="-120"/>
              <a:ea typeface="微軟正黑體" panose="020B0604030504040204" pitchFamily="34" charset="-120"/>
            </a:endParaRPr>
          </a:p>
          <a:p>
            <a:pPr algn="ctr" defTabSz="914400">
              <a:defRPr/>
            </a:pPr>
            <a:r>
              <a:rPr lang="zh" sz="2800" b="1" i="0" dirty="0" smtClean="0">
                <a:solidFill>
                  <a:srgbClr val="FFFFFF"/>
                </a:solidFill>
                <a:latin typeface="微軟正黑體" panose="020B0604030504040204" pitchFamily="34" charset="-120"/>
                <a:ea typeface="微軟正黑體" panose="020B0604030504040204" pitchFamily="34" charset="-120"/>
              </a:rPr>
              <a:t>自我負責 </a:t>
            </a:r>
          </a:p>
          <a:p>
            <a:pPr algn="ctr" defTabSz="914400">
              <a:defRPr/>
            </a:pPr>
            <a:r>
              <a:rPr lang="zh" sz="2800" b="1" i="0" dirty="0" smtClean="0">
                <a:solidFill>
                  <a:srgbClr val="FFFFFF"/>
                </a:solidFill>
                <a:latin typeface="微軟正黑體" panose="020B0604030504040204" pitchFamily="34" charset="-120"/>
                <a:ea typeface="微軟正黑體" panose="020B0604030504040204" pitchFamily="34" charset="-120"/>
              </a:rPr>
              <a:t>很重要 </a:t>
            </a:r>
          </a:p>
          <a:p>
            <a:pPr algn="ctr" defTabSz="914400">
              <a:defRPr/>
            </a:pPr>
            <a:endParaRPr lang="en-US" sz="2800" b="1" dirty="0">
              <a:solidFill>
                <a:prstClr val="white"/>
              </a:solidFill>
              <a:latin typeface="微軟正黑體" panose="020B0604030504040204" pitchFamily="34" charset="-120"/>
              <a:ea typeface="微軟正黑體" panose="020B0604030504040204" pitchFamily="34" charset="-120"/>
            </a:endParaRPr>
          </a:p>
          <a:p>
            <a:pPr algn="ctr" defTabSz="914400">
              <a:defRPr/>
            </a:pPr>
            <a:r>
              <a:rPr lang="zh" sz="2000" b="1" i="0" dirty="0" smtClean="0">
                <a:solidFill>
                  <a:srgbClr val="FFFFFF"/>
                </a:solidFill>
                <a:latin typeface="微軟正黑體" panose="020B0604030504040204" pitchFamily="34" charset="-120"/>
                <a:ea typeface="微軟正黑體" panose="020B0604030504040204" pitchFamily="34" charset="-120"/>
              </a:rPr>
              <a:t>如果競賽正在進行：</a:t>
            </a:r>
            <a:r>
              <a:rPr lang="en" sz="2000" b="1" dirty="0" smtClean="0">
                <a:latin typeface="微軟正黑體" panose="020B0604030504040204" pitchFamily="34" charset="-120"/>
                <a:ea typeface="微軟正黑體" panose="020B0604030504040204" pitchFamily="34" charset="-120"/>
              </a:rPr>
              <a:t/>
            </a:r>
            <a:br>
              <a:rPr lang="en" sz="2000" b="1" dirty="0" smtClean="0">
                <a:latin typeface="微軟正黑體" panose="020B0604030504040204" pitchFamily="34" charset="-120"/>
                <a:ea typeface="微軟正黑體" panose="020B0604030504040204" pitchFamily="34" charset="-120"/>
              </a:rPr>
            </a:br>
            <a:r>
              <a:rPr lang="zh" sz="2000" b="1" i="0" dirty="0" smtClean="0">
                <a:solidFill>
                  <a:srgbClr val="FFFFFF"/>
                </a:solidFill>
                <a:latin typeface="微軟正黑體" panose="020B0604030504040204" pitchFamily="34" charset="-120"/>
                <a:ea typeface="微軟正黑體" panose="020B0604030504040204" pitchFamily="34" charset="-120"/>
              </a:rPr>
              <a:t>www.</a:t>
            </a:r>
            <a:r>
              <a:rPr lang="en-US" altLang="zh" sz="2000" b="1" i="0" dirty="0" smtClean="0">
                <a:solidFill>
                  <a:srgbClr val="FFFFFF"/>
                </a:solidFill>
                <a:latin typeface="微軟正黑體" panose="020B0604030504040204" pitchFamily="34" charset="-120"/>
                <a:ea typeface="微軟正黑體" panose="020B0604030504040204" pitchFamily="34" charset="-120"/>
              </a:rPr>
              <a:t>mawc411.com</a:t>
            </a:r>
            <a:r>
              <a:rPr lang="zh" sz="2000" b="1" i="0" dirty="0" smtClean="0">
                <a:solidFill>
                  <a:srgbClr val="FFFFFF"/>
                </a:solidFill>
                <a:latin typeface="微軟正黑體" panose="020B0604030504040204" pitchFamily="34" charset="-120"/>
                <a:ea typeface="微軟正黑體" panose="020B0604030504040204" pitchFamily="34" charset="-120"/>
              </a:rPr>
              <a:t>或…</a:t>
            </a:r>
          </a:p>
          <a:p>
            <a:pPr algn="ctr" defTabSz="914400">
              <a:defRPr/>
            </a:pPr>
            <a:endParaRPr lang="en-US" b="1" dirty="0">
              <a:solidFill>
                <a:prstClr val="whit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883281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9144000" cy="5143501"/>
          </a:xfrm>
          <a:prstGeom prst="rect">
            <a:avLst/>
          </a:prstGeom>
        </p:spPr>
      </p:pic>
      <p:pic>
        <p:nvPicPr>
          <p:cNvPr id="2" name="圖片 1"/>
          <p:cNvPicPr>
            <a:picLocks noChangeAspect="1"/>
          </p:cNvPicPr>
          <p:nvPr/>
        </p:nvPicPr>
        <p:blipFill rotWithShape="1">
          <a:blip r:embed="rId4"/>
          <a:srcRect b="48948"/>
          <a:stretch/>
        </p:blipFill>
        <p:spPr>
          <a:xfrm>
            <a:off x="3210048" y="1113182"/>
            <a:ext cx="2723903" cy="3657601"/>
          </a:xfrm>
          <a:prstGeom prst="rect">
            <a:avLst/>
          </a:prstGeom>
        </p:spPr>
      </p:pic>
      <p:sp>
        <p:nvSpPr>
          <p:cNvPr id="8" name="Rectangle 7"/>
          <p:cNvSpPr/>
          <p:nvPr/>
        </p:nvSpPr>
        <p:spPr>
          <a:xfrm>
            <a:off x="2975428" y="191407"/>
            <a:ext cx="3265715" cy="400110"/>
          </a:xfrm>
          <a:prstGeom prst="rect">
            <a:avLst/>
          </a:prstGeom>
          <a:solidFill>
            <a:srgbClr val="00B0F0">
              <a:alpha val="85000"/>
            </a:srgbClr>
          </a:solidFill>
        </p:spPr>
        <p:txBody>
          <a:bodyPr wrap="square">
            <a:spAutoFit/>
          </a:bodyPr>
          <a:lstStyle/>
          <a:p>
            <a:pPr algn="ctr" defTabSz="914400"/>
            <a:r>
              <a:rPr lang="x-none" sz="2000" b="1" u="sng" cap="all" dirty="0" smtClean="0">
                <a:solidFill>
                  <a:srgbClr val="FFFFFF"/>
                </a:solidFill>
                <a:latin typeface="微軟正黑體" panose="020B0604030504040204" pitchFamily="34" charset="-120"/>
                <a:ea typeface="SimSun" pitchFamily="18" charset="0"/>
              </a:rPr>
              <a:t>www.mawc411.com</a:t>
            </a:r>
          </a:p>
        </p:txBody>
      </p:sp>
      <p:pic>
        <p:nvPicPr>
          <p:cNvPr id="3" name="圖片 2"/>
          <p:cNvPicPr>
            <a:picLocks noChangeAspect="1"/>
          </p:cNvPicPr>
          <p:nvPr/>
        </p:nvPicPr>
        <p:blipFill rotWithShape="1">
          <a:blip r:embed="rId5"/>
          <a:srcRect r="6892" b="84040"/>
          <a:stretch/>
        </p:blipFill>
        <p:spPr>
          <a:xfrm>
            <a:off x="7129743" y="2717092"/>
            <a:ext cx="1045614" cy="1704437"/>
          </a:xfrm>
          <a:prstGeom prst="rect">
            <a:avLst/>
          </a:prstGeom>
        </p:spPr>
      </p:pic>
    </p:spTree>
    <p:extLst>
      <p:ext uri="{BB962C8B-B14F-4D97-AF65-F5344CB8AC3E}">
        <p14:creationId xmlns:p14="http://schemas.microsoft.com/office/powerpoint/2010/main" val="3569431904"/>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0"/>
            <a:ext cx="3505200" cy="51435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b="1" dirty="0">
              <a:solidFill>
                <a:prstClr val="white"/>
              </a:solidFill>
              <a:latin typeface="微軟正黑體" panose="020B0604030504040204" pitchFamily="34" charset="-120"/>
              <a:ea typeface="微軟正黑體" panose="020B0604030504040204" pitchFamily="34" charset="-120"/>
            </a:endParaRPr>
          </a:p>
        </p:txBody>
      </p:sp>
      <p:sp>
        <p:nvSpPr>
          <p:cNvPr id="5" name="Pentagon 4"/>
          <p:cNvSpPr/>
          <p:nvPr/>
        </p:nvSpPr>
        <p:spPr>
          <a:xfrm>
            <a:off x="304800" y="260351"/>
            <a:ext cx="533400" cy="599673"/>
          </a:xfrm>
          <a:prstGeom prst="homePlat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b="1" dirty="0" smtClean="0">
                <a:solidFill>
                  <a:srgbClr val="FFFFFF"/>
                </a:solidFill>
                <a:latin typeface="微軟正黑體" panose="020B0604030504040204" pitchFamily="34" charset="-120"/>
                <a:ea typeface="微軟正黑體" panose="020B0604030504040204" pitchFamily="34" charset="-120"/>
              </a:rPr>
              <a:t>1</a:t>
            </a:r>
          </a:p>
        </p:txBody>
      </p:sp>
      <p:sp>
        <p:nvSpPr>
          <p:cNvPr id="6" name="Pentagon 5"/>
          <p:cNvSpPr/>
          <p:nvPr/>
        </p:nvSpPr>
        <p:spPr>
          <a:xfrm>
            <a:off x="304800" y="1098551"/>
            <a:ext cx="533400" cy="599673"/>
          </a:xfrm>
          <a:prstGeom prst="homePlat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b="1" dirty="0" smtClean="0">
                <a:solidFill>
                  <a:srgbClr val="FFFFFF"/>
                </a:solidFill>
                <a:latin typeface="微軟正黑體" panose="020B0604030504040204" pitchFamily="34" charset="-120"/>
                <a:ea typeface="微軟正黑體" panose="020B0604030504040204" pitchFamily="34" charset="-120"/>
              </a:rPr>
              <a:t>2</a:t>
            </a:r>
          </a:p>
        </p:txBody>
      </p:sp>
      <p:sp>
        <p:nvSpPr>
          <p:cNvPr id="7" name="Pentagon 6"/>
          <p:cNvSpPr/>
          <p:nvPr/>
        </p:nvSpPr>
        <p:spPr>
          <a:xfrm>
            <a:off x="274134" y="1936751"/>
            <a:ext cx="533400" cy="599673"/>
          </a:xfrm>
          <a:prstGeom prst="homePlat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b="1" dirty="0" smtClean="0">
                <a:solidFill>
                  <a:srgbClr val="FFFFFF"/>
                </a:solidFill>
                <a:latin typeface="微軟正黑體" panose="020B0604030504040204" pitchFamily="34" charset="-120"/>
                <a:ea typeface="微軟正黑體" panose="020B0604030504040204" pitchFamily="34" charset="-120"/>
              </a:rPr>
              <a:t>3</a:t>
            </a:r>
          </a:p>
        </p:txBody>
      </p:sp>
      <p:sp>
        <p:nvSpPr>
          <p:cNvPr id="8" name="Pentagon 7"/>
          <p:cNvSpPr/>
          <p:nvPr/>
        </p:nvSpPr>
        <p:spPr>
          <a:xfrm>
            <a:off x="274134" y="2749550"/>
            <a:ext cx="533400" cy="599673"/>
          </a:xfrm>
          <a:prstGeom prst="homePlat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b="1" dirty="0" smtClean="0">
                <a:solidFill>
                  <a:srgbClr val="FFFFFF"/>
                </a:solidFill>
                <a:latin typeface="微軟正黑體" panose="020B0604030504040204" pitchFamily="34" charset="-120"/>
                <a:ea typeface="微軟正黑體" panose="020B0604030504040204" pitchFamily="34" charset="-120"/>
              </a:rPr>
              <a:t>4</a:t>
            </a:r>
          </a:p>
        </p:txBody>
      </p:sp>
      <p:sp>
        <p:nvSpPr>
          <p:cNvPr id="11" name="Pentagon 10"/>
          <p:cNvSpPr/>
          <p:nvPr/>
        </p:nvSpPr>
        <p:spPr>
          <a:xfrm>
            <a:off x="292100" y="3546877"/>
            <a:ext cx="533400" cy="599673"/>
          </a:xfrm>
          <a:prstGeom prst="homePlat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b="1" dirty="0" smtClean="0">
                <a:solidFill>
                  <a:srgbClr val="FFFFFF"/>
                </a:solidFill>
                <a:latin typeface="微軟正黑體" panose="020B0604030504040204" pitchFamily="34" charset="-120"/>
                <a:ea typeface="微軟正黑體" panose="020B0604030504040204" pitchFamily="34" charset="-120"/>
              </a:rPr>
              <a:t>5</a:t>
            </a:r>
          </a:p>
        </p:txBody>
      </p:sp>
      <p:sp>
        <p:nvSpPr>
          <p:cNvPr id="12" name="Pentagon 11"/>
          <p:cNvSpPr/>
          <p:nvPr/>
        </p:nvSpPr>
        <p:spPr>
          <a:xfrm>
            <a:off x="292100" y="4385078"/>
            <a:ext cx="533400" cy="599673"/>
          </a:xfrm>
          <a:prstGeom prst="homePlat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b="1" dirty="0" smtClean="0">
                <a:solidFill>
                  <a:srgbClr val="FFFFFF"/>
                </a:solidFill>
                <a:latin typeface="微軟正黑體" panose="020B0604030504040204" pitchFamily="34" charset="-120"/>
                <a:ea typeface="微軟正黑體" panose="020B0604030504040204" pitchFamily="34" charset="-120"/>
              </a:rPr>
              <a:t>6</a:t>
            </a:r>
          </a:p>
        </p:txBody>
      </p:sp>
      <p:grpSp>
        <p:nvGrpSpPr>
          <p:cNvPr id="16" name="Group 15"/>
          <p:cNvGrpSpPr/>
          <p:nvPr/>
        </p:nvGrpSpPr>
        <p:grpSpPr>
          <a:xfrm>
            <a:off x="838200" y="298451"/>
            <a:ext cx="3124200" cy="569514"/>
            <a:chOff x="838200" y="240209"/>
            <a:chExt cx="3124200" cy="569514"/>
          </a:xfrm>
        </p:grpSpPr>
        <p:sp>
          <p:nvSpPr>
            <p:cNvPr id="17" name="Rectangle 16"/>
            <p:cNvSpPr/>
            <p:nvPr/>
          </p:nvSpPr>
          <p:spPr>
            <a:xfrm>
              <a:off x="838200" y="240209"/>
              <a:ext cx="3124200" cy="338554"/>
            </a:xfrm>
            <a:prstGeom prst="rect">
              <a:avLst/>
            </a:prstGeom>
          </p:spPr>
          <p:txBody>
            <a:bodyPr wrap="square">
              <a:spAutoFit/>
            </a:bodyPr>
            <a:lstStyle/>
            <a:p>
              <a:pPr defTabSz="914400"/>
              <a:r>
                <a:rPr lang="x-none" sz="1600" b="1" cap="all" dirty="0" smtClean="0">
                  <a:solidFill>
                    <a:srgbClr val="FFC000"/>
                  </a:solidFill>
                  <a:latin typeface="微軟正黑體" panose="020B0604030504040204" pitchFamily="34" charset="-120"/>
                  <a:ea typeface="微軟正黑體" panose="020B0604030504040204" pitchFamily="34" charset="-120"/>
                </a:rPr>
                <a:t>自我負責</a:t>
              </a:r>
            </a:p>
          </p:txBody>
        </p:sp>
        <p:sp>
          <p:nvSpPr>
            <p:cNvPr id="18" name="Rectangle 17"/>
            <p:cNvSpPr/>
            <p:nvPr/>
          </p:nvSpPr>
          <p:spPr>
            <a:xfrm>
              <a:off x="838200" y="501946"/>
              <a:ext cx="3124200" cy="307777"/>
            </a:xfrm>
            <a:prstGeom prst="rect">
              <a:avLst/>
            </a:prstGeom>
          </p:spPr>
          <p:txBody>
            <a:bodyPr wrap="square">
              <a:spAutoFit/>
            </a:bodyPr>
            <a:lstStyle/>
            <a:p>
              <a:pPr defTabSz="914400">
                <a:defRPr/>
              </a:pPr>
              <a:r>
                <a:rPr lang="x-none" sz="1400" b="1" dirty="0" smtClean="0">
                  <a:solidFill>
                    <a:srgbClr val="FFFFFF"/>
                  </a:solidFill>
                  <a:latin typeface="微軟正黑體" panose="020B0604030504040204" pitchFamily="34" charset="-120"/>
                  <a:ea typeface="微軟正黑體" panose="020B0604030504040204" pitchFamily="34" charset="-120"/>
                </a:rPr>
                <a:t>團隊的力量</a:t>
              </a:r>
            </a:p>
          </p:txBody>
        </p:sp>
      </p:grpSp>
      <p:grpSp>
        <p:nvGrpSpPr>
          <p:cNvPr id="36" name="Group 35"/>
          <p:cNvGrpSpPr/>
          <p:nvPr/>
        </p:nvGrpSpPr>
        <p:grpSpPr>
          <a:xfrm>
            <a:off x="838200" y="1123949"/>
            <a:ext cx="3124200" cy="569514"/>
            <a:chOff x="838200" y="240209"/>
            <a:chExt cx="3124200" cy="569514"/>
          </a:xfrm>
        </p:grpSpPr>
        <p:sp>
          <p:nvSpPr>
            <p:cNvPr id="37" name="Rectangle 36"/>
            <p:cNvSpPr/>
            <p:nvPr/>
          </p:nvSpPr>
          <p:spPr>
            <a:xfrm>
              <a:off x="838200" y="240209"/>
              <a:ext cx="3124200" cy="338554"/>
            </a:xfrm>
            <a:prstGeom prst="rect">
              <a:avLst/>
            </a:prstGeom>
          </p:spPr>
          <p:txBody>
            <a:bodyPr wrap="square">
              <a:spAutoFit/>
            </a:bodyPr>
            <a:lstStyle/>
            <a:p>
              <a:pPr defTabSz="914400"/>
              <a:r>
                <a:rPr lang="x-none" sz="1600" b="1" cap="all" dirty="0" smtClean="0">
                  <a:solidFill>
                    <a:srgbClr val="FFC000"/>
                  </a:solidFill>
                  <a:latin typeface="微軟正黑體" panose="020B0604030504040204" pitchFamily="34" charset="-120"/>
                  <a:ea typeface="微軟正黑體" panose="020B0604030504040204" pitchFamily="34" charset="-120"/>
                </a:rPr>
                <a:t>透明化</a:t>
              </a:r>
            </a:p>
          </p:txBody>
        </p:sp>
        <p:sp>
          <p:nvSpPr>
            <p:cNvPr id="38" name="Rectangle 37"/>
            <p:cNvSpPr/>
            <p:nvPr/>
          </p:nvSpPr>
          <p:spPr>
            <a:xfrm>
              <a:off x="838200" y="501946"/>
              <a:ext cx="3124200" cy="307777"/>
            </a:xfrm>
            <a:prstGeom prst="rect">
              <a:avLst/>
            </a:prstGeom>
          </p:spPr>
          <p:txBody>
            <a:bodyPr wrap="square">
              <a:spAutoFit/>
            </a:bodyPr>
            <a:lstStyle/>
            <a:p>
              <a:pPr defTabSz="914400">
                <a:defRPr/>
              </a:pPr>
              <a:r>
                <a:rPr lang="x-none" sz="1400" b="1" dirty="0" smtClean="0">
                  <a:solidFill>
                    <a:srgbClr val="FFFFFF"/>
                  </a:solidFill>
                  <a:latin typeface="微軟正黑體" panose="020B0604030504040204" pitchFamily="34" charset="-120"/>
                  <a:ea typeface="微軟正黑體" panose="020B0604030504040204" pitchFamily="34" charset="-120"/>
                </a:rPr>
                <a:t>評估您的活動</a:t>
              </a:r>
            </a:p>
          </p:txBody>
        </p:sp>
      </p:grpSp>
      <p:grpSp>
        <p:nvGrpSpPr>
          <p:cNvPr id="39" name="Group 38"/>
          <p:cNvGrpSpPr/>
          <p:nvPr/>
        </p:nvGrpSpPr>
        <p:grpSpPr>
          <a:xfrm>
            <a:off x="838200" y="1964137"/>
            <a:ext cx="3124200" cy="569514"/>
            <a:chOff x="838200" y="240209"/>
            <a:chExt cx="3124200" cy="569514"/>
          </a:xfrm>
        </p:grpSpPr>
        <p:sp>
          <p:nvSpPr>
            <p:cNvPr id="40" name="Rectangle 39"/>
            <p:cNvSpPr/>
            <p:nvPr/>
          </p:nvSpPr>
          <p:spPr>
            <a:xfrm>
              <a:off x="838200" y="240209"/>
              <a:ext cx="3124200" cy="338554"/>
            </a:xfrm>
            <a:prstGeom prst="rect">
              <a:avLst/>
            </a:prstGeom>
          </p:spPr>
          <p:txBody>
            <a:bodyPr wrap="square">
              <a:spAutoFit/>
            </a:bodyPr>
            <a:lstStyle/>
            <a:p>
              <a:pPr defTabSz="914400"/>
              <a:r>
                <a:rPr lang="x-none" sz="1600" b="1" cap="all" dirty="0" smtClean="0">
                  <a:solidFill>
                    <a:srgbClr val="FFC000"/>
                  </a:solidFill>
                  <a:latin typeface="微軟正黑體" panose="020B0604030504040204" pitchFamily="34" charset="-120"/>
                  <a:ea typeface="微軟正黑體" panose="020B0604030504040204" pitchFamily="34" charset="-120"/>
                </a:rPr>
                <a:t>一致性</a:t>
              </a:r>
            </a:p>
          </p:txBody>
        </p:sp>
        <p:sp>
          <p:nvSpPr>
            <p:cNvPr id="41" name="Rectangle 40"/>
            <p:cNvSpPr/>
            <p:nvPr/>
          </p:nvSpPr>
          <p:spPr>
            <a:xfrm>
              <a:off x="838200" y="501946"/>
              <a:ext cx="3124200" cy="307777"/>
            </a:xfrm>
            <a:prstGeom prst="rect">
              <a:avLst/>
            </a:prstGeom>
          </p:spPr>
          <p:txBody>
            <a:bodyPr wrap="square">
              <a:spAutoFit/>
            </a:bodyPr>
            <a:lstStyle/>
            <a:p>
              <a:pPr defTabSz="914400">
                <a:defRPr/>
              </a:pPr>
              <a:r>
                <a:rPr lang="x-none" sz="1400" b="1" dirty="0" smtClean="0">
                  <a:solidFill>
                    <a:srgbClr val="FFFFFF"/>
                  </a:solidFill>
                  <a:latin typeface="微軟正黑體" panose="020B0604030504040204" pitchFamily="34" charset="-120"/>
                  <a:ea typeface="微軟正黑體" panose="020B0604030504040204" pitchFamily="34" charset="-120"/>
                </a:rPr>
                <a:t>每日及每週的活動</a:t>
              </a:r>
            </a:p>
          </p:txBody>
        </p:sp>
      </p:grpSp>
      <p:grpSp>
        <p:nvGrpSpPr>
          <p:cNvPr id="42" name="Group 41"/>
          <p:cNvGrpSpPr/>
          <p:nvPr/>
        </p:nvGrpSpPr>
        <p:grpSpPr>
          <a:xfrm>
            <a:off x="838200" y="2764236"/>
            <a:ext cx="3124200" cy="569514"/>
            <a:chOff x="838200" y="240209"/>
            <a:chExt cx="3124200" cy="569514"/>
          </a:xfrm>
        </p:grpSpPr>
        <p:sp>
          <p:nvSpPr>
            <p:cNvPr id="43" name="Rectangle 42"/>
            <p:cNvSpPr/>
            <p:nvPr/>
          </p:nvSpPr>
          <p:spPr>
            <a:xfrm>
              <a:off x="838200" y="240209"/>
              <a:ext cx="3124200" cy="338554"/>
            </a:xfrm>
            <a:prstGeom prst="rect">
              <a:avLst/>
            </a:prstGeom>
          </p:spPr>
          <p:txBody>
            <a:bodyPr wrap="square">
              <a:spAutoFit/>
            </a:bodyPr>
            <a:lstStyle/>
            <a:p>
              <a:pPr defTabSz="914400"/>
              <a:r>
                <a:rPr lang="x-none" sz="1600" b="1" cap="all" dirty="0" smtClean="0">
                  <a:solidFill>
                    <a:srgbClr val="FFC000"/>
                  </a:solidFill>
                  <a:latin typeface="微軟正黑體" panose="020B0604030504040204" pitchFamily="34" charset="-120"/>
                  <a:ea typeface="微軟正黑體" panose="020B0604030504040204" pitchFamily="34" charset="-120"/>
                </a:rPr>
                <a:t>建立好的事業習慣</a:t>
              </a:r>
            </a:p>
          </p:txBody>
        </p:sp>
        <p:sp>
          <p:nvSpPr>
            <p:cNvPr id="44" name="Rectangle 43"/>
            <p:cNvSpPr/>
            <p:nvPr/>
          </p:nvSpPr>
          <p:spPr>
            <a:xfrm>
              <a:off x="838200" y="501946"/>
              <a:ext cx="3124200" cy="307777"/>
            </a:xfrm>
            <a:prstGeom prst="rect">
              <a:avLst/>
            </a:prstGeom>
          </p:spPr>
          <p:txBody>
            <a:bodyPr wrap="square">
              <a:spAutoFit/>
            </a:bodyPr>
            <a:lstStyle/>
            <a:p>
              <a:pPr defTabSz="914400">
                <a:defRPr/>
              </a:pPr>
              <a:r>
                <a:rPr lang="x-none" sz="1400" b="1" dirty="0" smtClean="0">
                  <a:solidFill>
                    <a:srgbClr val="FFFFFF"/>
                  </a:solidFill>
                  <a:latin typeface="微軟正黑體" panose="020B0604030504040204" pitchFamily="34" charset="-120"/>
                  <a:ea typeface="微軟正黑體" panose="020B0604030504040204" pitchFamily="34" charset="-120"/>
                </a:rPr>
                <a:t>產生效益的活動</a:t>
              </a:r>
            </a:p>
          </p:txBody>
        </p:sp>
      </p:grpSp>
      <p:grpSp>
        <p:nvGrpSpPr>
          <p:cNvPr id="45" name="Group 44"/>
          <p:cNvGrpSpPr/>
          <p:nvPr/>
        </p:nvGrpSpPr>
        <p:grpSpPr>
          <a:xfrm>
            <a:off x="838200" y="3564337"/>
            <a:ext cx="3124200" cy="569514"/>
            <a:chOff x="838200" y="240209"/>
            <a:chExt cx="3124200" cy="569514"/>
          </a:xfrm>
        </p:grpSpPr>
        <p:sp>
          <p:nvSpPr>
            <p:cNvPr id="46" name="Rectangle 45"/>
            <p:cNvSpPr/>
            <p:nvPr/>
          </p:nvSpPr>
          <p:spPr>
            <a:xfrm>
              <a:off x="838200" y="240209"/>
              <a:ext cx="3124200" cy="338554"/>
            </a:xfrm>
            <a:prstGeom prst="rect">
              <a:avLst/>
            </a:prstGeom>
          </p:spPr>
          <p:txBody>
            <a:bodyPr wrap="square">
              <a:spAutoFit/>
            </a:bodyPr>
            <a:lstStyle/>
            <a:p>
              <a:pPr defTabSz="914400"/>
              <a:r>
                <a:rPr lang="x-none" sz="1600" b="1" cap="all" dirty="0" smtClean="0">
                  <a:solidFill>
                    <a:srgbClr val="FFC000"/>
                  </a:solidFill>
                  <a:latin typeface="微軟正黑體" panose="020B0604030504040204" pitchFamily="34" charset="-120"/>
                  <a:ea typeface="微軟正黑體" panose="020B0604030504040204" pitchFamily="34" charset="-120"/>
                </a:rPr>
                <a:t>銷售網站</a:t>
              </a:r>
            </a:p>
          </p:txBody>
        </p:sp>
        <p:sp>
          <p:nvSpPr>
            <p:cNvPr id="47" name="Rectangle 46"/>
            <p:cNvSpPr/>
            <p:nvPr/>
          </p:nvSpPr>
          <p:spPr>
            <a:xfrm>
              <a:off x="838200" y="501946"/>
              <a:ext cx="3124200" cy="307777"/>
            </a:xfrm>
            <a:prstGeom prst="rect">
              <a:avLst/>
            </a:prstGeom>
          </p:spPr>
          <p:txBody>
            <a:bodyPr wrap="square">
              <a:spAutoFit/>
            </a:bodyPr>
            <a:lstStyle/>
            <a:p>
              <a:pPr defTabSz="914400">
                <a:defRPr/>
              </a:pPr>
              <a:r>
                <a:rPr lang="x-none" sz="1400" b="1" dirty="0" smtClean="0">
                  <a:solidFill>
                    <a:srgbClr val="FFFFFF"/>
                  </a:solidFill>
                  <a:latin typeface="微軟正黑體" panose="020B0604030504040204" pitchFamily="34" charset="-120"/>
                  <a:ea typeface="微軟正黑體" panose="020B0604030504040204" pitchFamily="34" charset="-120"/>
                </a:rPr>
                <a:t>預約網站銷售會談</a:t>
              </a:r>
            </a:p>
          </p:txBody>
        </p:sp>
      </p:grpSp>
      <p:grpSp>
        <p:nvGrpSpPr>
          <p:cNvPr id="48" name="Group 47"/>
          <p:cNvGrpSpPr/>
          <p:nvPr/>
        </p:nvGrpSpPr>
        <p:grpSpPr>
          <a:xfrm>
            <a:off x="838200" y="4364436"/>
            <a:ext cx="3124200" cy="569514"/>
            <a:chOff x="838200" y="240209"/>
            <a:chExt cx="3124200" cy="569514"/>
          </a:xfrm>
        </p:grpSpPr>
        <p:sp>
          <p:nvSpPr>
            <p:cNvPr id="49" name="Rectangle 48"/>
            <p:cNvSpPr/>
            <p:nvPr/>
          </p:nvSpPr>
          <p:spPr>
            <a:xfrm>
              <a:off x="838200" y="240209"/>
              <a:ext cx="3124200" cy="338554"/>
            </a:xfrm>
            <a:prstGeom prst="rect">
              <a:avLst/>
            </a:prstGeom>
          </p:spPr>
          <p:txBody>
            <a:bodyPr wrap="square">
              <a:spAutoFit/>
            </a:bodyPr>
            <a:lstStyle/>
            <a:p>
              <a:pPr defTabSz="914400"/>
              <a:r>
                <a:rPr lang="x-none" sz="1600" b="1" cap="all" dirty="0" smtClean="0">
                  <a:solidFill>
                    <a:srgbClr val="FFC000"/>
                  </a:solidFill>
                  <a:latin typeface="微軟正黑體" panose="020B0604030504040204" pitchFamily="34" charset="-120"/>
                  <a:ea typeface="微軟正黑體" panose="020B0604030504040204" pitchFamily="34" charset="-120"/>
                </a:rPr>
                <a:t>建立您的事業</a:t>
              </a:r>
            </a:p>
          </p:txBody>
        </p:sp>
        <p:sp>
          <p:nvSpPr>
            <p:cNvPr id="50" name="Rectangle 49"/>
            <p:cNvSpPr/>
            <p:nvPr/>
          </p:nvSpPr>
          <p:spPr>
            <a:xfrm>
              <a:off x="838200" y="501946"/>
              <a:ext cx="3124200" cy="307777"/>
            </a:xfrm>
            <a:prstGeom prst="rect">
              <a:avLst/>
            </a:prstGeom>
          </p:spPr>
          <p:txBody>
            <a:bodyPr wrap="square">
              <a:spAutoFit/>
            </a:bodyPr>
            <a:lstStyle/>
            <a:p>
              <a:pPr defTabSz="914400">
                <a:defRPr/>
              </a:pPr>
              <a:r>
                <a:rPr lang="x-none" sz="1400" b="1" dirty="0" smtClean="0">
                  <a:solidFill>
                    <a:srgbClr val="FFFFFF"/>
                  </a:solidFill>
                  <a:latin typeface="微軟正黑體" panose="020B0604030504040204" pitchFamily="34" charset="-120"/>
                  <a:ea typeface="微軟正黑體" panose="020B0604030504040204" pitchFamily="34" charset="-120"/>
                </a:rPr>
                <a:t>拓展團隊</a:t>
              </a:r>
            </a:p>
          </p:txBody>
        </p:sp>
      </p:grpSp>
      <p:pic>
        <p:nvPicPr>
          <p:cNvPr id="28" name="圖片 2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62400" y="599965"/>
            <a:ext cx="5150933" cy="39638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44662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a:fillRect t="-13000" b="-13000"/>
          </a:stretch>
        </a:blipFill>
        <a:effectLst/>
      </p:bgPr>
    </p:bg>
    <p:spTree>
      <p:nvGrpSpPr>
        <p:cNvPr id="1" name=""/>
        <p:cNvGrpSpPr/>
        <p:nvPr/>
      </p:nvGrpSpPr>
      <p:grpSpPr>
        <a:xfrm>
          <a:off x="0" y="0"/>
          <a:ext cx="0" cy="0"/>
          <a:chOff x="0" y="0"/>
          <a:chExt cx="0" cy="0"/>
        </a:xfrm>
      </p:grpSpPr>
      <p:sp>
        <p:nvSpPr>
          <p:cNvPr id="4" name="Rectangle 3"/>
          <p:cNvSpPr/>
          <p:nvPr/>
        </p:nvSpPr>
        <p:spPr>
          <a:xfrm>
            <a:off x="505328" y="-1498"/>
            <a:ext cx="3931653" cy="5144998"/>
          </a:xfrm>
          <a:prstGeom prst="rect">
            <a:avLst/>
          </a:prstGeom>
          <a:solidFill>
            <a:schemeClr val="tx1">
              <a:lumMod val="85000"/>
              <a:lumOff val="1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zh" sz="2300" b="1" i="0" cap="all" dirty="0" smtClean="0">
                <a:solidFill>
                  <a:srgbClr val="FFC000"/>
                </a:solidFill>
                <a:latin typeface="微軟正黑體" panose="020B0604030504040204" pitchFamily="34" charset="-120"/>
                <a:ea typeface="微軟正黑體" panose="020B0604030504040204" pitchFamily="34" charset="-120"/>
              </a:rPr>
              <a:t>學員需要：</a:t>
            </a:r>
          </a:p>
          <a:p>
            <a:pPr defTabSz="914400"/>
            <a:endParaRPr lang="en-US" sz="1900" dirty="0" smtClean="0">
              <a:solidFill>
                <a:prstClr val="white"/>
              </a:solidFill>
              <a:latin typeface="微軟正黑體" panose="020B0604030504040204" pitchFamily="34" charset="-120"/>
              <a:ea typeface="微軟正黑體" panose="020B0604030504040204" pitchFamily="34" charset="-120"/>
            </a:endParaRPr>
          </a:p>
          <a:p>
            <a:pPr defTabSz="914400"/>
            <a:endParaRPr lang="en-US" sz="1900" dirty="0">
              <a:solidFill>
                <a:prstClr val="white"/>
              </a:solidFill>
              <a:latin typeface="微軟正黑體" panose="020B0604030504040204" pitchFamily="34" charset="-120"/>
              <a:ea typeface="微軟正黑體" panose="020B0604030504040204" pitchFamily="34" charset="-120"/>
            </a:endParaRPr>
          </a:p>
          <a:p>
            <a:pPr defTabSz="914400"/>
            <a:endParaRPr lang="en-US" sz="1900" dirty="0">
              <a:solidFill>
                <a:prstClr val="white"/>
              </a:solidFill>
              <a:latin typeface="微軟正黑體" panose="020B0604030504040204" pitchFamily="34" charset="-120"/>
              <a:ea typeface="微軟正黑體" panose="020B0604030504040204" pitchFamily="34" charset="-120"/>
            </a:endParaRPr>
          </a:p>
          <a:p>
            <a:pPr lvl="1" indent="-285750" defTabSz="914400">
              <a:spcAft>
                <a:spcPts val="600"/>
              </a:spcAft>
              <a:buFont typeface="Wingdings" charset="2"/>
              <a:buChar char="ü"/>
            </a:pPr>
            <a:r>
              <a:rPr lang="zh" sz="1800" b="1" i="0" dirty="0" smtClean="0">
                <a:solidFill>
                  <a:srgbClr val="FFFFFF"/>
                </a:solidFill>
                <a:latin typeface="微軟正黑體" panose="020B0604030504040204" pitchFamily="34" charset="-120"/>
                <a:ea typeface="微軟正黑體" panose="020B0604030504040204" pitchFamily="34" charset="-120"/>
              </a:rPr>
              <a:t>擁有一個網路中心</a:t>
            </a:r>
            <a:endParaRPr lang="en-US" b="1" dirty="0">
              <a:solidFill>
                <a:prstClr val="white"/>
              </a:solidFill>
              <a:latin typeface="微軟正黑體" panose="020B0604030504040204" pitchFamily="34" charset="-120"/>
              <a:ea typeface="微軟正黑體" panose="020B0604030504040204" pitchFamily="34" charset="-120"/>
            </a:endParaRPr>
          </a:p>
          <a:p>
            <a:pPr lvl="1" indent="-285750" defTabSz="914400">
              <a:spcAft>
                <a:spcPts val="600"/>
              </a:spcAft>
              <a:buFont typeface="Wingdings" charset="2"/>
              <a:buChar char="ü"/>
            </a:pPr>
            <a:r>
              <a:rPr lang="zh" sz="1800" b="1" i="0" dirty="0" smtClean="0">
                <a:solidFill>
                  <a:srgbClr val="FFFFFF"/>
                </a:solidFill>
                <a:latin typeface="微軟正黑體" panose="020B0604030504040204" pitchFamily="34" charset="-120"/>
                <a:ea typeface="微軟正黑體" panose="020B0604030504040204" pitchFamily="34" charset="-120"/>
              </a:rPr>
              <a:t>保持強烈事業心，並在此期間內，每週送交銷售數字或報表，展現事業心</a:t>
            </a:r>
            <a:endParaRPr lang="en-US" b="1" dirty="0">
              <a:solidFill>
                <a:prstClr val="white"/>
              </a:solidFill>
              <a:latin typeface="微軟正黑體" panose="020B0604030504040204" pitchFamily="34" charset="-120"/>
              <a:ea typeface="微軟正黑體" panose="020B0604030504040204" pitchFamily="34" charset="-120"/>
            </a:endParaRPr>
          </a:p>
          <a:p>
            <a:pPr lvl="1" indent="-285750" defTabSz="914400">
              <a:spcAft>
                <a:spcPts val="600"/>
              </a:spcAft>
              <a:buFont typeface="Wingdings" charset="2"/>
              <a:buChar char="ü"/>
            </a:pPr>
            <a:r>
              <a:rPr lang="zh" sz="1800" b="1" i="0" dirty="0" smtClean="0">
                <a:solidFill>
                  <a:srgbClr val="FFFFFF"/>
                </a:solidFill>
                <a:latin typeface="微軟正黑體" panose="020B0604030504040204" pitchFamily="34" charset="-120"/>
                <a:ea typeface="微軟正黑體" panose="020B0604030504040204" pitchFamily="34" charset="-120"/>
              </a:rPr>
              <a:t>網路中心指南</a:t>
            </a:r>
            <a:endParaRPr lang="en-US" b="1" dirty="0">
              <a:solidFill>
                <a:prstClr val="white"/>
              </a:solidFill>
              <a:latin typeface="微軟正黑體" panose="020B0604030504040204" pitchFamily="34" charset="-120"/>
              <a:ea typeface="微軟正黑體" panose="020B0604030504040204" pitchFamily="34" charset="-120"/>
            </a:endParaRPr>
          </a:p>
          <a:p>
            <a:pPr lvl="1" indent="-285750" defTabSz="914400">
              <a:spcAft>
                <a:spcPts val="600"/>
              </a:spcAft>
              <a:buFont typeface="Wingdings" charset="2"/>
              <a:buChar char="ü"/>
            </a:pPr>
            <a:r>
              <a:rPr lang="zh" sz="1800" b="1" i="0" dirty="0" smtClean="0">
                <a:solidFill>
                  <a:srgbClr val="FFFFFF"/>
                </a:solidFill>
                <a:latin typeface="微軟正黑體" panose="020B0604030504040204" pitchFamily="34" charset="-120"/>
                <a:ea typeface="微軟正黑體" panose="020B0604030504040204" pitchFamily="34" charset="-120"/>
              </a:rPr>
              <a:t>12週行動計畫</a:t>
            </a:r>
          </a:p>
          <a:p>
            <a:pPr marL="285750" indent="-285750" algn="ctr" defTabSz="914400">
              <a:buFont typeface="Wingdings" charset="2"/>
              <a:buChar char="q"/>
            </a:pPr>
            <a:endParaRPr lang="en-US" sz="1400" dirty="0">
              <a:solidFill>
                <a:prstClr val="whit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002963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a:fillRect t="-19000" b="-19000"/>
          </a:stretch>
        </a:blipFill>
        <a:effectLst/>
      </p:bgPr>
    </p:bg>
    <p:spTree>
      <p:nvGrpSpPr>
        <p:cNvPr id="1" name=""/>
        <p:cNvGrpSpPr/>
        <p:nvPr/>
      </p:nvGrpSpPr>
      <p:grpSpPr>
        <a:xfrm>
          <a:off x="0" y="0"/>
          <a:ext cx="0" cy="0"/>
          <a:chOff x="0" y="0"/>
          <a:chExt cx="0" cy="0"/>
        </a:xfrm>
      </p:grpSpPr>
      <p:sp>
        <p:nvSpPr>
          <p:cNvPr id="4" name="Rectangle 3"/>
          <p:cNvSpPr/>
          <p:nvPr/>
        </p:nvSpPr>
        <p:spPr>
          <a:xfrm>
            <a:off x="533405" y="-1498"/>
            <a:ext cx="4123267" cy="5144998"/>
          </a:xfrm>
          <a:prstGeom prst="rect">
            <a:avLst/>
          </a:prstGeom>
          <a:solidFill>
            <a:schemeClr val="tx1">
              <a:lumMod val="85000"/>
              <a:lumOff val="1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zh" sz="2300" b="1" i="0" cap="all" dirty="0" smtClean="0">
                <a:solidFill>
                  <a:srgbClr val="FFC000"/>
                </a:solidFill>
                <a:latin typeface="微軟正黑體" panose="020B0604030504040204" pitchFamily="34" charset="-120"/>
                <a:ea typeface="微軟正黑體" panose="020B0604030504040204" pitchFamily="34" charset="-120"/>
              </a:rPr>
              <a:t>身為</a:t>
            </a:r>
            <a:r>
              <a:rPr lang="zh-TW" altLang="en-US" sz="2300" b="1" i="0" cap="all" dirty="0" smtClean="0">
                <a:solidFill>
                  <a:srgbClr val="FFC000"/>
                </a:solidFill>
                <a:latin typeface="微軟正黑體" panose="020B0604030504040204" pitchFamily="34" charset="-120"/>
                <a:ea typeface="微軟正黑體" panose="020B0604030504040204" pitchFamily="34" charset="-120"/>
              </a:rPr>
              <a:t>領袖</a:t>
            </a:r>
            <a:r>
              <a:rPr lang="zh" sz="2300" b="1" i="0" cap="all" dirty="0" smtClean="0">
                <a:solidFill>
                  <a:srgbClr val="FFC000"/>
                </a:solidFill>
                <a:latin typeface="微軟正黑體" panose="020B0604030504040204" pitchFamily="34" charset="-120"/>
                <a:ea typeface="微軟正黑體" panose="020B0604030504040204" pitchFamily="34" charset="-120"/>
              </a:rPr>
              <a:t>，</a:t>
            </a:r>
            <a:r>
              <a:rPr lang="en" sz="2300" dirty="0" smtClean="0">
                <a:latin typeface="微軟正黑體" panose="020B0604030504040204" pitchFamily="34" charset="-120"/>
                <a:ea typeface="微軟正黑體" panose="020B0604030504040204" pitchFamily="34" charset="-120"/>
              </a:rPr>
              <a:t/>
            </a:r>
            <a:br>
              <a:rPr lang="en" sz="2300" dirty="0" smtClean="0">
                <a:latin typeface="微軟正黑體" panose="020B0604030504040204" pitchFamily="34" charset="-120"/>
                <a:ea typeface="微軟正黑體" panose="020B0604030504040204" pitchFamily="34" charset="-120"/>
              </a:rPr>
            </a:br>
            <a:r>
              <a:rPr lang="zh" sz="2300" b="1" i="0" cap="all" dirty="0" smtClean="0">
                <a:solidFill>
                  <a:srgbClr val="FFC000"/>
                </a:solidFill>
                <a:latin typeface="微軟正黑體" panose="020B0604030504040204" pitchFamily="34" charset="-120"/>
                <a:ea typeface="微軟正黑體" panose="020B0604030504040204" pitchFamily="34" charset="-120"/>
              </a:rPr>
              <a:t>您需要：</a:t>
            </a:r>
            <a:endParaRPr lang="en-US" altLang="zh" sz="2300" b="1" i="0" cap="all" dirty="0" smtClean="0">
              <a:solidFill>
                <a:srgbClr val="FFC000"/>
              </a:solidFill>
              <a:latin typeface="微軟正黑體" panose="020B0604030504040204" pitchFamily="34" charset="-120"/>
              <a:ea typeface="微軟正黑體" panose="020B0604030504040204" pitchFamily="34" charset="-120"/>
            </a:endParaRPr>
          </a:p>
          <a:p>
            <a:pPr algn="ctr" defTabSz="914400"/>
            <a:endParaRPr lang="zh" sz="2300" b="1" i="0" cap="all" dirty="0" smtClean="0">
              <a:solidFill>
                <a:srgbClr val="FFC000"/>
              </a:solidFill>
              <a:latin typeface="微軟正黑體" panose="020B0604030504040204" pitchFamily="34" charset="-120"/>
              <a:ea typeface="微軟正黑體" panose="020B0604030504040204" pitchFamily="34" charset="-120"/>
            </a:endParaRPr>
          </a:p>
          <a:p>
            <a:pPr defTabSz="914400"/>
            <a:endParaRPr lang="en-US" sz="1200" b="1" dirty="0">
              <a:solidFill>
                <a:prstClr val="white"/>
              </a:solidFill>
              <a:latin typeface="微軟正黑體" panose="020B0604030504040204" pitchFamily="34" charset="-120"/>
              <a:ea typeface="微軟正黑體" panose="020B0604030504040204" pitchFamily="34" charset="-120"/>
            </a:endParaRPr>
          </a:p>
          <a:p>
            <a:pPr marL="571500" lvl="1" indent="-285750" defTabSz="914400">
              <a:spcAft>
                <a:spcPts val="600"/>
              </a:spcAft>
              <a:buFont typeface="Wingdings" charset="2"/>
              <a:buChar char="ü"/>
            </a:pPr>
            <a:r>
              <a:rPr lang="zh" sz="1800" b="1" i="0" dirty="0" smtClean="0">
                <a:solidFill>
                  <a:srgbClr val="FFFFFF"/>
                </a:solidFill>
                <a:latin typeface="微軟正黑體" panose="020B0604030504040204" pitchFamily="34" charset="-120"/>
                <a:ea typeface="微軟正黑體" panose="020B0604030504040204" pitchFamily="34" charset="-120"/>
              </a:rPr>
              <a:t>決定日期 </a:t>
            </a:r>
          </a:p>
          <a:p>
            <a:pPr marL="571500" lvl="1" indent="-285750" defTabSz="914400">
              <a:spcAft>
                <a:spcPts val="600"/>
              </a:spcAft>
              <a:buFont typeface="Wingdings" charset="2"/>
              <a:buChar char="ü"/>
            </a:pPr>
            <a:r>
              <a:rPr lang="zh" sz="1800" b="1" i="0" dirty="0" smtClean="0">
                <a:solidFill>
                  <a:srgbClr val="FFFFFF"/>
                </a:solidFill>
                <a:latin typeface="微軟正黑體" panose="020B0604030504040204" pitchFamily="34" charset="-120"/>
                <a:ea typeface="微軟正黑體" panose="020B0604030504040204" pitchFamily="34" charset="-120"/>
              </a:rPr>
              <a:t>決定參與的團隊成員</a:t>
            </a:r>
          </a:p>
          <a:p>
            <a:pPr marL="571500" lvl="1" indent="-285750" defTabSz="914400">
              <a:spcAft>
                <a:spcPts val="600"/>
              </a:spcAft>
              <a:buFont typeface="Wingdings" charset="2"/>
              <a:buChar char="ü"/>
            </a:pPr>
            <a:r>
              <a:rPr lang="zh" sz="1800" b="1" i="0" dirty="0" smtClean="0">
                <a:solidFill>
                  <a:srgbClr val="FFFFFF"/>
                </a:solidFill>
                <a:latin typeface="微軟正黑體" panose="020B0604030504040204" pitchFamily="34" charset="-120"/>
                <a:ea typeface="微軟正黑體" panose="020B0604030504040204" pitchFamily="34" charset="-120"/>
              </a:rPr>
              <a:t>訂下初次電話會議時間，檢視這些要求、工具、程序等</a:t>
            </a:r>
          </a:p>
          <a:p>
            <a:pPr marL="571500" lvl="1" indent="-285750" defTabSz="914400">
              <a:spcAft>
                <a:spcPts val="600"/>
              </a:spcAft>
              <a:buFont typeface="Wingdings" charset="2"/>
              <a:buChar char="ü"/>
            </a:pPr>
            <a:r>
              <a:rPr lang="zh" sz="1800" b="1" i="0" dirty="0" smtClean="0">
                <a:solidFill>
                  <a:srgbClr val="FFFFFF"/>
                </a:solidFill>
                <a:latin typeface="微軟正黑體" panose="020B0604030504040204" pitchFamily="34" charset="-120"/>
                <a:ea typeface="微軟正黑體" panose="020B0604030504040204" pitchFamily="34" charset="-120"/>
              </a:rPr>
              <a:t>完成起步指南</a:t>
            </a:r>
          </a:p>
          <a:p>
            <a:pPr marL="571500" lvl="1" indent="-285750" defTabSz="914400">
              <a:spcAft>
                <a:spcPts val="600"/>
              </a:spcAft>
              <a:buFont typeface="Wingdings" charset="2"/>
              <a:buChar char="ü"/>
            </a:pPr>
            <a:r>
              <a:rPr lang="zh" sz="1800" b="1" i="0" dirty="0" smtClean="0">
                <a:solidFill>
                  <a:srgbClr val="FFFFFF"/>
                </a:solidFill>
                <a:latin typeface="微軟正黑體" panose="020B0604030504040204" pitchFamily="34" charset="-120"/>
                <a:ea typeface="微軟正黑體" panose="020B0604030504040204" pitchFamily="34" charset="-120"/>
              </a:rPr>
              <a:t>下載12週行動計畫</a:t>
            </a:r>
          </a:p>
          <a:p>
            <a:pPr marL="571500" lvl="1" indent="-285750" defTabSz="914400">
              <a:spcAft>
                <a:spcPts val="600"/>
              </a:spcAft>
              <a:buFont typeface="Wingdings" charset="2"/>
              <a:buChar char="ü"/>
            </a:pPr>
            <a:r>
              <a:rPr lang="zh" sz="1800" b="1" i="0" dirty="0" smtClean="0">
                <a:solidFill>
                  <a:srgbClr val="FFFFFF"/>
                </a:solidFill>
                <a:latin typeface="微軟正黑體" panose="020B0604030504040204" pitchFamily="34" charset="-120"/>
                <a:ea typeface="微軟正黑體" panose="020B0604030504040204" pitchFamily="34" charset="-120"/>
              </a:rPr>
              <a:t>找出有負責感的夥伴 </a:t>
            </a:r>
          </a:p>
          <a:p>
            <a:pPr marL="571500" lvl="1" indent="-285750" defTabSz="914400">
              <a:spcAft>
                <a:spcPts val="600"/>
              </a:spcAft>
              <a:buFont typeface="Wingdings" charset="2"/>
              <a:buChar char="ü"/>
            </a:pPr>
            <a:r>
              <a:rPr lang="zh" sz="1800" b="1" i="0" dirty="0" smtClean="0">
                <a:solidFill>
                  <a:srgbClr val="FFFFFF"/>
                </a:solidFill>
                <a:latin typeface="微軟正黑體" panose="020B0604030504040204" pitchFamily="34" charset="-120"/>
                <a:ea typeface="微軟正黑體" panose="020B0604030504040204" pitchFamily="34" charset="-120"/>
              </a:rPr>
              <a:t>知道您的資源在哪裡</a:t>
            </a:r>
          </a:p>
        </p:txBody>
      </p:sp>
    </p:spTree>
    <p:extLst>
      <p:ext uri="{BB962C8B-B14F-4D97-AF65-F5344CB8AC3E}">
        <p14:creationId xmlns:p14="http://schemas.microsoft.com/office/powerpoint/2010/main" val="1499211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4926"/>
            <a:ext cx="4572000" cy="172614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zh" sz="2400" b="1" i="0" cap="all" dirty="0" smtClean="0">
                <a:solidFill>
                  <a:srgbClr val="FFFFFF"/>
                </a:solidFill>
                <a:latin typeface="微軟正黑體" panose="020B0604030504040204" pitchFamily="34" charset="-120"/>
                <a:ea typeface="微軟正黑體" panose="020B0604030504040204" pitchFamily="34" charset="-120"/>
              </a:rPr>
              <a:t>每週電話會議</a:t>
            </a:r>
          </a:p>
          <a:p>
            <a:pPr algn="ctr" defTabSz="914400"/>
            <a:r>
              <a:rPr lang="zh" sz="1400" b="0" i="0" dirty="0" smtClean="0">
                <a:solidFill>
                  <a:srgbClr val="FFFFFF"/>
                </a:solidFill>
                <a:latin typeface="微軟正黑體" panose="020B0604030504040204" pitchFamily="34" charset="-120"/>
                <a:ea typeface="微軟正黑體" panose="020B0604030504040204" pitchFamily="34" charset="-120"/>
              </a:rPr>
              <a:t>由身為</a:t>
            </a:r>
            <a:r>
              <a:rPr lang="zh-TW" altLang="en-US" sz="1400" b="0" i="0" dirty="0" smtClean="0">
                <a:solidFill>
                  <a:srgbClr val="FFFFFF"/>
                </a:solidFill>
                <a:latin typeface="微軟正黑體" panose="020B0604030504040204" pitchFamily="34" charset="-120"/>
                <a:ea typeface="微軟正黑體" panose="020B0604030504040204" pitchFamily="34" charset="-120"/>
              </a:rPr>
              <a:t>領袖</a:t>
            </a:r>
            <a:r>
              <a:rPr lang="zh" sz="1400" b="0" i="0" dirty="0" smtClean="0">
                <a:solidFill>
                  <a:srgbClr val="FFFFFF"/>
                </a:solidFill>
                <a:latin typeface="微軟正黑體" panose="020B0604030504040204" pitchFamily="34" charset="-120"/>
                <a:ea typeface="微軟正黑體" panose="020B0604030504040204" pitchFamily="34" charset="-120"/>
              </a:rPr>
              <a:t>的您主導！</a:t>
            </a:r>
          </a:p>
        </p:txBody>
      </p:sp>
      <p:sp>
        <p:nvSpPr>
          <p:cNvPr id="6" name="Rectangle 5"/>
          <p:cNvSpPr/>
          <p:nvPr/>
        </p:nvSpPr>
        <p:spPr>
          <a:xfrm>
            <a:off x="0" y="1691218"/>
            <a:ext cx="4572000" cy="172614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zh" sz="2400" b="1" i="0" cap="all" dirty="0" smtClean="0">
                <a:solidFill>
                  <a:srgbClr val="FFFFFF"/>
                </a:solidFill>
                <a:latin typeface="微軟正黑體" panose="020B0604030504040204" pitchFamily="34" charset="-120"/>
                <a:ea typeface="微軟正黑體" panose="020B0604030504040204" pitchFamily="34" charset="-120"/>
              </a:rPr>
              <a:t>網路中心</a:t>
            </a:r>
            <a:r>
              <a:rPr lang="zh-TW" altLang="en-US" sz="2400" b="1" i="0" cap="all" dirty="0" smtClean="0">
                <a:solidFill>
                  <a:srgbClr val="FFFFFF"/>
                </a:solidFill>
                <a:latin typeface="微軟正黑體" panose="020B0604030504040204" pitchFamily="34" charset="-120"/>
                <a:ea typeface="微軟正黑體" panose="020B0604030504040204" pitchFamily="34" charset="-120"/>
              </a:rPr>
              <a:t>網上</a:t>
            </a:r>
            <a:r>
              <a:rPr lang="zh" sz="2400" b="1" i="0" cap="all" dirty="0" smtClean="0">
                <a:solidFill>
                  <a:srgbClr val="FFFFFF"/>
                </a:solidFill>
                <a:latin typeface="微軟正黑體" panose="020B0604030504040204" pitchFamily="34" charset="-120"/>
                <a:ea typeface="微軟正黑體" panose="020B0604030504040204" pitchFamily="34" charset="-120"/>
              </a:rPr>
              <a:t>研討會</a:t>
            </a:r>
          </a:p>
          <a:p>
            <a:pPr algn="ctr" defTabSz="914400"/>
            <a:r>
              <a:rPr lang="zh" sz="1400" b="0" i="0" dirty="0" smtClean="0">
                <a:solidFill>
                  <a:srgbClr val="FFFFFF"/>
                </a:solidFill>
                <a:latin typeface="微軟正黑體" panose="020B0604030504040204" pitchFamily="34" charset="-120"/>
                <a:ea typeface="微軟正黑體" panose="020B0604030504040204" pitchFamily="34" charset="-120"/>
              </a:rPr>
              <a:t>提供後續教育訓練，向網路中心經營者展示事業機會以及更多資訊</a:t>
            </a:r>
          </a:p>
        </p:txBody>
      </p:sp>
      <p:sp>
        <p:nvSpPr>
          <p:cNvPr id="7" name="Rectangle 6"/>
          <p:cNvSpPr/>
          <p:nvPr/>
        </p:nvSpPr>
        <p:spPr>
          <a:xfrm>
            <a:off x="0" y="3417358"/>
            <a:ext cx="4572000" cy="172614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zh" sz="2400" b="1" i="0" cap="all" dirty="0" smtClean="0">
                <a:solidFill>
                  <a:srgbClr val="FFFFFF"/>
                </a:solidFill>
                <a:latin typeface="微軟正黑體" panose="020B0604030504040204" pitchFamily="34" charset="-120"/>
                <a:ea typeface="微軟正黑體" panose="020B0604030504040204" pitchFamily="34" charset="-120"/>
              </a:rPr>
              <a:t>每週檢視 </a:t>
            </a:r>
          </a:p>
          <a:p>
            <a:pPr algn="ctr" defTabSz="914400"/>
            <a:r>
              <a:rPr lang="zh" sz="1400" b="0" i="0" dirty="0" smtClean="0">
                <a:solidFill>
                  <a:srgbClr val="FFFFFF"/>
                </a:solidFill>
                <a:latin typeface="微軟正黑體" panose="020B0604030504040204" pitchFamily="34" charset="-120"/>
                <a:ea typeface="微軟正黑體" panose="020B0604030504040204" pitchFamily="34" charset="-120"/>
              </a:rPr>
              <a:t>一起學習成長</a:t>
            </a:r>
          </a:p>
        </p:txBody>
      </p:sp>
      <p:sp>
        <p:nvSpPr>
          <p:cNvPr id="10" name="Rectangle 9"/>
          <p:cNvSpPr/>
          <p:nvPr/>
        </p:nvSpPr>
        <p:spPr>
          <a:xfrm>
            <a:off x="4572000" y="-31750"/>
            <a:ext cx="4572000" cy="172614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zh" sz="2400" b="1" i="0" cap="all" dirty="0" smtClean="0">
                <a:solidFill>
                  <a:srgbClr val="FFFFFF"/>
                </a:solidFill>
                <a:latin typeface="微軟正黑體" panose="020B0604030504040204" pitchFamily="34" charset="-120"/>
                <a:ea typeface="微軟正黑體" panose="020B0604030504040204" pitchFamily="34" charset="-120"/>
              </a:rPr>
              <a:t>超連鎖</a:t>
            </a:r>
            <a:r>
              <a:rPr lang="en-US" altLang="zh" sz="2400" b="1" baseline="30000" dirty="0">
                <a:solidFill>
                  <a:srgbClr val="FFFFFF"/>
                </a:solidFill>
                <a:latin typeface="微軟正黑體" panose="020B0604030504040204" pitchFamily="34" charset="-120"/>
                <a:ea typeface="微軟正黑體" panose="020B0604030504040204" pitchFamily="34" charset="-120"/>
              </a:rPr>
              <a:t>®</a:t>
            </a:r>
            <a:r>
              <a:rPr lang="zh" sz="2400" b="1" i="0" cap="all" dirty="0" smtClean="0">
                <a:solidFill>
                  <a:srgbClr val="FFFFFF"/>
                </a:solidFill>
                <a:latin typeface="微軟正黑體" panose="020B0604030504040204" pitchFamily="34" charset="-120"/>
                <a:ea typeface="微軟正黑體" panose="020B0604030504040204" pitchFamily="34" charset="-120"/>
              </a:rPr>
              <a:t>店主支援網站 </a:t>
            </a:r>
          </a:p>
          <a:p>
            <a:pPr algn="ctr" defTabSz="914400"/>
            <a:r>
              <a:rPr lang="zh" sz="1400" b="1" i="0" dirty="0" smtClean="0">
                <a:solidFill>
                  <a:srgbClr val="FFFFFF"/>
                </a:solidFill>
                <a:latin typeface="微軟正黑體" panose="020B0604030504040204" pitchFamily="34" charset="-120"/>
                <a:ea typeface="微軟正黑體" panose="020B0604030504040204" pitchFamily="34" charset="-120"/>
              </a:rPr>
              <a:t>www.mawc411.com</a:t>
            </a:r>
            <a:r>
              <a:rPr lang="en" sz="1400" dirty="0" smtClean="0">
                <a:latin typeface="微軟正黑體" panose="020B0604030504040204" pitchFamily="34" charset="-120"/>
                <a:ea typeface="微軟正黑體" panose="020B0604030504040204" pitchFamily="34" charset="-120"/>
              </a:rPr>
              <a:t/>
            </a:r>
            <a:br>
              <a:rPr lang="en" sz="1400" dirty="0" smtClean="0">
                <a:latin typeface="微軟正黑體" panose="020B0604030504040204" pitchFamily="34" charset="-120"/>
                <a:ea typeface="微軟正黑體" panose="020B0604030504040204" pitchFamily="34" charset="-120"/>
              </a:rPr>
            </a:br>
            <a:r>
              <a:rPr lang="zh" sz="1400" b="0" i="0" dirty="0" smtClean="0">
                <a:solidFill>
                  <a:srgbClr val="FFFFFF"/>
                </a:solidFill>
                <a:latin typeface="微軟正黑體" panose="020B0604030504040204" pitchFamily="34" charset="-120"/>
                <a:ea typeface="微軟正黑體" panose="020B0604030504040204" pitchFamily="34" charset="-120"/>
              </a:rPr>
              <a:t>夥伴們應該先看看，是否可以在這裡找到一些答案。</a:t>
            </a:r>
            <a:r>
              <a:rPr lang="en" sz="1400" dirty="0" smtClean="0">
                <a:latin typeface="微軟正黑體" panose="020B0604030504040204" pitchFamily="34" charset="-120"/>
                <a:ea typeface="微軟正黑體" panose="020B0604030504040204" pitchFamily="34" charset="-120"/>
              </a:rPr>
              <a:t/>
            </a:r>
            <a:br>
              <a:rPr lang="en" sz="1400" dirty="0" smtClean="0">
                <a:latin typeface="微軟正黑體" panose="020B0604030504040204" pitchFamily="34" charset="-120"/>
                <a:ea typeface="微軟正黑體" panose="020B0604030504040204" pitchFamily="34" charset="-120"/>
              </a:rPr>
            </a:br>
            <a:r>
              <a:rPr lang="zh" sz="1400" b="0" i="1" dirty="0" smtClean="0">
                <a:solidFill>
                  <a:srgbClr val="FFFFFF"/>
                </a:solidFill>
                <a:latin typeface="微軟正黑體" panose="020B0604030504040204" pitchFamily="34" charset="-120"/>
                <a:ea typeface="微軟正黑體" panose="020B0604030504040204" pitchFamily="34" charset="-120"/>
              </a:rPr>
              <a:t>**可以省去回答個人問題的電子郵件溝通時間</a:t>
            </a:r>
          </a:p>
        </p:txBody>
      </p:sp>
      <p:sp>
        <p:nvSpPr>
          <p:cNvPr id="11" name="Rectangle 10"/>
          <p:cNvSpPr/>
          <p:nvPr/>
        </p:nvSpPr>
        <p:spPr>
          <a:xfrm>
            <a:off x="4572000" y="1694392"/>
            <a:ext cx="4572000" cy="172614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zh" sz="2400" b="1" i="0" cap="all" dirty="0" smtClean="0">
                <a:solidFill>
                  <a:srgbClr val="FFFFFF"/>
                </a:solidFill>
                <a:latin typeface="微軟正黑體" panose="020B0604030504040204" pitchFamily="34" charset="-120"/>
                <a:ea typeface="微軟正黑體" panose="020B0604030504040204" pitchFamily="34" charset="-120"/>
              </a:rPr>
              <a:t>臉書社團 </a:t>
            </a:r>
          </a:p>
          <a:p>
            <a:pPr algn="ctr" defTabSz="914400"/>
            <a:r>
              <a:rPr lang="zh" sz="1400" b="0" i="0" dirty="0" smtClean="0">
                <a:solidFill>
                  <a:srgbClr val="FFFFFF"/>
                </a:solidFill>
                <a:latin typeface="微軟正黑體" panose="020B0604030504040204" pitchFamily="34" charset="-120"/>
                <a:ea typeface="微軟正黑體" panose="020B0604030504040204" pitchFamily="34" charset="-120"/>
              </a:rPr>
              <a:t>如果您有銷售方式、跟進追蹤或程序等一般問題，把問題貼在臉書上！我們大家都可以貢獻答案！</a:t>
            </a:r>
            <a:r>
              <a:rPr lang="en" sz="1400" dirty="0" smtClean="0">
                <a:latin typeface="微軟正黑體" panose="020B0604030504040204" pitchFamily="34" charset="-120"/>
                <a:ea typeface="微軟正黑體" panose="020B0604030504040204" pitchFamily="34" charset="-120"/>
              </a:rPr>
              <a:t/>
            </a:r>
            <a:br>
              <a:rPr lang="en" sz="1400" dirty="0" smtClean="0">
                <a:latin typeface="微軟正黑體" panose="020B0604030504040204" pitchFamily="34" charset="-120"/>
                <a:ea typeface="微軟正黑體" panose="020B0604030504040204" pitchFamily="34" charset="-120"/>
              </a:rPr>
            </a:br>
            <a:r>
              <a:rPr lang="zh" sz="1400" b="0" dirty="0" smtClean="0">
                <a:solidFill>
                  <a:srgbClr val="FFFFFF"/>
                </a:solidFill>
                <a:latin typeface="微軟正黑體" panose="020B0604030504040204" pitchFamily="34" charset="-120"/>
                <a:ea typeface="微軟正黑體" panose="020B0604030504040204" pitchFamily="34" charset="-120"/>
              </a:rPr>
              <a:t>請email至</a:t>
            </a:r>
            <a:r>
              <a:rPr lang="zh" sz="1400" b="0" u="sng" dirty="0" smtClean="0">
                <a:solidFill>
                  <a:srgbClr val="FFFFFF"/>
                </a:solidFill>
                <a:latin typeface="微軟正黑體" panose="020B0604030504040204" pitchFamily="34" charset="-120"/>
                <a:ea typeface="微軟正黑體" panose="020B0604030504040204" pitchFamily="34" charset="-120"/>
              </a:rPr>
              <a:t>mawebcenters@marketamerica.com</a:t>
            </a:r>
            <a:r>
              <a:rPr lang="en" sz="1400" dirty="0" smtClean="0">
                <a:latin typeface="微軟正黑體" panose="020B0604030504040204" pitchFamily="34" charset="-120"/>
                <a:ea typeface="微軟正黑體" panose="020B0604030504040204" pitchFamily="34" charset="-120"/>
              </a:rPr>
              <a:t/>
            </a:r>
            <a:br>
              <a:rPr lang="en" sz="1400" dirty="0" smtClean="0">
                <a:latin typeface="微軟正黑體" panose="020B0604030504040204" pitchFamily="34" charset="-120"/>
                <a:ea typeface="微軟正黑體" panose="020B0604030504040204" pitchFamily="34" charset="-120"/>
              </a:rPr>
            </a:br>
            <a:r>
              <a:rPr lang="zh" sz="1400" b="0" dirty="0" smtClean="0">
                <a:solidFill>
                  <a:srgbClr val="FFFFFF"/>
                </a:solidFill>
                <a:latin typeface="微軟正黑體" panose="020B0604030504040204" pitchFamily="34" charset="-120"/>
                <a:ea typeface="微軟正黑體" panose="020B0604030504040204" pitchFamily="34" charset="-120"/>
              </a:rPr>
              <a:t>，我們將於邀請您加入臉書。</a:t>
            </a:r>
          </a:p>
        </p:txBody>
      </p:sp>
      <p:sp>
        <p:nvSpPr>
          <p:cNvPr id="12" name="Rectangle 11"/>
          <p:cNvSpPr/>
          <p:nvPr/>
        </p:nvSpPr>
        <p:spPr>
          <a:xfrm>
            <a:off x="4572000" y="3420535"/>
            <a:ext cx="4572000" cy="172614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zh" sz="2400" b="1" i="0" cap="all" dirty="0" smtClean="0">
                <a:solidFill>
                  <a:srgbClr val="FFFFFF"/>
                </a:solidFill>
                <a:latin typeface="微軟正黑體" panose="020B0604030504040204" pitchFamily="34" charset="-120"/>
                <a:ea typeface="微軟正黑體" panose="020B0604030504040204" pitchFamily="34" charset="-120"/>
              </a:rPr>
              <a:t>電子郵件支援</a:t>
            </a:r>
          </a:p>
          <a:p>
            <a:pPr algn="ctr" defTabSz="914400"/>
            <a:r>
              <a:rPr lang="zh" sz="1400" b="0" i="0" dirty="0" smtClean="0">
                <a:solidFill>
                  <a:srgbClr val="FFFFFF"/>
                </a:solidFill>
                <a:latin typeface="微軟正黑體" panose="020B0604030504040204" pitchFamily="34" charset="-120"/>
                <a:ea typeface="微軟正黑體" panose="020B0604030504040204" pitchFamily="34" charset="-120"/>
              </a:rPr>
              <a:t>如果您還是找不到答案，或是您的個人問題，把問題寄到我的電子信箱吧！這是直接聯絡我的最佳方式</a:t>
            </a:r>
          </a:p>
        </p:txBody>
      </p:sp>
    </p:spTree>
    <p:extLst>
      <p:ext uri="{BB962C8B-B14F-4D97-AF65-F5344CB8AC3E}">
        <p14:creationId xmlns:p14="http://schemas.microsoft.com/office/powerpoint/2010/main" val="3307831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email">
            <a:extLst>
              <a:ext uri="{28A0092B-C50C-407E-A947-70E740481C1C}">
                <a14:useLocalDpi xmlns:a14="http://schemas.microsoft.com/office/drawing/2010/main"/>
              </a:ext>
            </a:extLst>
          </a:blip>
          <a:srcRect b="36369"/>
          <a:stretch/>
        </p:blipFill>
        <p:spPr>
          <a:xfrm>
            <a:off x="0" y="-1"/>
            <a:ext cx="9144000" cy="5143501"/>
          </a:xfrm>
          <a:prstGeom prst="rect">
            <a:avLst/>
          </a:prstGeom>
        </p:spPr>
      </p:pic>
      <p:sp>
        <p:nvSpPr>
          <p:cNvPr id="5" name="Rectangle 4"/>
          <p:cNvSpPr/>
          <p:nvPr/>
        </p:nvSpPr>
        <p:spPr>
          <a:xfrm>
            <a:off x="0" y="3181350"/>
            <a:ext cx="9144000" cy="1962150"/>
          </a:xfrm>
          <a:prstGeom prst="rect">
            <a:avLst/>
          </a:prstGeom>
          <a:solidFill>
            <a:srgbClr val="00B0F0">
              <a:alpha val="76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微軟正黑體" panose="020B0604030504040204" pitchFamily="34" charset="-120"/>
              <a:ea typeface="微軟正黑體" panose="020B0604030504040204" pitchFamily="34" charset="-120"/>
            </a:endParaRPr>
          </a:p>
        </p:txBody>
      </p:sp>
      <p:sp>
        <p:nvSpPr>
          <p:cNvPr id="6" name="Title 1"/>
          <p:cNvSpPr txBox="1">
            <a:spLocks/>
          </p:cNvSpPr>
          <p:nvPr/>
        </p:nvSpPr>
        <p:spPr>
          <a:xfrm>
            <a:off x="0" y="3867150"/>
            <a:ext cx="3657600" cy="533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zh" sz="3600" b="1" i="0" cap="all" dirty="0" smtClean="0">
                <a:solidFill>
                  <a:srgbClr val="FFFFFF"/>
                </a:solidFill>
                <a:latin typeface="微軟正黑體" panose="020B0604030504040204" pitchFamily="34" charset="-120"/>
                <a:ea typeface="微軟正黑體" panose="020B0604030504040204" pitchFamily="34" charset="-120"/>
              </a:rPr>
              <a:t>總結</a:t>
            </a:r>
          </a:p>
        </p:txBody>
      </p:sp>
      <p:sp>
        <p:nvSpPr>
          <p:cNvPr id="7" name="Subtitle 2"/>
          <p:cNvSpPr txBox="1">
            <a:spLocks/>
          </p:cNvSpPr>
          <p:nvPr/>
        </p:nvSpPr>
        <p:spPr>
          <a:xfrm>
            <a:off x="4191000" y="3745230"/>
            <a:ext cx="4953000" cy="10088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zh" sz="2400" b="1" i="0" dirty="0" smtClean="0">
                <a:solidFill>
                  <a:srgbClr val="FFFFFF"/>
                </a:solidFill>
                <a:latin typeface="微軟正黑體" panose="020B0604030504040204" pitchFamily="34" charset="-120"/>
                <a:ea typeface="微軟正黑體" panose="020B0604030504040204" pitchFamily="34" charset="-120"/>
              </a:rPr>
              <a:t>行動要項</a:t>
            </a:r>
            <a:r>
              <a:rPr lang="en" sz="2400" b="1" dirty="0" smtClean="0">
                <a:latin typeface="微軟正黑體" panose="020B0604030504040204" pitchFamily="34" charset="-120"/>
                <a:ea typeface="微軟正黑體" panose="020B0604030504040204" pitchFamily="34" charset="-120"/>
              </a:rPr>
              <a:t/>
            </a:r>
            <a:br>
              <a:rPr lang="en" sz="2400" b="1" dirty="0" smtClean="0">
                <a:latin typeface="微軟正黑體" panose="020B0604030504040204" pitchFamily="34" charset="-120"/>
                <a:ea typeface="微軟正黑體" panose="020B0604030504040204" pitchFamily="34" charset="-120"/>
              </a:rPr>
            </a:br>
            <a:r>
              <a:rPr lang="zh" sz="2400" b="1" i="0" dirty="0" smtClean="0">
                <a:solidFill>
                  <a:srgbClr val="FFFFFF"/>
                </a:solidFill>
                <a:latin typeface="微軟正黑體" panose="020B0604030504040204" pitchFamily="34" charset="-120"/>
                <a:ea typeface="微軟正黑體" panose="020B0604030504040204" pitchFamily="34" charset="-120"/>
              </a:rPr>
              <a:t>問與答 </a:t>
            </a:r>
          </a:p>
        </p:txBody>
      </p:sp>
      <p:cxnSp>
        <p:nvCxnSpPr>
          <p:cNvPr id="8" name="Straight Connector 7"/>
          <p:cNvCxnSpPr/>
          <p:nvPr/>
        </p:nvCxnSpPr>
        <p:spPr>
          <a:xfrm>
            <a:off x="3810000" y="3409950"/>
            <a:ext cx="0" cy="144703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8347635"/>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428694" y="334412"/>
            <a:ext cx="5709745" cy="1415772"/>
          </a:xfrm>
          <a:prstGeom prst="rect">
            <a:avLst/>
          </a:prstGeom>
          <a:noFill/>
        </p:spPr>
        <p:txBody>
          <a:bodyPr wrap="square" rtlCol="0">
            <a:spAutoFit/>
          </a:bodyPr>
          <a:lstStyle/>
          <a:p>
            <a:pPr algn="ctr"/>
            <a:r>
              <a:rPr lang="zh" sz="3200" b="1" i="0" dirty="0" smtClean="0">
                <a:solidFill>
                  <a:srgbClr val="00B0F0"/>
                </a:solidFill>
                <a:latin typeface="微軟正黑體" panose="020B0604030504040204" pitchFamily="34" charset="-120"/>
                <a:ea typeface="微軟正黑體" panose="020B0604030504040204" pitchFamily="34" charset="-120"/>
              </a:rPr>
              <a:t>採取行動的時候到了！</a:t>
            </a:r>
          </a:p>
          <a:p>
            <a:pPr algn="ctr"/>
            <a:r>
              <a:rPr lang="zh" sz="1800" b="1" i="0" dirty="0" smtClean="0">
                <a:solidFill>
                  <a:srgbClr val="000000"/>
                </a:solidFill>
                <a:latin typeface="微軟正黑體" panose="020B0604030504040204" pitchFamily="34" charset="-120"/>
                <a:ea typeface="微軟正黑體" panose="020B0604030504040204" pitchFamily="34" charset="-120"/>
              </a:rPr>
              <a:t>真的是再簡單不過了 </a:t>
            </a:r>
          </a:p>
          <a:p>
            <a:pPr algn="ctr"/>
            <a:endParaRPr lang="en-US" dirty="0">
              <a:latin typeface="微軟正黑體" panose="020B0604030504040204" pitchFamily="34" charset="-120"/>
              <a:ea typeface="微軟正黑體" panose="020B0604030504040204" pitchFamily="34" charset="-120"/>
            </a:endParaRPr>
          </a:p>
          <a:p>
            <a:pPr algn="ctr"/>
            <a:endParaRPr lang="en-US" dirty="0">
              <a:latin typeface="微軟正黑體" panose="020B0604030504040204" pitchFamily="34" charset="-120"/>
              <a:ea typeface="微軟正黑體" panose="020B0604030504040204" pitchFamily="34" charset="-120"/>
            </a:endParaRPr>
          </a:p>
        </p:txBody>
      </p:sp>
      <p:sp>
        <p:nvSpPr>
          <p:cNvPr id="7" name="Rectangle 6"/>
          <p:cNvSpPr/>
          <p:nvPr/>
        </p:nvSpPr>
        <p:spPr>
          <a:xfrm>
            <a:off x="3955831" y="1644573"/>
            <a:ext cx="4666593" cy="646331"/>
          </a:xfrm>
          <a:prstGeom prst="rect">
            <a:avLst/>
          </a:prstGeom>
          <a:ln>
            <a:solidFill>
              <a:schemeClr val="bg1">
                <a:lumMod val="95000"/>
              </a:schemeClr>
            </a:solidFill>
          </a:ln>
        </p:spPr>
        <p:txBody>
          <a:bodyPr wrap="square">
            <a:spAutoFit/>
          </a:bodyPr>
          <a:lstStyle/>
          <a:p>
            <a:pPr algn="ctr" defTabSz="914400">
              <a:spcAft>
                <a:spcPts val="600"/>
              </a:spcAft>
            </a:pPr>
            <a:r>
              <a:rPr lang="zh" sz="1800" b="1" i="0" dirty="0" smtClean="0">
                <a:solidFill>
                  <a:srgbClr val="00B0F0"/>
                </a:solidFill>
                <a:latin typeface="微軟正黑體" panose="020B0604030504040204" pitchFamily="34" charset="-120"/>
                <a:ea typeface="微軟正黑體" panose="020B0604030504040204" pitchFamily="34" charset="-120"/>
              </a:rPr>
              <a:t>調整您的策略</a:t>
            </a:r>
            <a:r>
              <a:rPr lang="en" sz="1800" dirty="0" smtClean="0">
                <a:latin typeface="微軟正黑體" panose="020B0604030504040204" pitchFamily="34" charset="-120"/>
                <a:ea typeface="微軟正黑體" panose="020B0604030504040204" pitchFamily="34" charset="-120"/>
              </a:rPr>
              <a:t/>
            </a:r>
            <a:br>
              <a:rPr lang="en" sz="1800" dirty="0" smtClean="0">
                <a:latin typeface="微軟正黑體" panose="020B0604030504040204" pitchFamily="34" charset="-120"/>
                <a:ea typeface="微軟正黑體" panose="020B0604030504040204" pitchFamily="34" charset="-120"/>
              </a:rPr>
            </a:br>
            <a:r>
              <a:rPr lang="zh" sz="1800" b="1" i="0" dirty="0" smtClean="0">
                <a:solidFill>
                  <a:srgbClr val="262626"/>
                </a:solidFill>
                <a:latin typeface="微軟正黑體" panose="020B0604030504040204" pitchFamily="34" charset="-120"/>
                <a:ea typeface="微軟正黑體" panose="020B0604030504040204" pitchFamily="34" charset="-120"/>
              </a:rPr>
              <a:t>目標設定、均衡發展、始終一貫</a:t>
            </a:r>
          </a:p>
        </p:txBody>
      </p:sp>
      <p:sp>
        <p:nvSpPr>
          <p:cNvPr id="9" name="Rectangle 8"/>
          <p:cNvSpPr/>
          <p:nvPr/>
        </p:nvSpPr>
        <p:spPr>
          <a:xfrm>
            <a:off x="3955830" y="2642954"/>
            <a:ext cx="4666593" cy="923330"/>
          </a:xfrm>
          <a:prstGeom prst="rect">
            <a:avLst/>
          </a:prstGeom>
          <a:ln>
            <a:solidFill>
              <a:schemeClr val="bg1">
                <a:lumMod val="95000"/>
              </a:schemeClr>
            </a:solidFill>
          </a:ln>
        </p:spPr>
        <p:txBody>
          <a:bodyPr wrap="square">
            <a:spAutoFit/>
          </a:bodyPr>
          <a:lstStyle/>
          <a:p>
            <a:pPr algn="ctr" defTabSz="914400">
              <a:spcAft>
                <a:spcPts val="600"/>
              </a:spcAft>
            </a:pPr>
            <a:r>
              <a:rPr lang="zh" sz="1800" b="1" i="0" dirty="0" smtClean="0">
                <a:solidFill>
                  <a:srgbClr val="00B0F0"/>
                </a:solidFill>
                <a:latin typeface="微軟正黑體" panose="020B0604030504040204" pitchFamily="34" charset="-120"/>
                <a:ea typeface="微軟正黑體" panose="020B0604030504040204" pitchFamily="34" charset="-120"/>
              </a:rPr>
              <a:t>讓您的網路中心事業成長</a:t>
            </a:r>
            <a:r>
              <a:rPr lang="en" sz="1800" dirty="0" smtClean="0">
                <a:latin typeface="微軟正黑體" panose="020B0604030504040204" pitchFamily="34" charset="-120"/>
                <a:ea typeface="微軟正黑體" panose="020B0604030504040204" pitchFamily="34" charset="-120"/>
              </a:rPr>
              <a:t/>
            </a:r>
            <a:br>
              <a:rPr lang="en" sz="1800" dirty="0" smtClean="0">
                <a:latin typeface="微軟正黑體" panose="020B0604030504040204" pitchFamily="34" charset="-120"/>
                <a:ea typeface="微軟正黑體" panose="020B0604030504040204" pitchFamily="34" charset="-120"/>
              </a:rPr>
            </a:br>
            <a:r>
              <a:rPr lang="zh" sz="1800" b="1" i="0" dirty="0" smtClean="0">
                <a:solidFill>
                  <a:srgbClr val="262626"/>
                </a:solidFill>
                <a:latin typeface="微軟正黑體" panose="020B0604030504040204" pitchFamily="34" charset="-120"/>
                <a:ea typeface="微軟正黑體" panose="020B0604030504040204" pitchFamily="34" charset="-120"/>
              </a:rPr>
              <a:t>深入了解客戶、建立顧客群、創造更多名單、建立強大的事業關係</a:t>
            </a:r>
          </a:p>
        </p:txBody>
      </p:sp>
      <p:sp>
        <p:nvSpPr>
          <p:cNvPr id="10" name="Rectangle 9"/>
          <p:cNvSpPr/>
          <p:nvPr/>
        </p:nvSpPr>
        <p:spPr>
          <a:xfrm>
            <a:off x="3955831" y="3888612"/>
            <a:ext cx="4666593" cy="646331"/>
          </a:xfrm>
          <a:prstGeom prst="rect">
            <a:avLst/>
          </a:prstGeom>
          <a:ln>
            <a:solidFill>
              <a:schemeClr val="bg1">
                <a:lumMod val="95000"/>
              </a:schemeClr>
            </a:solidFill>
          </a:ln>
        </p:spPr>
        <p:txBody>
          <a:bodyPr wrap="square">
            <a:spAutoFit/>
          </a:bodyPr>
          <a:lstStyle/>
          <a:p>
            <a:pPr algn="ctr" defTabSz="914400">
              <a:spcAft>
                <a:spcPts val="600"/>
              </a:spcAft>
            </a:pPr>
            <a:r>
              <a:rPr lang="zh" sz="1800" b="1" i="0" dirty="0" smtClean="0">
                <a:solidFill>
                  <a:srgbClr val="00B0F0"/>
                </a:solidFill>
                <a:latin typeface="微軟正黑體" panose="020B0604030504040204" pitchFamily="34" charset="-120"/>
                <a:ea typeface="微軟正黑體" panose="020B0604030504040204" pitchFamily="34" charset="-120"/>
              </a:rPr>
              <a:t>擴展網路中心</a:t>
            </a:r>
            <a:r>
              <a:rPr lang="en" sz="1800" dirty="0" smtClean="0">
                <a:latin typeface="微軟正黑體" panose="020B0604030504040204" pitchFamily="34" charset="-120"/>
                <a:ea typeface="微軟正黑體" panose="020B0604030504040204" pitchFamily="34" charset="-120"/>
              </a:rPr>
              <a:t/>
            </a:r>
            <a:br>
              <a:rPr lang="en" sz="1800" dirty="0" smtClean="0">
                <a:latin typeface="微軟正黑體" panose="020B0604030504040204" pitchFamily="34" charset="-120"/>
                <a:ea typeface="微軟正黑體" panose="020B0604030504040204" pitchFamily="34" charset="-120"/>
              </a:rPr>
            </a:br>
            <a:r>
              <a:rPr lang="zh" sz="1800" b="1" i="0" dirty="0" smtClean="0">
                <a:solidFill>
                  <a:srgbClr val="262626"/>
                </a:solidFill>
                <a:latin typeface="微軟正黑體" panose="020B0604030504040204" pitchFamily="34" charset="-120"/>
                <a:ea typeface="微軟正黑體" panose="020B0604030504040204" pitchFamily="34" charset="-120"/>
              </a:rPr>
              <a:t>主導12週行動計畫</a:t>
            </a:r>
          </a:p>
        </p:txBody>
      </p:sp>
      <p:grpSp>
        <p:nvGrpSpPr>
          <p:cNvPr id="11" name="Group 10"/>
          <p:cNvGrpSpPr/>
          <p:nvPr/>
        </p:nvGrpSpPr>
        <p:grpSpPr>
          <a:xfrm>
            <a:off x="0" y="0"/>
            <a:ext cx="3428694" cy="5143500"/>
            <a:chOff x="0" y="0"/>
            <a:chExt cx="3428694" cy="5143500"/>
          </a:xfrm>
        </p:grpSpPr>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3428694" cy="5143500"/>
            </a:xfrm>
            <a:prstGeom prst="rect">
              <a:avLst/>
            </a:prstGeom>
          </p:spPr>
        </p:pic>
        <p:pic>
          <p:nvPicPr>
            <p:cNvPr id="13" name="Picture 12"/>
            <p:cNvPicPr>
              <a:picLocks noChangeAspect="1"/>
            </p:cNvPicPr>
            <p:nvPr/>
          </p:nvPicPr>
          <p:blipFill rotWithShape="1">
            <a:blip r:embed="rId4" cstate="email">
              <a:extLst>
                <a:ext uri="{28A0092B-C50C-407E-A947-70E740481C1C}">
                  <a14:useLocalDpi xmlns:a14="http://schemas.microsoft.com/office/drawing/2010/main"/>
                </a:ext>
              </a:extLst>
            </a:blip>
            <a:srcRect t="-1" b="40552"/>
            <a:stretch/>
          </p:blipFill>
          <p:spPr>
            <a:xfrm>
              <a:off x="586607" y="1640113"/>
              <a:ext cx="2278513" cy="1720307"/>
            </a:xfrm>
            <a:prstGeom prst="rect">
              <a:avLst/>
            </a:prstGeom>
          </p:spPr>
        </p:pic>
      </p:grpSp>
    </p:spTree>
    <p:extLst>
      <p:ext uri="{BB962C8B-B14F-4D97-AF65-F5344CB8AC3E}">
        <p14:creationId xmlns:p14="http://schemas.microsoft.com/office/powerpoint/2010/main" val="3602731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12900" y="1151124"/>
            <a:ext cx="5910199" cy="3639438"/>
          </a:xfrm>
          <a:prstGeom prst="rect">
            <a:avLst/>
          </a:prstGeom>
        </p:spPr>
      </p:pic>
      <p:sp>
        <p:nvSpPr>
          <p:cNvPr id="6" name="Rectangle 5"/>
          <p:cNvSpPr/>
          <p:nvPr/>
        </p:nvSpPr>
        <p:spPr>
          <a:xfrm>
            <a:off x="595424" y="148856"/>
            <a:ext cx="7931889" cy="9144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a:solidFill>
                <a:prstClr val="white"/>
              </a:solidFill>
            </a:endParaRPr>
          </a:p>
        </p:txBody>
      </p:sp>
      <p:sp>
        <p:nvSpPr>
          <p:cNvPr id="7" name="TextBox 6"/>
          <p:cNvSpPr txBox="1"/>
          <p:nvPr/>
        </p:nvSpPr>
        <p:spPr>
          <a:xfrm>
            <a:off x="739589" y="252378"/>
            <a:ext cx="7436224" cy="1015663"/>
          </a:xfrm>
          <a:prstGeom prst="rect">
            <a:avLst/>
          </a:prstGeom>
          <a:noFill/>
        </p:spPr>
        <p:txBody>
          <a:bodyPr wrap="square" rtlCol="0">
            <a:spAutoFit/>
          </a:bodyPr>
          <a:lstStyle/>
          <a:p>
            <a:pPr algn="ctr" defTabSz="457189"/>
            <a:r>
              <a:rPr lang="zh-TW" altLang="en-US" sz="2400" b="1" dirty="0">
                <a:solidFill>
                  <a:prstClr val="white"/>
                </a:solidFill>
                <a:ea typeface="微軟正黑體" panose="020B0604030504040204" pitchFamily="34" charset="-120"/>
              </a:rPr>
              <a:t>讓您保持條理的工具</a:t>
            </a:r>
            <a:r>
              <a:rPr lang="en-US" sz="2400" b="1" dirty="0">
                <a:solidFill>
                  <a:prstClr val="white"/>
                </a:solidFill>
                <a:ea typeface="微軟正黑體" panose="020B0604030504040204" pitchFamily="34" charset="-120"/>
              </a:rPr>
              <a:t>: </a:t>
            </a:r>
            <a:r>
              <a:rPr lang="x-none" altLang="zh-TW" sz="2400" b="1" dirty="0">
                <a:solidFill>
                  <a:srgbClr val="FFFFFF"/>
                </a:solidFill>
                <a:latin typeface="微軟正黑體" panose="020B0604030504040204" pitchFamily="34" charset="-120"/>
                <a:ea typeface="微軟正黑體" panose="020B0604030504040204" pitchFamily="34" charset="-120"/>
              </a:rPr>
              <a:t>客戶關係管理系統 </a:t>
            </a:r>
            <a:r>
              <a:rPr lang="en-US" sz="2400" b="1" dirty="0" smtClean="0">
                <a:solidFill>
                  <a:prstClr val="white"/>
                </a:solidFill>
                <a:ea typeface="微軟正黑體" panose="020B0604030504040204" pitchFamily="34" charset="-120"/>
              </a:rPr>
              <a:t>CRM</a:t>
            </a:r>
          </a:p>
          <a:p>
            <a:pPr algn="ctr" defTabSz="457189"/>
            <a:r>
              <a:rPr lang="zh" altLang="zh-TW" b="1" dirty="0">
                <a:solidFill>
                  <a:srgbClr val="FFFFFF"/>
                </a:solidFill>
                <a:latin typeface="微軟正黑體" panose="020B0604030504040204" pitchFamily="34" charset="-120"/>
                <a:ea typeface="微軟正黑體" panose="020B0604030504040204" pitchFamily="34" charset="-120"/>
              </a:rPr>
              <a:t>客戶關係管理系統：在聯絡人資料</a:t>
            </a:r>
            <a:r>
              <a:rPr lang="zh-TW" altLang="en-US" b="1" dirty="0">
                <a:solidFill>
                  <a:srgbClr val="FFFFFF"/>
                </a:solidFill>
                <a:latin typeface="微軟正黑體" panose="020B0604030504040204" pitchFamily="34" charset="-120"/>
                <a:ea typeface="微軟正黑體" panose="020B0604030504040204" pitchFamily="34" charset="-120"/>
              </a:rPr>
              <a:t>中</a:t>
            </a:r>
            <a:r>
              <a:rPr lang="zh" altLang="zh-TW" b="1" dirty="0">
                <a:solidFill>
                  <a:srgbClr val="FFFFFF"/>
                </a:solidFill>
                <a:latin typeface="微軟正黑體" panose="020B0604030504040204" pitchFamily="34" charset="-120"/>
                <a:ea typeface="微軟正黑體" panose="020B0604030504040204" pitchFamily="34" charset="-120"/>
              </a:rPr>
              <a:t>輸入筆記</a:t>
            </a:r>
          </a:p>
          <a:p>
            <a:pPr algn="ctr" defTabSz="457189"/>
            <a:endParaRPr lang="en-US" b="1" dirty="0">
              <a:solidFill>
                <a:prstClr val="white"/>
              </a:solidFill>
              <a:ea typeface="微軟正黑體" panose="020B0604030504040204" pitchFamily="34" charset="-120"/>
            </a:endParaRPr>
          </a:p>
        </p:txBody>
      </p:sp>
      <p:sp>
        <p:nvSpPr>
          <p:cNvPr id="8" name="Rectangle 7"/>
          <p:cNvSpPr/>
          <p:nvPr/>
        </p:nvSpPr>
        <p:spPr>
          <a:xfrm>
            <a:off x="-8000" y="4120384"/>
            <a:ext cx="9152001" cy="9144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a:solidFill>
                <a:prstClr val="white"/>
              </a:solidFill>
            </a:endParaRPr>
          </a:p>
        </p:txBody>
      </p:sp>
      <p:sp>
        <p:nvSpPr>
          <p:cNvPr id="9" name="TextBox 8"/>
          <p:cNvSpPr txBox="1"/>
          <p:nvPr/>
        </p:nvSpPr>
        <p:spPr>
          <a:xfrm>
            <a:off x="182881" y="4208253"/>
            <a:ext cx="8580091" cy="646331"/>
          </a:xfrm>
          <a:prstGeom prst="rect">
            <a:avLst/>
          </a:prstGeom>
          <a:noFill/>
        </p:spPr>
        <p:txBody>
          <a:bodyPr wrap="square" rtlCol="0">
            <a:spAutoFit/>
          </a:bodyPr>
          <a:lstStyle/>
          <a:p>
            <a:pPr algn="ctr" defTabSz="457189"/>
            <a:r>
              <a:rPr lang="zh-TW" altLang="en-US" b="1" dirty="0">
                <a:solidFill>
                  <a:prstClr val="white"/>
                </a:solidFill>
                <a:ea typeface="微軟正黑體" panose="020B0604030504040204" pitchFamily="34" charset="-120"/>
              </a:rPr>
              <a:t>點擊</a:t>
            </a:r>
            <a:r>
              <a:rPr lang="en-US" b="1" dirty="0">
                <a:solidFill>
                  <a:prstClr val="white"/>
                </a:solidFill>
                <a:ea typeface="微軟正黑體" panose="020B0604030504040204" pitchFamily="34" charset="-120"/>
              </a:rPr>
              <a:t>  “</a:t>
            </a:r>
            <a:r>
              <a:rPr lang="zh-TW" altLang="en-US" b="1" dirty="0">
                <a:solidFill>
                  <a:prstClr val="white"/>
                </a:solidFill>
                <a:ea typeface="微軟正黑體" panose="020B0604030504040204" pitchFamily="34" charset="-120"/>
              </a:rPr>
              <a:t>顧客管理</a:t>
            </a:r>
            <a:r>
              <a:rPr lang="en-US" altLang="zh-TW" b="1" dirty="0">
                <a:solidFill>
                  <a:prstClr val="white"/>
                </a:solidFill>
                <a:ea typeface="微軟正黑體" panose="020B0604030504040204" pitchFamily="34" charset="-120"/>
              </a:rPr>
              <a:t>”</a:t>
            </a:r>
            <a:r>
              <a:rPr lang="zh-TW" altLang="en-US" b="1" dirty="0">
                <a:solidFill>
                  <a:prstClr val="white"/>
                </a:solidFill>
                <a:ea typeface="微軟正黑體" panose="020B0604030504040204" pitchFamily="34" charset="-120"/>
              </a:rPr>
              <a:t>，選擇</a:t>
            </a:r>
            <a:r>
              <a:rPr lang="en-US" b="1" dirty="0">
                <a:solidFill>
                  <a:prstClr val="white"/>
                </a:solidFill>
                <a:ea typeface="微軟正黑體" panose="020B0604030504040204" pitchFamily="34" charset="-120"/>
              </a:rPr>
              <a:t> “</a:t>
            </a:r>
            <a:r>
              <a:rPr lang="zh-TW" altLang="en-US" b="1" dirty="0">
                <a:solidFill>
                  <a:prstClr val="white"/>
                </a:solidFill>
                <a:ea typeface="微軟正黑體" panose="020B0604030504040204" pitchFamily="34" charset="-120"/>
              </a:rPr>
              <a:t>聯絡人</a:t>
            </a:r>
            <a:r>
              <a:rPr lang="en-US" b="1" dirty="0">
                <a:solidFill>
                  <a:prstClr val="white"/>
                </a:solidFill>
                <a:ea typeface="微軟正黑體" panose="020B0604030504040204" pitchFamily="34" charset="-120"/>
              </a:rPr>
              <a:t>”</a:t>
            </a:r>
          </a:p>
          <a:p>
            <a:pPr algn="ctr" defTabSz="457189"/>
            <a:r>
              <a:rPr lang="zh-TW" altLang="en-US" b="1" dirty="0">
                <a:solidFill>
                  <a:prstClr val="white"/>
                </a:solidFill>
                <a:ea typeface="微軟正黑體" panose="020B0604030504040204" pitchFamily="34" charset="-120"/>
              </a:rPr>
              <a:t>為新增潛在對象、顧客或聯絡人新增資料</a:t>
            </a:r>
            <a:endParaRPr lang="en-US" b="1" dirty="0">
              <a:solidFill>
                <a:prstClr val="white"/>
              </a:solidFill>
              <a:ea typeface="微軟正黑體" panose="020B0604030504040204" pitchFamily="34" charset="-120"/>
            </a:endParaRPr>
          </a:p>
        </p:txBody>
      </p:sp>
      <p:sp>
        <p:nvSpPr>
          <p:cNvPr id="11" name="Oval 10"/>
          <p:cNvSpPr/>
          <p:nvPr/>
        </p:nvSpPr>
        <p:spPr>
          <a:xfrm>
            <a:off x="3063041" y="1693191"/>
            <a:ext cx="2763520" cy="447040"/>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a:solidFill>
                <a:prstClr val="white"/>
              </a:solidFill>
            </a:endParaRPr>
          </a:p>
        </p:txBody>
      </p:sp>
      <p:sp>
        <p:nvSpPr>
          <p:cNvPr id="12" name="Oval 11"/>
          <p:cNvSpPr/>
          <p:nvPr/>
        </p:nvSpPr>
        <p:spPr>
          <a:xfrm>
            <a:off x="1442721" y="2458776"/>
            <a:ext cx="2763520" cy="447040"/>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a:solidFill>
                <a:prstClr val="white"/>
              </a:solidFill>
            </a:endParaRPr>
          </a:p>
        </p:txBody>
      </p:sp>
    </p:spTree>
    <p:extLst>
      <p:ext uri="{BB962C8B-B14F-4D97-AF65-F5344CB8AC3E}">
        <p14:creationId xmlns:p14="http://schemas.microsoft.com/office/powerpoint/2010/main" val="2283500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3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2" name="Title 1"/>
          <p:cNvSpPr txBox="1">
            <a:spLocks/>
          </p:cNvSpPr>
          <p:nvPr/>
        </p:nvSpPr>
        <p:spPr>
          <a:xfrm>
            <a:off x="152400" y="244718"/>
            <a:ext cx="990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1050" b="1" cap="all" dirty="0">
              <a:solidFill>
                <a:prstClr val="white"/>
              </a:solidFill>
              <a:latin typeface="微軟正黑體" panose="020B0604030504040204" pitchFamily="34" charset="-120"/>
              <a:ea typeface="微軟正黑體" panose="020B0604030504040204" pitchFamily="34" charset="-120"/>
            </a:endParaRPr>
          </a:p>
        </p:txBody>
      </p:sp>
      <p:pic>
        <p:nvPicPr>
          <p:cNvPr id="6" name="圖片 5"/>
          <p:cNvPicPr>
            <a:picLocks noChangeAspect="1"/>
          </p:cNvPicPr>
          <p:nvPr/>
        </p:nvPicPr>
        <p:blipFill rotWithShape="1">
          <a:blip r:embed="rId4"/>
          <a:srcRect l="4988" t="10142" r="5757" b="64745"/>
          <a:stretch/>
        </p:blipFill>
        <p:spPr>
          <a:xfrm>
            <a:off x="-1960" y="0"/>
            <a:ext cx="4145280" cy="5143500"/>
          </a:xfrm>
          <a:prstGeom prst="rect">
            <a:avLst/>
          </a:prstGeom>
        </p:spPr>
      </p:pic>
      <p:sp>
        <p:nvSpPr>
          <p:cNvPr id="20" name="Rectangle 18"/>
          <p:cNvSpPr/>
          <p:nvPr/>
        </p:nvSpPr>
        <p:spPr>
          <a:xfrm>
            <a:off x="4230566" y="3966255"/>
            <a:ext cx="4724248" cy="1000274"/>
          </a:xfrm>
          <a:prstGeom prst="rect">
            <a:avLst/>
          </a:prstGeom>
        </p:spPr>
        <p:txBody>
          <a:bodyPr wrap="square">
            <a:spAutoFit/>
          </a:bodyPr>
          <a:lstStyle/>
          <a:p>
            <a:pPr marL="0" lvl="1" defTabSz="914400">
              <a:spcAft>
                <a:spcPts val="600"/>
              </a:spcAft>
            </a:pPr>
            <a:r>
              <a:rPr lang="zh-TW" altLang="en-US" b="1" dirty="0" smtClean="0">
                <a:solidFill>
                  <a:srgbClr val="000000"/>
                </a:solidFill>
                <a:latin typeface="微軟正黑體" panose="020B0604030504040204" pitchFamily="34" charset="-120"/>
                <a:ea typeface="微軟正黑體" panose="020B0604030504040204" pitchFamily="34" charset="-120"/>
              </a:rPr>
              <a:t>網上評量表</a:t>
            </a:r>
            <a:endParaRPr lang="en-US" altLang="zh-TW" b="1" dirty="0" smtClean="0">
              <a:solidFill>
                <a:srgbClr val="000000"/>
              </a:solidFill>
              <a:latin typeface="微軟正黑體" panose="020B0604030504040204" pitchFamily="34" charset="-120"/>
              <a:ea typeface="微軟正黑體" panose="020B0604030504040204" pitchFamily="34" charset="-120"/>
            </a:endParaRPr>
          </a:p>
          <a:p>
            <a:pPr marL="0" lvl="1" defTabSz="914400">
              <a:spcAft>
                <a:spcPts val="600"/>
              </a:spcAft>
            </a:pPr>
            <a:r>
              <a:rPr lang="en-US" altLang="zh-TW" u="sng" dirty="0">
                <a:solidFill>
                  <a:prstClr val="black"/>
                </a:solidFill>
                <a:ea typeface="微軟正黑體" panose="020B0604030504040204" pitchFamily="34" charset="-120"/>
                <a:hlinkClick r:id="rId5"/>
              </a:rPr>
              <a:t>https://www.mawc411.com/trainingevaluation_cht.html</a:t>
            </a:r>
            <a:endParaRPr lang="x-none" b="1" dirty="0" smtClean="0">
              <a:solidFill>
                <a:srgbClr val="000000"/>
              </a:solidFill>
              <a:latin typeface="微軟正黑體" panose="020B0604030504040204" pitchFamily="34" charset="-120"/>
              <a:ea typeface="微軟正黑體" panose="020B0604030504040204" pitchFamily="34" charset="-120"/>
            </a:endParaRPr>
          </a:p>
        </p:txBody>
      </p:sp>
      <p:pic>
        <p:nvPicPr>
          <p:cNvPr id="3" name="圖片 2"/>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887310" y="249556"/>
            <a:ext cx="3482187" cy="3482187"/>
          </a:xfrm>
          <a:prstGeom prst="rect">
            <a:avLst/>
          </a:prstGeom>
        </p:spPr>
      </p:pic>
    </p:spTree>
    <p:extLst>
      <p:ext uri="{BB962C8B-B14F-4D97-AF65-F5344CB8AC3E}">
        <p14:creationId xmlns:p14="http://schemas.microsoft.com/office/powerpoint/2010/main" val="3390442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339" name="Shape 2339"/>
          <p:cNvSpPr/>
          <p:nvPr/>
        </p:nvSpPr>
        <p:spPr>
          <a:xfrm>
            <a:off x="472262" y="827811"/>
            <a:ext cx="8199477" cy="822962"/>
          </a:xfrm>
          <a:prstGeom prst="rect">
            <a:avLst/>
          </a:prstGeom>
          <a:solidFill>
            <a:schemeClr val="tx1">
              <a:lumMod val="65000"/>
              <a:lumOff val="35000"/>
            </a:schemeClr>
          </a:solidFill>
          <a:ln w="12700">
            <a:miter lim="400000"/>
          </a:ln>
        </p:spPr>
        <p:txBody>
          <a:bodyPr lIns="34289" tIns="34289" rIns="34289" bIns="34289" anchor="ctr"/>
          <a:lstStyle/>
          <a:p>
            <a:pPr algn="ctr" hangingPunct="0">
              <a:defRPr>
                <a:solidFill>
                  <a:srgbClr val="93BF3E"/>
                </a:solidFill>
                <a:latin typeface="+mn-lt"/>
                <a:ea typeface="+mn-ea"/>
                <a:cs typeface="+mn-cs"/>
                <a:sym typeface="Palatino"/>
              </a:defRPr>
            </a:pPr>
            <a:endParaRPr sz="1350" b="1" kern="0" dirty="0">
              <a:solidFill>
                <a:srgbClr val="93BF3E"/>
              </a:solidFill>
              <a:latin typeface="微軟正黑體" panose="020B0604030504040204" pitchFamily="34" charset="-120"/>
              <a:ea typeface="微軟正黑體" panose="020B0604030504040204" pitchFamily="34" charset="-120"/>
              <a:sym typeface="Palatino"/>
            </a:endParaRPr>
          </a:p>
        </p:txBody>
      </p:sp>
      <p:sp>
        <p:nvSpPr>
          <p:cNvPr id="2340" name="Shape 2340"/>
          <p:cNvSpPr/>
          <p:nvPr/>
        </p:nvSpPr>
        <p:spPr>
          <a:xfrm>
            <a:off x="423333" y="1817248"/>
            <a:ext cx="8276168" cy="992577"/>
          </a:xfrm>
          <a:prstGeom prst="rect">
            <a:avLst/>
          </a:prstGeom>
          <a:ln w="12700">
            <a:miter lim="400000"/>
          </a:ln>
          <a:extLst>
            <a:ext uri="{C572A759-6A51-4108-AA02-DFA0A04FC94B}">
              <ma14:wrappingTextBoxFlag xmlns:ma14="http://schemas.microsoft.com/office/mac/drawingml/2011/main" xmlns="" val="1"/>
            </a:ext>
          </a:extLst>
        </p:spPr>
        <p:txBody>
          <a:bodyPr lIns="34289" tIns="34289" rIns="34289" bIns="34289">
            <a:spAutoFit/>
          </a:bodyPr>
          <a:lstStyle/>
          <a:p>
            <a:pPr algn="ctr" hangingPunct="0">
              <a:spcBef>
                <a:spcPts val="1350"/>
              </a:spcBef>
              <a:defRPr sz="2000" spc="-30">
                <a:latin typeface="+mn-lt"/>
                <a:ea typeface="+mn-ea"/>
                <a:cs typeface="+mn-cs"/>
                <a:sym typeface="Palatino"/>
              </a:defRPr>
            </a:pPr>
            <a:r>
              <a:rPr lang="x-none" sz="2000" b="1" kern="0" spc="-30" dirty="0" smtClean="0">
                <a:solidFill>
                  <a:srgbClr val="FFFFFF"/>
                </a:solidFill>
                <a:latin typeface="微軟正黑體" panose="020B0604030504040204" pitchFamily="34" charset="-120"/>
                <a:ea typeface="微軟正黑體" panose="020B0604030504040204" pitchFamily="34" charset="-120"/>
                <a:sym typeface="Palatino"/>
              </a:rPr>
              <a:t>本投影片中提到的收入等級純屬舉例說明。無意代表美安一般超連鎖店主的收入，也無意表示任何超連鎖店主皆可賺取同等收入。美安獨立超連鎖店主的成功與否取決於其在發展美安事業時的努力、才能與投入程度。</a:t>
            </a:r>
          </a:p>
        </p:txBody>
      </p:sp>
      <p:sp>
        <p:nvSpPr>
          <p:cNvPr id="2341" name="Shape 2341"/>
          <p:cNvSpPr/>
          <p:nvPr/>
        </p:nvSpPr>
        <p:spPr>
          <a:xfrm>
            <a:off x="982980" y="958447"/>
            <a:ext cx="7094221" cy="561690"/>
          </a:xfrm>
          <a:prstGeom prst="rect">
            <a:avLst/>
          </a:prstGeom>
          <a:ln w="12700">
            <a:miter lim="400000"/>
          </a:ln>
          <a:extLst>
            <a:ext uri="{C572A759-6A51-4108-AA02-DFA0A04FC94B}">
              <ma14:wrappingTextBoxFlag xmlns:ma14="http://schemas.microsoft.com/office/mac/drawingml/2011/main" xmlns="" val="1"/>
            </a:ext>
          </a:extLst>
        </p:spPr>
        <p:txBody>
          <a:bodyPr lIns="34289" tIns="34289" rIns="34289" bIns="34289" anchor="ctr">
            <a:spAutoFit/>
          </a:bodyPr>
          <a:lstStyle>
            <a:lvl1pPr algn="ctr">
              <a:tabLst>
                <a:tab pos="101600" algn="l"/>
              </a:tabLst>
              <a:defRPr sz="3400">
                <a:solidFill>
                  <a:srgbClr val="FFFFFF"/>
                </a:solidFill>
                <a:latin typeface="+mn-lt"/>
                <a:ea typeface="+mn-ea"/>
                <a:cs typeface="+mn-cs"/>
                <a:sym typeface="Palatino"/>
              </a:defRPr>
            </a:lvl1pPr>
          </a:lstStyle>
          <a:p>
            <a:pPr hangingPunct="0"/>
            <a:r>
              <a:rPr lang="x-none" sz="3200" b="1" kern="0" dirty="0" smtClean="0">
                <a:latin typeface="微軟正黑體" panose="020B0604030504040204" pitchFamily="34" charset="-120"/>
                <a:ea typeface="微軟正黑體" panose="020B0604030504040204" pitchFamily="34" charset="-120"/>
              </a:rPr>
              <a:t>免責聲明</a:t>
            </a:r>
          </a:p>
        </p:txBody>
      </p:sp>
    </p:spTree>
    <p:extLst>
      <p:ext uri="{BB962C8B-B14F-4D97-AF65-F5344CB8AC3E}">
        <p14:creationId xmlns:p14="http://schemas.microsoft.com/office/powerpoint/2010/main" val="3244587781"/>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7482" y="1174601"/>
            <a:ext cx="8827770" cy="2350937"/>
          </a:xfrm>
          <a:prstGeom prst="rect">
            <a:avLst/>
          </a:prstGeom>
        </p:spPr>
      </p:pic>
      <p:sp>
        <p:nvSpPr>
          <p:cNvPr id="6" name="Rectangle 5"/>
          <p:cNvSpPr/>
          <p:nvPr/>
        </p:nvSpPr>
        <p:spPr>
          <a:xfrm>
            <a:off x="595424" y="148856"/>
            <a:ext cx="7931889" cy="9144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a:solidFill>
                <a:prstClr val="white"/>
              </a:solidFill>
            </a:endParaRPr>
          </a:p>
        </p:txBody>
      </p:sp>
      <p:sp>
        <p:nvSpPr>
          <p:cNvPr id="8" name="Rectangle 7"/>
          <p:cNvSpPr/>
          <p:nvPr/>
        </p:nvSpPr>
        <p:spPr>
          <a:xfrm>
            <a:off x="-8000" y="4120384"/>
            <a:ext cx="9152001" cy="9144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a:solidFill>
                <a:prstClr val="white"/>
              </a:solidFill>
            </a:endParaRPr>
          </a:p>
        </p:txBody>
      </p:sp>
      <p:sp>
        <p:nvSpPr>
          <p:cNvPr id="9" name="TextBox 8"/>
          <p:cNvSpPr txBox="1"/>
          <p:nvPr/>
        </p:nvSpPr>
        <p:spPr>
          <a:xfrm>
            <a:off x="182881" y="4208253"/>
            <a:ext cx="8580091" cy="646331"/>
          </a:xfrm>
          <a:prstGeom prst="rect">
            <a:avLst/>
          </a:prstGeom>
          <a:noFill/>
        </p:spPr>
        <p:txBody>
          <a:bodyPr wrap="square" rtlCol="0">
            <a:spAutoFit/>
          </a:bodyPr>
          <a:lstStyle/>
          <a:p>
            <a:pPr algn="ctr" defTabSz="457189"/>
            <a:r>
              <a:rPr lang="zh-TW" altLang="en-US" b="1" dirty="0">
                <a:solidFill>
                  <a:prstClr val="white"/>
                </a:solidFill>
                <a:latin typeface="微軟正黑體" panose="020B0604030504040204" pitchFamily="34" charset="-120"/>
                <a:ea typeface="微軟正黑體" panose="020B0604030504040204" pitchFamily="34" charset="-120"/>
              </a:rPr>
              <a:t>聯絡人資料可以指定群組</a:t>
            </a:r>
            <a:endParaRPr lang="en-US" b="1" dirty="0">
              <a:solidFill>
                <a:prstClr val="white"/>
              </a:solidFill>
              <a:latin typeface="微軟正黑體" panose="020B0604030504040204" pitchFamily="34" charset="-120"/>
              <a:ea typeface="微軟正黑體" panose="020B0604030504040204" pitchFamily="34" charset="-120"/>
            </a:endParaRPr>
          </a:p>
          <a:p>
            <a:pPr algn="ctr" defTabSz="457189"/>
            <a:r>
              <a:rPr lang="zh-TW" altLang="en-US" b="1" dirty="0">
                <a:solidFill>
                  <a:prstClr val="white"/>
                </a:solidFill>
                <a:latin typeface="微軟正黑體" panose="020B0604030504040204" pitchFamily="34" charset="-120"/>
                <a:ea typeface="微軟正黑體" panose="020B0604030504040204" pitchFamily="34" charset="-120"/>
              </a:rPr>
              <a:t>在你每個聯絡人的資料，留下時間註記</a:t>
            </a:r>
            <a:endParaRPr lang="en-US" b="1" dirty="0">
              <a:solidFill>
                <a:prstClr val="white"/>
              </a:solidFill>
              <a:latin typeface="微軟正黑體" panose="020B0604030504040204" pitchFamily="34" charset="-120"/>
              <a:ea typeface="微軟正黑體" panose="020B0604030504040204" pitchFamily="34" charset="-120"/>
            </a:endParaRPr>
          </a:p>
        </p:txBody>
      </p:sp>
      <p:sp>
        <p:nvSpPr>
          <p:cNvPr id="11" name="Oval 10"/>
          <p:cNvSpPr/>
          <p:nvPr/>
        </p:nvSpPr>
        <p:spPr>
          <a:xfrm>
            <a:off x="3556000" y="2377440"/>
            <a:ext cx="4971312" cy="966834"/>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a:solidFill>
                <a:prstClr val="white"/>
              </a:solidFill>
            </a:endParaRPr>
          </a:p>
        </p:txBody>
      </p:sp>
      <p:sp>
        <p:nvSpPr>
          <p:cNvPr id="12" name="Oval 11"/>
          <p:cNvSpPr/>
          <p:nvPr/>
        </p:nvSpPr>
        <p:spPr>
          <a:xfrm>
            <a:off x="833121" y="1045275"/>
            <a:ext cx="772160" cy="688242"/>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a:solidFill>
                <a:prstClr val="white"/>
              </a:solidFill>
            </a:endParaRPr>
          </a:p>
        </p:txBody>
      </p:sp>
      <p:sp>
        <p:nvSpPr>
          <p:cNvPr id="13" name="TextBox 6"/>
          <p:cNvSpPr txBox="1"/>
          <p:nvPr/>
        </p:nvSpPr>
        <p:spPr>
          <a:xfrm>
            <a:off x="739589" y="236725"/>
            <a:ext cx="7436224" cy="738664"/>
          </a:xfrm>
          <a:prstGeom prst="rect">
            <a:avLst/>
          </a:prstGeom>
          <a:noFill/>
        </p:spPr>
        <p:txBody>
          <a:bodyPr wrap="square" rtlCol="0">
            <a:spAutoFit/>
          </a:bodyPr>
          <a:lstStyle/>
          <a:p>
            <a:pPr algn="ctr" defTabSz="457189"/>
            <a:r>
              <a:rPr lang="zh-TW" altLang="en-US" sz="2400" b="1" dirty="0">
                <a:solidFill>
                  <a:prstClr val="white"/>
                </a:solidFill>
                <a:ea typeface="微軟正黑體" panose="020B0604030504040204" pitchFamily="34" charset="-120"/>
              </a:rPr>
              <a:t>讓您保持條理的工具</a:t>
            </a:r>
            <a:r>
              <a:rPr lang="en-US" sz="2400" b="1" dirty="0">
                <a:solidFill>
                  <a:prstClr val="white"/>
                </a:solidFill>
                <a:ea typeface="微軟正黑體" panose="020B0604030504040204" pitchFamily="34" charset="-120"/>
              </a:rPr>
              <a:t>: </a:t>
            </a:r>
            <a:r>
              <a:rPr lang="x-none" altLang="zh-TW" sz="2400" b="1" dirty="0">
                <a:solidFill>
                  <a:srgbClr val="FFFFFF"/>
                </a:solidFill>
                <a:latin typeface="微軟正黑體" panose="020B0604030504040204" pitchFamily="34" charset="-120"/>
                <a:ea typeface="微軟正黑體" panose="020B0604030504040204" pitchFamily="34" charset="-120"/>
              </a:rPr>
              <a:t>客戶關係管理系統 </a:t>
            </a:r>
            <a:r>
              <a:rPr lang="en-US" sz="2400" b="1" dirty="0" smtClean="0">
                <a:solidFill>
                  <a:prstClr val="white"/>
                </a:solidFill>
                <a:ea typeface="微軟正黑體" panose="020B0604030504040204" pitchFamily="34" charset="-120"/>
              </a:rPr>
              <a:t>CRM</a:t>
            </a:r>
            <a:r>
              <a:rPr lang="en-US" b="1" dirty="0">
                <a:solidFill>
                  <a:prstClr val="white"/>
                </a:solidFill>
                <a:ea typeface="微軟正黑體" panose="020B0604030504040204" pitchFamily="34" charset="-120"/>
              </a:rPr>
              <a:t/>
            </a:r>
            <a:br>
              <a:rPr lang="en-US" b="1" dirty="0">
                <a:solidFill>
                  <a:prstClr val="white"/>
                </a:solidFill>
                <a:ea typeface="微軟正黑體" panose="020B0604030504040204" pitchFamily="34" charset="-120"/>
              </a:rPr>
            </a:br>
            <a:r>
              <a:rPr lang="zh-TW" altLang="en-US" b="1" dirty="0">
                <a:solidFill>
                  <a:prstClr val="white"/>
                </a:solidFill>
                <a:ea typeface="微軟正黑體" panose="020B0604030504040204" pitchFamily="34" charset="-120"/>
              </a:rPr>
              <a:t>顧客關係管理</a:t>
            </a:r>
            <a:r>
              <a:rPr lang="en-US" b="1" dirty="0">
                <a:solidFill>
                  <a:prstClr val="white"/>
                </a:solidFill>
                <a:ea typeface="微軟正黑體" panose="020B0604030504040204" pitchFamily="34" charset="-120"/>
              </a:rPr>
              <a:t>: </a:t>
            </a:r>
            <a:r>
              <a:rPr lang="zh-TW" altLang="en-US" b="1" dirty="0">
                <a:solidFill>
                  <a:prstClr val="white"/>
                </a:solidFill>
                <a:ea typeface="微軟正黑體" panose="020B0604030504040204" pitchFamily="34" charset="-120"/>
              </a:rPr>
              <a:t>在聯絡人資料，輸入筆記</a:t>
            </a:r>
            <a:endParaRPr lang="en-US" b="1" dirty="0">
              <a:solidFill>
                <a:prstClr val="white"/>
              </a:solidFill>
              <a:ea typeface="微軟正黑體" panose="020B0604030504040204" pitchFamily="34" charset="-120"/>
            </a:endParaRPr>
          </a:p>
        </p:txBody>
      </p:sp>
    </p:spTree>
    <p:extLst>
      <p:ext uri="{BB962C8B-B14F-4D97-AF65-F5344CB8AC3E}">
        <p14:creationId xmlns:p14="http://schemas.microsoft.com/office/powerpoint/2010/main" val="2447716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a:ext>
            </a:extLst>
          </a:blip>
          <a:srcRect/>
          <a:stretch>
            <a:fillRect t="-18000" b="-18000"/>
          </a:stretch>
        </a:blipFill>
        <a:effectLst/>
      </p:bgPr>
    </p:bg>
    <p:spTree>
      <p:nvGrpSpPr>
        <p:cNvPr id="1" name=""/>
        <p:cNvGrpSpPr/>
        <p:nvPr/>
      </p:nvGrpSpPr>
      <p:grpSpPr>
        <a:xfrm>
          <a:off x="0" y="0"/>
          <a:ext cx="0" cy="0"/>
          <a:chOff x="0" y="0"/>
          <a:chExt cx="0" cy="0"/>
        </a:xfrm>
      </p:grpSpPr>
      <p:sp>
        <p:nvSpPr>
          <p:cNvPr id="4" name="Rectangle 3"/>
          <p:cNvSpPr/>
          <p:nvPr/>
        </p:nvSpPr>
        <p:spPr>
          <a:xfrm>
            <a:off x="-7434" y="-19050"/>
            <a:ext cx="9144000" cy="5162550"/>
          </a:xfrm>
          <a:prstGeom prst="rect">
            <a:avLst/>
          </a:prstGeom>
          <a:solidFill>
            <a:schemeClr val="tx1">
              <a:lumMod val="85000"/>
              <a:lumOff val="15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微軟正黑體" panose="020B0604030504040204" pitchFamily="34" charset="-120"/>
              <a:ea typeface="微軟正黑體" panose="020B0604030504040204" pitchFamily="34" charset="-120"/>
            </a:endParaRPr>
          </a:p>
        </p:txBody>
      </p:sp>
      <p:sp>
        <p:nvSpPr>
          <p:cNvPr id="5" name="Rectangle 4"/>
          <p:cNvSpPr/>
          <p:nvPr/>
        </p:nvSpPr>
        <p:spPr>
          <a:xfrm>
            <a:off x="2633008" y="660975"/>
            <a:ext cx="3877985" cy="997196"/>
          </a:xfrm>
          <a:prstGeom prst="rect">
            <a:avLst/>
          </a:prstGeom>
        </p:spPr>
        <p:txBody>
          <a:bodyPr wrap="none">
            <a:spAutoFit/>
          </a:bodyPr>
          <a:lstStyle/>
          <a:p>
            <a:pPr algn="ctr" defTabSz="1066800">
              <a:lnSpc>
                <a:spcPct val="90000"/>
              </a:lnSpc>
              <a:spcBef>
                <a:spcPct val="0"/>
              </a:spcBef>
              <a:spcAft>
                <a:spcPct val="35000"/>
              </a:spcAft>
            </a:pPr>
            <a:r>
              <a:rPr lang="zh" sz="2400" b="1" i="0" cap="all" dirty="0" smtClean="0">
                <a:solidFill>
                  <a:srgbClr val="FFFFFF"/>
                </a:solidFill>
                <a:latin typeface="微軟正黑體" panose="020B0604030504040204" pitchFamily="34" charset="-120"/>
                <a:ea typeface="微軟正黑體" panose="020B0604030504040204" pitchFamily="34" charset="-120"/>
              </a:rPr>
              <a:t>策略計畫週</a:t>
            </a:r>
          </a:p>
          <a:p>
            <a:pPr algn="ctr" defTabSz="1066800">
              <a:lnSpc>
                <a:spcPct val="90000"/>
              </a:lnSpc>
              <a:spcBef>
                <a:spcPct val="0"/>
              </a:spcBef>
              <a:spcAft>
                <a:spcPct val="35000"/>
              </a:spcAft>
            </a:pPr>
            <a:r>
              <a:rPr lang="zh" sz="3200" b="1" i="0" cap="all" dirty="0" smtClean="0">
                <a:solidFill>
                  <a:srgbClr val="FFFFFF"/>
                </a:solidFill>
                <a:latin typeface="微軟正黑體" panose="020B0604030504040204" pitchFamily="34" charset="-120"/>
                <a:ea typeface="微軟正黑體" panose="020B0604030504040204" pitchFamily="34" charset="-120"/>
              </a:rPr>
              <a:t>有計畫，才能完成！</a:t>
            </a:r>
          </a:p>
        </p:txBody>
      </p:sp>
      <p:cxnSp>
        <p:nvCxnSpPr>
          <p:cNvPr id="6" name="Straight Connector 5"/>
          <p:cNvCxnSpPr/>
          <p:nvPr/>
        </p:nvCxnSpPr>
        <p:spPr>
          <a:xfrm>
            <a:off x="3371850" y="1962150"/>
            <a:ext cx="0" cy="23622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5810250" y="1962150"/>
            <a:ext cx="0" cy="23622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flipV="1">
            <a:off x="714376" y="3133727"/>
            <a:ext cx="2657474" cy="952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5810250" y="3133725"/>
            <a:ext cx="264795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561978" y="2038359"/>
            <a:ext cx="2638422" cy="877163"/>
          </a:xfrm>
          <a:prstGeom prst="rect">
            <a:avLst/>
          </a:prstGeom>
        </p:spPr>
        <p:txBody>
          <a:bodyPr wrap="square">
            <a:spAutoFit/>
          </a:bodyPr>
          <a:lstStyle/>
          <a:p>
            <a:pPr algn="ctr" defTabSz="914400">
              <a:spcAft>
                <a:spcPts val="600"/>
              </a:spcAft>
            </a:pPr>
            <a:r>
              <a:rPr lang="zh" sz="1800" b="1" i="0" cap="all" dirty="0" smtClean="0">
                <a:solidFill>
                  <a:srgbClr val="00B0F0"/>
                </a:solidFill>
                <a:latin typeface="微軟正黑體" panose="020B0604030504040204" pitchFamily="34" charset="-120"/>
                <a:ea typeface="微軟正黑體" panose="020B0604030504040204" pitchFamily="34" charset="-120"/>
              </a:rPr>
              <a:t>決定 </a:t>
            </a:r>
          </a:p>
          <a:p>
            <a:pPr algn="ctr" defTabSz="914400">
              <a:spcAft>
                <a:spcPts val="600"/>
              </a:spcAft>
            </a:pPr>
            <a:r>
              <a:rPr lang="zh" sz="1400" b="1" i="0" dirty="0" smtClean="0">
                <a:solidFill>
                  <a:srgbClr val="FFFFFF"/>
                </a:solidFill>
                <a:latin typeface="微軟正黑體" panose="020B0604030504040204" pitchFamily="34" charset="-120"/>
                <a:ea typeface="微軟正黑體" panose="020B0604030504040204" pitchFamily="34" charset="-120"/>
              </a:rPr>
              <a:t>您想要的：生活、關愛、學習、為自己留下值得紀念的回憶</a:t>
            </a:r>
          </a:p>
        </p:txBody>
      </p:sp>
      <p:sp>
        <p:nvSpPr>
          <p:cNvPr id="12" name="Rectangle 11"/>
          <p:cNvSpPr/>
          <p:nvPr/>
        </p:nvSpPr>
        <p:spPr>
          <a:xfrm>
            <a:off x="3505200" y="2611219"/>
            <a:ext cx="2133600" cy="1015663"/>
          </a:xfrm>
          <a:prstGeom prst="rect">
            <a:avLst/>
          </a:prstGeom>
        </p:spPr>
        <p:txBody>
          <a:bodyPr wrap="square">
            <a:spAutoFit/>
          </a:bodyPr>
          <a:lstStyle/>
          <a:p>
            <a:pPr algn="ctr" defTabSz="914400"/>
            <a:r>
              <a:rPr lang="zh" sz="1800" b="1" i="0" cap="all" dirty="0" smtClean="0">
                <a:solidFill>
                  <a:srgbClr val="00B0F0"/>
                </a:solidFill>
                <a:latin typeface="微軟正黑體" panose="020B0604030504040204" pitchFamily="34" charset="-120"/>
                <a:ea typeface="微軟正黑體" panose="020B0604030504040204" pitchFamily="34" charset="-120"/>
              </a:rPr>
              <a:t>決心 </a:t>
            </a:r>
          </a:p>
          <a:p>
            <a:pPr algn="ctr" defTabSz="914400"/>
            <a:r>
              <a:rPr lang="zh" sz="1400" b="1" i="0" dirty="0" smtClean="0">
                <a:solidFill>
                  <a:srgbClr val="FFFFFF"/>
                </a:solidFill>
                <a:latin typeface="微軟正黑體" panose="020B0604030504040204" pitchFamily="34" charset="-120"/>
                <a:ea typeface="微軟正黑體" panose="020B0604030504040204" pitchFamily="34" charset="-120"/>
              </a:rPr>
              <a:t>您的事業與網路中心目標，如何幫助您達成個人及家庭目標！</a:t>
            </a:r>
          </a:p>
        </p:txBody>
      </p:sp>
      <p:sp>
        <p:nvSpPr>
          <p:cNvPr id="15" name="Rectangle 14"/>
          <p:cNvSpPr/>
          <p:nvPr/>
        </p:nvSpPr>
        <p:spPr>
          <a:xfrm>
            <a:off x="457200" y="3371740"/>
            <a:ext cx="2743200" cy="800219"/>
          </a:xfrm>
          <a:prstGeom prst="rect">
            <a:avLst/>
          </a:prstGeom>
        </p:spPr>
        <p:txBody>
          <a:bodyPr wrap="square">
            <a:spAutoFit/>
          </a:bodyPr>
          <a:lstStyle/>
          <a:p>
            <a:pPr algn="ctr" defTabSz="914400">
              <a:spcAft>
                <a:spcPts val="600"/>
              </a:spcAft>
            </a:pPr>
            <a:r>
              <a:rPr lang="zh" sz="1800" b="1" i="0" cap="all" dirty="0" smtClean="0">
                <a:solidFill>
                  <a:srgbClr val="00B0F0"/>
                </a:solidFill>
                <a:latin typeface="微軟正黑體" panose="020B0604030504040204" pitchFamily="34" charset="-120"/>
                <a:ea typeface="微軟正黑體" panose="020B0604030504040204" pitchFamily="34" charset="-120"/>
              </a:rPr>
              <a:t>衡量</a:t>
            </a:r>
            <a:r>
              <a:rPr lang="en" sz="1800" b="1" dirty="0" smtClean="0">
                <a:latin typeface="微軟正黑體" panose="020B0604030504040204" pitchFamily="34" charset="-120"/>
                <a:ea typeface="微軟正黑體" panose="020B0604030504040204" pitchFamily="34" charset="-120"/>
              </a:rPr>
              <a:t/>
            </a:r>
            <a:br>
              <a:rPr lang="en" sz="1800" b="1" dirty="0" smtClean="0">
                <a:latin typeface="微軟正黑體" panose="020B0604030504040204" pitchFamily="34" charset="-120"/>
                <a:ea typeface="微軟正黑體" panose="020B0604030504040204" pitchFamily="34" charset="-120"/>
              </a:rPr>
            </a:br>
            <a:r>
              <a:rPr lang="zh" sz="1400" b="1" i="0" dirty="0" smtClean="0">
                <a:solidFill>
                  <a:srgbClr val="FFFFFF"/>
                </a:solidFill>
                <a:latin typeface="微軟正黑體" panose="020B0604030504040204" pitchFamily="34" charset="-120"/>
                <a:ea typeface="微軟正黑體" panose="020B0604030504040204" pitchFamily="34" charset="-120"/>
              </a:rPr>
              <a:t>計算完成您的個人及家庭目標需要多少費用</a:t>
            </a:r>
          </a:p>
        </p:txBody>
      </p:sp>
      <p:sp>
        <p:nvSpPr>
          <p:cNvPr id="16" name="Rectangle 15"/>
          <p:cNvSpPr/>
          <p:nvPr/>
        </p:nvSpPr>
        <p:spPr>
          <a:xfrm>
            <a:off x="6019800" y="2038359"/>
            <a:ext cx="2438400" cy="800219"/>
          </a:xfrm>
          <a:prstGeom prst="rect">
            <a:avLst/>
          </a:prstGeom>
        </p:spPr>
        <p:txBody>
          <a:bodyPr wrap="square">
            <a:spAutoFit/>
          </a:bodyPr>
          <a:lstStyle/>
          <a:p>
            <a:pPr algn="ctr" defTabSz="914400"/>
            <a:r>
              <a:rPr lang="zh" sz="1800" b="1" i="0" cap="all" dirty="0" smtClean="0">
                <a:solidFill>
                  <a:srgbClr val="00B0F0"/>
                </a:solidFill>
                <a:latin typeface="微軟正黑體" panose="020B0604030504040204" pitchFamily="34" charset="-120"/>
                <a:ea typeface="微軟正黑體" panose="020B0604030504040204" pitchFamily="34" charset="-120"/>
              </a:rPr>
              <a:t>決心＆評估 </a:t>
            </a:r>
          </a:p>
          <a:p>
            <a:pPr algn="ctr" defTabSz="914400"/>
            <a:r>
              <a:rPr lang="zh" sz="1400" b="1" i="0" dirty="0" smtClean="0">
                <a:solidFill>
                  <a:srgbClr val="FFFFFF"/>
                </a:solidFill>
                <a:latin typeface="微軟正黑體" panose="020B0604030504040204" pitchFamily="34" charset="-120"/>
                <a:ea typeface="微軟正黑體" panose="020B0604030504040204" pitchFamily="34" charset="-120"/>
              </a:rPr>
              <a:t>達成您的事業與網路中心目標的行動計畫</a:t>
            </a:r>
          </a:p>
        </p:txBody>
      </p:sp>
      <p:sp>
        <p:nvSpPr>
          <p:cNvPr id="17" name="Rectangle 16"/>
          <p:cNvSpPr/>
          <p:nvPr/>
        </p:nvSpPr>
        <p:spPr>
          <a:xfrm>
            <a:off x="5943600" y="3308687"/>
            <a:ext cx="2590800" cy="1015663"/>
          </a:xfrm>
          <a:prstGeom prst="rect">
            <a:avLst/>
          </a:prstGeom>
        </p:spPr>
        <p:txBody>
          <a:bodyPr wrap="square">
            <a:spAutoFit/>
          </a:bodyPr>
          <a:lstStyle/>
          <a:p>
            <a:pPr algn="ctr" defTabSz="914400"/>
            <a:r>
              <a:rPr lang="zh" sz="1800" b="1" i="0" cap="all" dirty="0" smtClean="0">
                <a:solidFill>
                  <a:srgbClr val="00B0F0"/>
                </a:solidFill>
                <a:latin typeface="微軟正黑體" panose="020B0604030504040204" pitchFamily="34" charset="-120"/>
                <a:ea typeface="微軟正黑體" panose="020B0604030504040204" pitchFamily="34" charset="-120"/>
              </a:rPr>
              <a:t>做好準備</a:t>
            </a:r>
          </a:p>
          <a:p>
            <a:pPr algn="ctr" defTabSz="914400">
              <a:spcAft>
                <a:spcPts val="1200"/>
              </a:spcAft>
            </a:pPr>
            <a:r>
              <a:rPr lang="zh" sz="1400" b="1" i="0" dirty="0" smtClean="0">
                <a:solidFill>
                  <a:srgbClr val="FFFFFF"/>
                </a:solidFill>
                <a:latin typeface="微軟正黑體" panose="020B0604030504040204" pitchFamily="34" charset="-120"/>
                <a:ea typeface="微軟正黑體" panose="020B0604030504040204" pitchFamily="34" charset="-120"/>
              </a:rPr>
              <a:t>使用組織化的工具，正確執行讓您保持清楚且負責任的朝向目標邁進</a:t>
            </a:r>
          </a:p>
        </p:txBody>
      </p:sp>
    </p:spTree>
    <p:extLst>
      <p:ext uri="{BB962C8B-B14F-4D97-AF65-F5344CB8AC3E}">
        <p14:creationId xmlns:p14="http://schemas.microsoft.com/office/powerpoint/2010/main" val="4164084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email">
            <a:extLst>
              <a:ext uri="{28A0092B-C50C-407E-A947-70E740481C1C}">
                <a14:useLocalDpi xmlns:a14="http://schemas.microsoft.com/office/drawing/2010/main"/>
              </a:ext>
            </a:extLst>
          </a:blip>
          <a:srcRect b="36369"/>
          <a:stretch/>
        </p:blipFill>
        <p:spPr>
          <a:xfrm>
            <a:off x="0" y="-1"/>
            <a:ext cx="9144000" cy="5143501"/>
          </a:xfrm>
          <a:prstGeom prst="rect">
            <a:avLst/>
          </a:prstGeom>
        </p:spPr>
      </p:pic>
      <p:sp>
        <p:nvSpPr>
          <p:cNvPr id="5" name="Rectangle 4"/>
          <p:cNvSpPr/>
          <p:nvPr/>
        </p:nvSpPr>
        <p:spPr>
          <a:xfrm>
            <a:off x="0" y="3181350"/>
            <a:ext cx="9144000" cy="1962150"/>
          </a:xfrm>
          <a:prstGeom prst="rect">
            <a:avLst/>
          </a:prstGeom>
          <a:solidFill>
            <a:srgbClr val="00B0F0">
              <a:alpha val="76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微軟正黑體" panose="020B0604030504040204" pitchFamily="34" charset="-120"/>
              <a:ea typeface="微軟正黑體" panose="020B0604030504040204" pitchFamily="34" charset="-120"/>
            </a:endParaRPr>
          </a:p>
        </p:txBody>
      </p:sp>
      <p:sp>
        <p:nvSpPr>
          <p:cNvPr id="6" name="Title 1"/>
          <p:cNvSpPr txBox="1">
            <a:spLocks/>
          </p:cNvSpPr>
          <p:nvPr/>
        </p:nvSpPr>
        <p:spPr>
          <a:xfrm>
            <a:off x="0" y="3867150"/>
            <a:ext cx="3657600" cy="533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zh" sz="3600" b="1" i="0" cap="all" dirty="0" smtClean="0">
                <a:solidFill>
                  <a:srgbClr val="FFFFFF"/>
                </a:solidFill>
                <a:latin typeface="微軟正黑體" panose="020B0604030504040204" pitchFamily="34" charset="-120"/>
                <a:ea typeface="微軟正黑體" panose="020B0604030504040204" pitchFamily="34" charset="-120"/>
              </a:rPr>
              <a:t>市場研究</a:t>
            </a:r>
          </a:p>
        </p:txBody>
      </p:sp>
      <p:sp>
        <p:nvSpPr>
          <p:cNvPr id="7" name="Subtitle 2"/>
          <p:cNvSpPr txBox="1">
            <a:spLocks/>
          </p:cNvSpPr>
          <p:nvPr/>
        </p:nvSpPr>
        <p:spPr>
          <a:xfrm>
            <a:off x="4133127" y="3418872"/>
            <a:ext cx="4953000" cy="10088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zh" sz="2400" b="1" i="0" dirty="0" smtClean="0">
                <a:solidFill>
                  <a:srgbClr val="FFFFFF"/>
                </a:solidFill>
                <a:latin typeface="微軟正黑體" panose="020B0604030504040204" pitchFamily="34" charset="-120"/>
                <a:ea typeface="微軟正黑體" panose="020B0604030504040204" pitchFamily="34" charset="-120"/>
              </a:rPr>
              <a:t>定性比較</a:t>
            </a:r>
          </a:p>
          <a:p>
            <a:pPr marL="0" indent="0">
              <a:buNone/>
            </a:pPr>
            <a:r>
              <a:rPr lang="zh" sz="2400" b="1" i="0" dirty="0" smtClean="0">
                <a:solidFill>
                  <a:srgbClr val="FFFFFF"/>
                </a:solidFill>
                <a:latin typeface="微軟正黑體" panose="020B0604030504040204" pitchFamily="34" charset="-120"/>
                <a:ea typeface="微軟正黑體" panose="020B0604030504040204" pitchFamily="34" charset="-120"/>
              </a:rPr>
              <a:t>B2B服務 </a:t>
            </a:r>
          </a:p>
          <a:p>
            <a:pPr marL="0" indent="0">
              <a:buNone/>
            </a:pPr>
            <a:r>
              <a:rPr lang="zh" sz="2400" b="1" i="0" dirty="0" smtClean="0">
                <a:solidFill>
                  <a:srgbClr val="FFFFFF"/>
                </a:solidFill>
                <a:latin typeface="微軟正黑體" panose="020B0604030504040204" pitchFamily="34" charset="-120"/>
                <a:ea typeface="微軟正黑體" panose="020B0604030504040204" pitchFamily="34" charset="-120"/>
              </a:rPr>
              <a:t>產業研究</a:t>
            </a:r>
          </a:p>
        </p:txBody>
      </p:sp>
      <p:cxnSp>
        <p:nvCxnSpPr>
          <p:cNvPr id="8" name="Straight Connector 7"/>
          <p:cNvCxnSpPr/>
          <p:nvPr/>
        </p:nvCxnSpPr>
        <p:spPr>
          <a:xfrm>
            <a:off x="3810000" y="3409950"/>
            <a:ext cx="0" cy="144703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13666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l="6792" r="33629"/>
          <a:stretch/>
        </p:blipFill>
        <p:spPr>
          <a:xfrm>
            <a:off x="4553050" y="0"/>
            <a:ext cx="4590950" cy="5143500"/>
          </a:xfrm>
          <a:prstGeom prst="rect">
            <a:avLst/>
          </a:prstGeom>
        </p:spPr>
      </p:pic>
      <p:sp>
        <p:nvSpPr>
          <p:cNvPr id="3" name="TextBox 2"/>
          <p:cNvSpPr txBox="1"/>
          <p:nvPr/>
        </p:nvSpPr>
        <p:spPr>
          <a:xfrm>
            <a:off x="701690" y="551898"/>
            <a:ext cx="3321424" cy="369332"/>
          </a:xfrm>
          <a:prstGeom prst="rect">
            <a:avLst/>
          </a:prstGeom>
          <a:noFill/>
        </p:spPr>
        <p:txBody>
          <a:bodyPr wrap="square" rtlCol="0">
            <a:spAutoFit/>
          </a:bodyPr>
          <a:lstStyle/>
          <a:p>
            <a:pPr algn="ctr"/>
            <a:r>
              <a:rPr lang="zh" sz="1800" b="1" i="0" dirty="0" smtClean="0">
                <a:solidFill>
                  <a:srgbClr val="FFFFFF"/>
                </a:solidFill>
                <a:latin typeface="微軟正黑體" panose="020B0604030504040204" pitchFamily="34" charset="-120"/>
                <a:ea typeface="微軟正黑體" panose="020B0604030504040204" pitchFamily="34" charset="-120"/>
              </a:rPr>
              <a:t>以前的中小企業</a:t>
            </a:r>
          </a:p>
        </p:txBody>
      </p:sp>
      <p:sp>
        <p:nvSpPr>
          <p:cNvPr id="9" name="Rectangle 8"/>
          <p:cNvSpPr/>
          <p:nvPr/>
        </p:nvSpPr>
        <p:spPr>
          <a:xfrm>
            <a:off x="363682" y="234442"/>
            <a:ext cx="3738893" cy="78971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 sz="3600" b="1" i="0" dirty="0" smtClean="0">
                <a:solidFill>
                  <a:srgbClr val="FFFFFF"/>
                </a:solidFill>
                <a:latin typeface="微軟正黑體" panose="020B0604030504040204" pitchFamily="34" charset="-120"/>
                <a:ea typeface="微軟正黑體" panose="020B0604030504040204" pitchFamily="34" charset="-120"/>
              </a:rPr>
              <a:t>1990</a:t>
            </a:r>
            <a:r>
              <a:rPr lang="zh-TW" altLang="en-US" sz="3600" b="1" dirty="0">
                <a:solidFill>
                  <a:srgbClr val="FFFFFF"/>
                </a:solidFill>
                <a:latin typeface="微軟正黑體" panose="020B0604030504040204" pitchFamily="34" charset="-120"/>
                <a:ea typeface="微軟正黑體" panose="020B0604030504040204" pitchFamily="34" charset="-120"/>
              </a:rPr>
              <a:t>年</a:t>
            </a:r>
            <a:endParaRPr lang="zh" sz="3600" b="1" i="0" dirty="0" smtClean="0">
              <a:solidFill>
                <a:srgbClr val="FFFFFF"/>
              </a:solidFill>
              <a:latin typeface="微軟正黑體" panose="020B0604030504040204" pitchFamily="34" charset="-120"/>
              <a:ea typeface="微軟正黑體" panose="020B0604030504040204" pitchFamily="34" charset="-120"/>
            </a:endParaRPr>
          </a:p>
        </p:txBody>
      </p:sp>
      <p:sp>
        <p:nvSpPr>
          <p:cNvPr id="10" name="Rectangle 9"/>
          <p:cNvSpPr/>
          <p:nvPr/>
        </p:nvSpPr>
        <p:spPr>
          <a:xfrm>
            <a:off x="363682" y="1341608"/>
            <a:ext cx="3738893" cy="1962076"/>
          </a:xfrm>
          <a:prstGeom prst="rect">
            <a:avLst/>
          </a:prstGeom>
        </p:spPr>
        <p:txBody>
          <a:bodyPr wrap="square">
            <a:spAutoFit/>
          </a:bodyPr>
          <a:lstStyle/>
          <a:p>
            <a:pPr marL="428625" indent="-428625">
              <a:buFont typeface="Arial" charset="0"/>
              <a:buChar char="•"/>
            </a:pPr>
            <a:r>
              <a:rPr lang="zh" sz="2400" b="1" i="0" dirty="0" smtClean="0">
                <a:solidFill>
                  <a:srgbClr val="262626"/>
                </a:solidFill>
                <a:latin typeface="微軟正黑體" panose="020B0604030504040204" pitchFamily="34" charset="-120"/>
                <a:ea typeface="微軟正黑體" panose="020B0604030504040204" pitchFamily="34" charset="-120"/>
              </a:rPr>
              <a:t>經營</a:t>
            </a:r>
          </a:p>
          <a:p>
            <a:pPr marL="428625" indent="-428625">
              <a:buFont typeface="Arial" charset="0"/>
              <a:buChar char="•"/>
            </a:pPr>
            <a:r>
              <a:rPr lang="zh" sz="2400" b="1" i="0" dirty="0" smtClean="0">
                <a:solidFill>
                  <a:srgbClr val="262626"/>
                </a:solidFill>
                <a:latin typeface="微軟正黑體" panose="020B0604030504040204" pitchFamily="34" charset="-120"/>
                <a:ea typeface="微軟正黑體" panose="020B0604030504040204" pitchFamily="34" charset="-120"/>
              </a:rPr>
              <a:t>黃頁簿</a:t>
            </a:r>
          </a:p>
          <a:p>
            <a:pPr marL="428625" indent="-428625">
              <a:buFont typeface="Arial" charset="0"/>
              <a:buChar char="•"/>
            </a:pPr>
            <a:r>
              <a:rPr lang="zh" sz="2400" b="1" i="0" dirty="0" smtClean="0">
                <a:solidFill>
                  <a:srgbClr val="262626"/>
                </a:solidFill>
                <a:latin typeface="微軟正黑體" panose="020B0604030504040204" pitchFamily="34" charset="-120"/>
                <a:ea typeface="微軟正黑體" panose="020B0604030504040204" pitchFamily="34" charset="-120"/>
              </a:rPr>
              <a:t>報紙</a:t>
            </a:r>
          </a:p>
          <a:p>
            <a:pPr marL="428625" indent="-428625">
              <a:buFont typeface="Arial" charset="0"/>
              <a:buChar char="•"/>
            </a:pPr>
            <a:r>
              <a:rPr lang="zh" sz="2400" b="1" i="0" dirty="0" smtClean="0">
                <a:solidFill>
                  <a:srgbClr val="262626"/>
                </a:solidFill>
                <a:latin typeface="微軟正黑體" panose="020B0604030504040204" pitchFamily="34" charset="-120"/>
                <a:ea typeface="微軟正黑體" panose="020B0604030504040204" pitchFamily="34" charset="-120"/>
              </a:rPr>
              <a:t>口碑</a:t>
            </a:r>
          </a:p>
          <a:p>
            <a:pPr marL="428625" indent="-428625">
              <a:buFont typeface="Arial" charset="0"/>
              <a:buChar char="•"/>
            </a:pPr>
            <a:endParaRPr lang="en-US" sz="2550" b="1" dirty="0">
              <a:solidFill>
                <a:schemeClr val="tx1">
                  <a:lumMod val="85000"/>
                  <a:lumOff val="15000"/>
                </a:schemeClr>
              </a:solidFill>
              <a:latin typeface="微軟正黑體" panose="020B0604030504040204" pitchFamily="34" charset="-120"/>
              <a:ea typeface="微軟正黑體" panose="020B0604030504040204" pitchFamily="34" charset="-120"/>
              <a:cs typeface="Pathway Gothic One" charset="0"/>
            </a:endParaRPr>
          </a:p>
        </p:txBody>
      </p:sp>
      <p:sp>
        <p:nvSpPr>
          <p:cNvPr id="14" name="Rectangle 13"/>
          <p:cNvSpPr/>
          <p:nvPr/>
        </p:nvSpPr>
        <p:spPr>
          <a:xfrm>
            <a:off x="5051815" y="191620"/>
            <a:ext cx="3738893" cy="75393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 sz="3200" b="1" i="0" dirty="0" smtClean="0">
                <a:solidFill>
                  <a:srgbClr val="FFFFFF"/>
                </a:solidFill>
                <a:latin typeface="微軟正黑體" panose="020B0604030504040204" pitchFamily="34" charset="-120"/>
                <a:ea typeface="微軟正黑體" panose="020B0604030504040204" pitchFamily="34" charset="-120"/>
              </a:rPr>
              <a:t>今日</a:t>
            </a:r>
          </a:p>
        </p:txBody>
      </p:sp>
      <p:sp>
        <p:nvSpPr>
          <p:cNvPr id="8" name="Rectangle 7"/>
          <p:cNvSpPr/>
          <p:nvPr/>
        </p:nvSpPr>
        <p:spPr>
          <a:xfrm>
            <a:off x="5051815" y="1024151"/>
            <a:ext cx="3738893" cy="3785652"/>
          </a:xfrm>
          <a:prstGeom prst="rect">
            <a:avLst/>
          </a:prstGeom>
          <a:solidFill>
            <a:schemeClr val="bg1">
              <a:alpha val="59000"/>
            </a:schemeClr>
          </a:solidFill>
        </p:spPr>
        <p:txBody>
          <a:bodyPr wrap="square">
            <a:spAutoFit/>
          </a:bodyPr>
          <a:lstStyle/>
          <a:p>
            <a:pPr marL="428625" indent="-428625">
              <a:buFont typeface="Arial" charset="0"/>
              <a:buChar char="•"/>
            </a:pPr>
            <a:r>
              <a:rPr lang="zh" sz="2400" b="1" i="0" dirty="0" smtClean="0">
                <a:solidFill>
                  <a:srgbClr val="262626"/>
                </a:solidFill>
                <a:latin typeface="微軟正黑體" panose="020B0604030504040204" pitchFamily="34" charset="-120"/>
                <a:ea typeface="微軟正黑體" panose="020B0604030504040204" pitchFamily="34" charset="-120"/>
              </a:rPr>
              <a:t>網站</a:t>
            </a:r>
          </a:p>
          <a:p>
            <a:pPr marL="428625" indent="-428625">
              <a:buFont typeface="Arial" charset="0"/>
              <a:buChar char="•"/>
            </a:pPr>
            <a:r>
              <a:rPr lang="zh" sz="2400" b="1" i="0" dirty="0" smtClean="0">
                <a:solidFill>
                  <a:srgbClr val="262626"/>
                </a:solidFill>
                <a:latin typeface="微軟正黑體" panose="020B0604030504040204" pitchFamily="34" charset="-120"/>
                <a:ea typeface="微軟正黑體" panose="020B0604030504040204" pitchFamily="34" charset="-120"/>
              </a:rPr>
              <a:t>行動商務 </a:t>
            </a:r>
          </a:p>
          <a:p>
            <a:pPr marL="428625" indent="-428625">
              <a:buFont typeface="Arial" charset="0"/>
              <a:buChar char="•"/>
            </a:pPr>
            <a:r>
              <a:rPr lang="zh" sz="2400" b="1" i="0" dirty="0" smtClean="0">
                <a:solidFill>
                  <a:srgbClr val="262626"/>
                </a:solidFill>
                <a:latin typeface="微軟正黑體" panose="020B0604030504040204" pitchFamily="34" charset="-120"/>
                <a:ea typeface="微軟正黑體" panose="020B0604030504040204" pitchFamily="34" charset="-120"/>
              </a:rPr>
              <a:t>搜尋引擎優化(SEO)</a:t>
            </a:r>
          </a:p>
          <a:p>
            <a:pPr marL="428625" indent="-428625">
              <a:buFont typeface="Arial" charset="0"/>
              <a:buChar char="•"/>
            </a:pPr>
            <a:r>
              <a:rPr lang="zh-TW" altLang="en-US" sz="2400" b="1" i="0" dirty="0" smtClean="0">
                <a:solidFill>
                  <a:srgbClr val="262626"/>
                </a:solidFill>
                <a:latin typeface="微軟正黑體" panose="020B0604030504040204" pitchFamily="34" charset="-120"/>
                <a:ea typeface="微軟正黑體" panose="020B0604030504040204" pitchFamily="34" charset="-120"/>
              </a:rPr>
              <a:t>社交媒體</a:t>
            </a:r>
            <a:r>
              <a:rPr lang="zh" sz="2400" b="1" i="0" dirty="0" smtClean="0">
                <a:solidFill>
                  <a:srgbClr val="262626"/>
                </a:solidFill>
                <a:latin typeface="微軟正黑體" panose="020B0604030504040204" pitchFamily="34" charset="-120"/>
                <a:ea typeface="微軟正黑體" panose="020B0604030504040204" pitchFamily="34" charset="-120"/>
              </a:rPr>
              <a:t> </a:t>
            </a:r>
          </a:p>
          <a:p>
            <a:pPr marL="428625" indent="-428625">
              <a:buFont typeface="Arial" charset="0"/>
              <a:buChar char="•"/>
            </a:pPr>
            <a:r>
              <a:rPr lang="zh" sz="2400" b="1" i="0" dirty="0" smtClean="0">
                <a:solidFill>
                  <a:srgbClr val="262626"/>
                </a:solidFill>
                <a:latin typeface="微軟正黑體" panose="020B0604030504040204" pitchFamily="34" charset="-120"/>
                <a:ea typeface="微軟正黑體" panose="020B0604030504040204" pitchFamily="34" charset="-120"/>
              </a:rPr>
              <a:t>搜尋引擎行銷</a:t>
            </a:r>
          </a:p>
          <a:p>
            <a:pPr marL="428625" indent="-428625">
              <a:buFont typeface="Arial" charset="0"/>
              <a:buChar char="•"/>
            </a:pPr>
            <a:r>
              <a:rPr lang="zh-TW" altLang="en-US" sz="2400" b="1" i="0" dirty="0" smtClean="0">
                <a:solidFill>
                  <a:srgbClr val="262626"/>
                </a:solidFill>
                <a:latin typeface="微軟正黑體" panose="020B0604030504040204" pitchFamily="34" charset="-120"/>
                <a:ea typeface="微軟正黑體" panose="020B0604030504040204" pitchFamily="34" charset="-120"/>
              </a:rPr>
              <a:t>網誌</a:t>
            </a:r>
            <a:r>
              <a:rPr lang="zh" sz="2400" b="1" i="0" dirty="0" smtClean="0">
                <a:solidFill>
                  <a:srgbClr val="262626"/>
                </a:solidFill>
                <a:latin typeface="微軟正黑體" panose="020B0604030504040204" pitchFamily="34" charset="-120"/>
                <a:ea typeface="微軟正黑體" panose="020B0604030504040204" pitchFamily="34" charset="-120"/>
              </a:rPr>
              <a:t>與</a:t>
            </a:r>
            <a:r>
              <a:rPr lang="zh" sz="2400" b="1" i="0" dirty="0" smtClean="0">
                <a:solidFill>
                  <a:srgbClr val="262626"/>
                </a:solidFill>
                <a:latin typeface="微軟正黑體" panose="020B0604030504040204" pitchFamily="34" charset="-120"/>
                <a:ea typeface="微軟正黑體" panose="020B0604030504040204" pitchFamily="34" charset="-120"/>
              </a:rPr>
              <a:t>內容 </a:t>
            </a:r>
          </a:p>
          <a:p>
            <a:pPr marL="428625" indent="-428625">
              <a:buFont typeface="Arial" charset="0"/>
              <a:buChar char="•"/>
            </a:pPr>
            <a:r>
              <a:rPr lang="zh" sz="2400" b="1" i="0" dirty="0" smtClean="0">
                <a:solidFill>
                  <a:srgbClr val="262626"/>
                </a:solidFill>
                <a:latin typeface="微軟正黑體" panose="020B0604030504040204" pitchFamily="34" charset="-120"/>
                <a:ea typeface="微軟正黑體" panose="020B0604030504040204" pitchFamily="34" charset="-120"/>
              </a:rPr>
              <a:t>評論網站 </a:t>
            </a:r>
          </a:p>
          <a:p>
            <a:pPr marL="428625" indent="-428625">
              <a:buFont typeface="Arial" charset="0"/>
              <a:buChar char="•"/>
            </a:pPr>
            <a:r>
              <a:rPr lang="zh" sz="2400" b="1" i="0" dirty="0" smtClean="0">
                <a:solidFill>
                  <a:srgbClr val="262626"/>
                </a:solidFill>
                <a:latin typeface="微軟正黑體" panose="020B0604030504040204" pitchFamily="34" charset="-120"/>
                <a:ea typeface="微軟正黑體" panose="020B0604030504040204" pitchFamily="34" charset="-120"/>
              </a:rPr>
              <a:t>報紙／黃頁簿</a:t>
            </a:r>
          </a:p>
          <a:p>
            <a:pPr marL="428625" indent="-428625">
              <a:buFont typeface="Arial" charset="0"/>
              <a:buChar char="•"/>
            </a:pPr>
            <a:r>
              <a:rPr lang="zh" sz="2400" b="1" i="0" dirty="0" smtClean="0">
                <a:solidFill>
                  <a:srgbClr val="262626"/>
                </a:solidFill>
                <a:latin typeface="微軟正黑體" panose="020B0604030504040204" pitchFamily="34" charset="-120"/>
                <a:ea typeface="微軟正黑體" panose="020B0604030504040204" pitchFamily="34" charset="-120"/>
              </a:rPr>
              <a:t>口碑 </a:t>
            </a:r>
          </a:p>
          <a:p>
            <a:pPr marL="428625" indent="-428625">
              <a:buFont typeface="Arial" charset="0"/>
              <a:buChar char="•"/>
            </a:pPr>
            <a:r>
              <a:rPr lang="zh" sz="2400" b="1" i="0" dirty="0" smtClean="0">
                <a:solidFill>
                  <a:srgbClr val="262626"/>
                </a:solidFill>
                <a:latin typeface="微軟正黑體" panose="020B0604030504040204" pitchFamily="34" charset="-120"/>
                <a:ea typeface="微軟正黑體" panose="020B0604030504040204" pitchFamily="34" charset="-120"/>
              </a:rPr>
              <a:t>經營</a:t>
            </a:r>
          </a:p>
        </p:txBody>
      </p:sp>
    </p:spTree>
    <p:extLst>
      <p:ext uri="{BB962C8B-B14F-4D97-AF65-F5344CB8AC3E}">
        <p14:creationId xmlns:p14="http://schemas.microsoft.com/office/powerpoint/2010/main" val="217295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BEBA8EAE-BF5A-486C-A8C5-ECC9F3942E4B}">
                <a14:imgProps xmlns:a14="http://schemas.microsoft.com/office/drawing/2010/main">
                  <a14:imgLayer r:embed="rId4">
                    <a14:imgEffect>
                      <a14:sharpenSoften amount="-100000"/>
                    </a14:imgEffect>
                    <a14:imgEffect>
                      <a14:saturation sat="33000"/>
                    </a14:imgEffect>
                  </a14:imgLayer>
                </a14:imgProps>
              </a:ext>
              <a:ext uri="{28A0092B-C50C-407E-A947-70E740481C1C}">
                <a14:useLocalDpi xmlns:a14="http://schemas.microsoft.com/office/drawing/2010/main"/>
              </a:ext>
            </a:extLst>
          </a:blip>
          <a:srcRect/>
          <a:stretch>
            <a:fillRect t="-9000" b="-9000"/>
          </a:stretch>
        </a:blipFill>
        <a:effectLst/>
      </p:bgPr>
    </p:bg>
    <p:spTree>
      <p:nvGrpSpPr>
        <p:cNvPr id="1" name=""/>
        <p:cNvGrpSpPr/>
        <p:nvPr/>
      </p:nvGrpSpPr>
      <p:grpSpPr>
        <a:xfrm>
          <a:off x="0" y="0"/>
          <a:ext cx="0" cy="0"/>
          <a:chOff x="0" y="0"/>
          <a:chExt cx="0" cy="0"/>
        </a:xfrm>
      </p:grpSpPr>
      <p:sp>
        <p:nvSpPr>
          <p:cNvPr id="18" name="Rectangle 17"/>
          <p:cNvSpPr/>
          <p:nvPr/>
        </p:nvSpPr>
        <p:spPr>
          <a:xfrm>
            <a:off x="-2822" y="0"/>
            <a:ext cx="9144000" cy="5143500"/>
          </a:xfrm>
          <a:prstGeom prst="rect">
            <a:avLst/>
          </a:prstGeom>
          <a:solidFill>
            <a:schemeClr val="tx1">
              <a:lumMod val="85000"/>
              <a:lumOff val="1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微軟正黑體" panose="020B0604030504040204" pitchFamily="34" charset="-120"/>
              <a:ea typeface="微軟正黑體" panose="020B0604030504040204" pitchFamily="34" charset="-120"/>
            </a:endParaRPr>
          </a:p>
        </p:txBody>
      </p:sp>
      <p:grpSp>
        <p:nvGrpSpPr>
          <p:cNvPr id="21" name="Group 20"/>
          <p:cNvGrpSpPr/>
          <p:nvPr/>
        </p:nvGrpSpPr>
        <p:grpSpPr>
          <a:xfrm>
            <a:off x="310936" y="1555653"/>
            <a:ext cx="2333358" cy="762000"/>
            <a:chOff x="685800" y="1352550"/>
            <a:chExt cx="2333358" cy="762000"/>
          </a:xfrm>
        </p:grpSpPr>
        <p:pic>
          <p:nvPicPr>
            <p:cNvPr id="11" name="Picture 10"/>
            <p:cNvPicPr>
              <a:picLocks noChangeAspect="1"/>
            </p:cNvPicPr>
            <p:nvPr/>
          </p:nvPicPr>
          <p:blipFill>
            <a:blip r:embed="rId5" cstate="email">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tretch>
              <a:fillRect/>
            </a:stretch>
          </p:blipFill>
          <p:spPr>
            <a:xfrm>
              <a:off x="685800" y="1352550"/>
              <a:ext cx="762000" cy="762000"/>
            </a:xfrm>
            <a:prstGeom prst="rect">
              <a:avLst/>
            </a:prstGeom>
          </p:spPr>
        </p:pic>
        <p:sp>
          <p:nvSpPr>
            <p:cNvPr id="12" name="Rectangle 11"/>
            <p:cNvSpPr/>
            <p:nvPr/>
          </p:nvSpPr>
          <p:spPr>
            <a:xfrm>
              <a:off x="1544652" y="1548884"/>
              <a:ext cx="1474506" cy="369332"/>
            </a:xfrm>
            <a:prstGeom prst="rect">
              <a:avLst/>
            </a:prstGeom>
          </p:spPr>
          <p:txBody>
            <a:bodyPr wrap="square">
              <a:spAutoFit/>
            </a:bodyPr>
            <a:lstStyle/>
            <a:p>
              <a:pPr defTabSz="914400"/>
              <a:r>
                <a:rPr lang="zh" sz="1800" b="1" i="0" cap="all" dirty="0" smtClean="0">
                  <a:solidFill>
                    <a:srgbClr val="FFFFFF"/>
                  </a:solidFill>
                  <a:latin typeface="微軟正黑體" panose="020B0604030504040204" pitchFamily="34" charset="-120"/>
                  <a:ea typeface="微軟正黑體" panose="020B0604030504040204" pitchFamily="34" charset="-120"/>
                </a:rPr>
                <a:t>關閉手機</a:t>
              </a:r>
            </a:p>
          </p:txBody>
        </p:sp>
      </p:grpSp>
      <p:grpSp>
        <p:nvGrpSpPr>
          <p:cNvPr id="22" name="Group 21"/>
          <p:cNvGrpSpPr/>
          <p:nvPr/>
        </p:nvGrpSpPr>
        <p:grpSpPr>
          <a:xfrm>
            <a:off x="304800" y="3105151"/>
            <a:ext cx="2209800" cy="764909"/>
            <a:chOff x="685800" y="2876550"/>
            <a:chExt cx="2209800" cy="764908"/>
          </a:xfrm>
        </p:grpSpPr>
        <p:grpSp>
          <p:nvGrpSpPr>
            <p:cNvPr id="16" name="Group 15"/>
            <p:cNvGrpSpPr/>
            <p:nvPr/>
          </p:nvGrpSpPr>
          <p:grpSpPr>
            <a:xfrm>
              <a:off x="685800" y="2876550"/>
              <a:ext cx="762000" cy="764908"/>
              <a:chOff x="3341297" y="2319295"/>
              <a:chExt cx="609600" cy="609600"/>
            </a:xfrm>
          </p:grpSpPr>
          <p:sp>
            <p:nvSpPr>
              <p:cNvPr id="15" name="&quot;No&quot; Symbol 14"/>
              <p:cNvSpPr/>
              <p:nvPr/>
            </p:nvSpPr>
            <p:spPr>
              <a:xfrm>
                <a:off x="3341297" y="2319295"/>
                <a:ext cx="609600" cy="609600"/>
              </a:xfrm>
              <a:prstGeom prst="noSmoking">
                <a:avLst>
                  <a:gd name="adj" fmla="val 449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black"/>
                  </a:solidFill>
                  <a:latin typeface="微軟正黑體" panose="020B0604030504040204" pitchFamily="34" charset="-120"/>
                  <a:ea typeface="微軟正黑體" panose="020B0604030504040204" pitchFamily="34" charset="-120"/>
                </a:endParaRPr>
              </a:p>
            </p:txBody>
          </p:sp>
          <p:pic>
            <p:nvPicPr>
              <p:cNvPr id="13" name="Picture 12"/>
              <p:cNvPicPr>
                <a:picLocks noChangeAspect="1"/>
              </p:cNvPicPr>
              <p:nvPr/>
            </p:nvPicPr>
            <p:blipFill>
              <a:blip r:embed="rId7" cstate="email">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a:ext>
                </a:extLst>
              </a:blip>
              <a:stretch>
                <a:fillRect/>
              </a:stretch>
            </p:blipFill>
            <p:spPr>
              <a:xfrm>
                <a:off x="3614265" y="2473117"/>
                <a:ext cx="320253" cy="370820"/>
              </a:xfrm>
              <a:prstGeom prst="rect">
                <a:avLst/>
              </a:prstGeom>
            </p:spPr>
          </p:pic>
          <p:pic>
            <p:nvPicPr>
              <p:cNvPr id="14" name="Picture 13"/>
              <p:cNvPicPr>
                <a:picLocks noChangeAspect="1"/>
              </p:cNvPicPr>
              <p:nvPr/>
            </p:nvPicPr>
            <p:blipFill>
              <a:blip r:embed="rId9" cstate="email">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a:ext>
                </a:extLst>
              </a:blip>
              <a:stretch>
                <a:fillRect/>
              </a:stretch>
            </p:blipFill>
            <p:spPr>
              <a:xfrm>
                <a:off x="3400106" y="2490745"/>
                <a:ext cx="199025" cy="266700"/>
              </a:xfrm>
              <a:prstGeom prst="rect">
                <a:avLst/>
              </a:prstGeom>
            </p:spPr>
          </p:pic>
        </p:grpSp>
        <p:sp>
          <p:nvSpPr>
            <p:cNvPr id="17" name="Rectangle 16"/>
            <p:cNvSpPr/>
            <p:nvPr/>
          </p:nvSpPr>
          <p:spPr>
            <a:xfrm>
              <a:off x="1544652" y="2935838"/>
              <a:ext cx="1350948" cy="646330"/>
            </a:xfrm>
            <a:prstGeom prst="rect">
              <a:avLst/>
            </a:prstGeom>
          </p:spPr>
          <p:txBody>
            <a:bodyPr wrap="square">
              <a:spAutoFit/>
            </a:bodyPr>
            <a:lstStyle/>
            <a:p>
              <a:pPr defTabSz="914400"/>
              <a:r>
                <a:rPr lang="zh" sz="1800" b="1" i="0" cap="all" dirty="0" smtClean="0">
                  <a:solidFill>
                    <a:srgbClr val="FFFFFF"/>
                  </a:solidFill>
                  <a:latin typeface="微軟正黑體" panose="020B0604030504040204" pitchFamily="34" charset="-120"/>
                  <a:ea typeface="微軟正黑體" panose="020B0604030504040204" pitchFamily="34" charset="-120"/>
                </a:rPr>
                <a:t>禁止錄影或錄音</a:t>
              </a:r>
            </a:p>
          </p:txBody>
        </p:sp>
      </p:grpSp>
      <p:cxnSp>
        <p:nvCxnSpPr>
          <p:cNvPr id="20" name="Straight Connector 19"/>
          <p:cNvCxnSpPr/>
          <p:nvPr/>
        </p:nvCxnSpPr>
        <p:spPr>
          <a:xfrm>
            <a:off x="304800" y="2724151"/>
            <a:ext cx="2743200" cy="145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048000" y="1352550"/>
            <a:ext cx="0" cy="274610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3124200" y="2495555"/>
            <a:ext cx="3276600" cy="1815882"/>
          </a:xfrm>
          <a:prstGeom prst="rect">
            <a:avLst/>
          </a:prstGeom>
        </p:spPr>
        <p:txBody>
          <a:bodyPr wrap="square">
            <a:spAutoFit/>
          </a:bodyPr>
          <a:lstStyle/>
          <a:p>
            <a:pPr marL="285750" lvl="2" indent="-285750" algn="just" defTabSz="914400">
              <a:buFont typeface="Courier New" pitchFamily="49" charset="0"/>
              <a:buChar char="o"/>
            </a:pPr>
            <a:r>
              <a:rPr lang="zh" sz="1600" b="1" i="0" dirty="0" smtClean="0">
                <a:solidFill>
                  <a:srgbClr val="FFFFFF"/>
                </a:solidFill>
                <a:latin typeface="微軟正黑體" panose="020B0604030504040204" pitchFamily="34" charset="-120"/>
                <a:ea typeface="微軟正黑體" panose="020B0604030504040204" pitchFamily="34" charset="-120"/>
              </a:rPr>
              <a:t>請將問題寫下</a:t>
            </a:r>
          </a:p>
          <a:p>
            <a:pPr marL="285750" lvl="2" indent="-285750" algn="just" defTabSz="914400">
              <a:buFont typeface="Courier New" pitchFamily="49" charset="0"/>
              <a:buChar char="o"/>
            </a:pPr>
            <a:endParaRPr lang="en-US" sz="1600" b="1" dirty="0">
              <a:solidFill>
                <a:prstClr val="white"/>
              </a:solidFill>
              <a:latin typeface="微軟正黑體" panose="020B0604030504040204" pitchFamily="34" charset="-120"/>
              <a:ea typeface="微軟正黑體" panose="020B0604030504040204" pitchFamily="34" charset="-120"/>
              <a:cs typeface="Century Gothic"/>
            </a:endParaRPr>
          </a:p>
          <a:p>
            <a:pPr marL="285750" lvl="2" indent="-285750" algn="just" defTabSz="914400">
              <a:buFont typeface="Courier New" pitchFamily="49" charset="0"/>
              <a:buChar char="o"/>
            </a:pPr>
            <a:r>
              <a:rPr lang="zh" sz="1600" b="1" i="0" dirty="0" smtClean="0">
                <a:solidFill>
                  <a:srgbClr val="FFFFFF"/>
                </a:solidFill>
                <a:latin typeface="微軟正黑體" panose="020B0604030504040204" pitchFamily="34" charset="-120"/>
                <a:ea typeface="微軟正黑體" panose="020B0604030504040204" pitchFamily="34" charset="-120"/>
              </a:rPr>
              <a:t>等到該部分告一段落時再發問</a:t>
            </a:r>
          </a:p>
          <a:p>
            <a:pPr marL="285750" lvl="2" indent="-285750" algn="just" defTabSz="914400">
              <a:buFont typeface="Courier New" pitchFamily="49" charset="0"/>
              <a:buChar char="o"/>
            </a:pPr>
            <a:endParaRPr lang="en-US" sz="1600" b="1" dirty="0">
              <a:solidFill>
                <a:prstClr val="white"/>
              </a:solidFill>
              <a:latin typeface="微軟正黑體" panose="020B0604030504040204" pitchFamily="34" charset="-120"/>
              <a:ea typeface="微軟正黑體" panose="020B0604030504040204" pitchFamily="34" charset="-120"/>
              <a:cs typeface="Century Gothic"/>
            </a:endParaRPr>
          </a:p>
          <a:p>
            <a:pPr marL="285750" lvl="2" indent="-285750" algn="just" defTabSz="914400">
              <a:buFont typeface="Courier New" pitchFamily="49" charset="0"/>
              <a:buChar char="o"/>
            </a:pPr>
            <a:r>
              <a:rPr lang="zh" sz="1600" b="1" i="0" dirty="0" smtClean="0">
                <a:solidFill>
                  <a:srgbClr val="FFFFFF"/>
                </a:solidFill>
                <a:latin typeface="微軟正黑體" panose="020B0604030504040204" pitchFamily="34" charset="-120"/>
                <a:ea typeface="微軟正黑體" panose="020B0604030504040204" pitchFamily="34" charset="-120"/>
              </a:rPr>
              <a:t>若聽到不懂的術語，請舉手發問，我們會以不同方式表達，讓您了解</a:t>
            </a:r>
          </a:p>
        </p:txBody>
      </p:sp>
      <p:grpSp>
        <p:nvGrpSpPr>
          <p:cNvPr id="24" name="Group 23"/>
          <p:cNvGrpSpPr/>
          <p:nvPr/>
        </p:nvGrpSpPr>
        <p:grpSpPr>
          <a:xfrm>
            <a:off x="3276616" y="1504951"/>
            <a:ext cx="3185987" cy="812702"/>
            <a:chOff x="448515" y="544313"/>
            <a:chExt cx="3185987" cy="812702"/>
          </a:xfrm>
        </p:grpSpPr>
        <p:sp>
          <p:nvSpPr>
            <p:cNvPr id="25" name="Rectangle 24"/>
            <p:cNvSpPr/>
            <p:nvPr/>
          </p:nvSpPr>
          <p:spPr>
            <a:xfrm>
              <a:off x="1295400" y="724555"/>
              <a:ext cx="2339102" cy="461665"/>
            </a:xfrm>
            <a:prstGeom prst="rect">
              <a:avLst/>
            </a:prstGeom>
          </p:spPr>
          <p:txBody>
            <a:bodyPr wrap="none">
              <a:spAutoFit/>
            </a:bodyPr>
            <a:lstStyle/>
            <a:p>
              <a:pPr defTabSz="914400"/>
              <a:r>
                <a:rPr lang="zh" sz="2400" b="1" i="0" cap="all" dirty="0" smtClean="0">
                  <a:solidFill>
                    <a:srgbClr val="FFFFFF"/>
                  </a:solidFill>
                  <a:latin typeface="微軟正黑體" panose="020B0604030504040204" pitchFamily="34" charset="-120"/>
                  <a:ea typeface="微軟正黑體" panose="020B0604030504040204" pitchFamily="34" charset="-120"/>
                </a:rPr>
                <a:t>有任何問題嗎？</a:t>
              </a:r>
            </a:p>
          </p:txBody>
        </p:sp>
        <p:pic>
          <p:nvPicPr>
            <p:cNvPr id="26" name="Picture 25"/>
            <p:cNvPicPr>
              <a:picLocks noChangeAspect="1"/>
            </p:cNvPicPr>
            <p:nvPr/>
          </p:nvPicPr>
          <p:blipFill>
            <a:blip r:embed="rId11" cstate="email">
              <a:extLst>
                <a:ext uri="{BEBA8EAE-BF5A-486C-A8C5-ECC9F3942E4B}">
                  <a14:imgProps xmlns:a14="http://schemas.microsoft.com/office/drawing/2010/main">
                    <a14:imgLayer r:embed="rId12">
                      <a14:imgEffect>
                        <a14:brightnessContrast bright="100000"/>
                      </a14:imgEffect>
                    </a14:imgLayer>
                  </a14:imgProps>
                </a:ext>
                <a:ext uri="{28A0092B-C50C-407E-A947-70E740481C1C}">
                  <a14:useLocalDpi xmlns:a14="http://schemas.microsoft.com/office/drawing/2010/main"/>
                </a:ext>
              </a:extLst>
            </a:blip>
            <a:stretch>
              <a:fillRect/>
            </a:stretch>
          </p:blipFill>
          <p:spPr>
            <a:xfrm>
              <a:off x="448515" y="544313"/>
              <a:ext cx="812702" cy="812702"/>
            </a:xfrm>
            <a:prstGeom prst="rect">
              <a:avLst/>
            </a:prstGeom>
          </p:spPr>
        </p:pic>
      </p:grpSp>
      <p:sp>
        <p:nvSpPr>
          <p:cNvPr id="2" name="Rectangle 1"/>
          <p:cNvSpPr/>
          <p:nvPr/>
        </p:nvSpPr>
        <p:spPr>
          <a:xfrm>
            <a:off x="7351278" y="146412"/>
            <a:ext cx="1620957" cy="523220"/>
          </a:xfrm>
          <a:prstGeom prst="rect">
            <a:avLst/>
          </a:prstGeom>
        </p:spPr>
        <p:txBody>
          <a:bodyPr wrap="none">
            <a:spAutoFit/>
          </a:bodyPr>
          <a:lstStyle/>
          <a:p>
            <a:pPr algn="ctr" defTabSz="914400"/>
            <a:r>
              <a:rPr lang="zh" sz="2800" b="1" i="0" dirty="0" smtClean="0">
                <a:solidFill>
                  <a:srgbClr val="FFFFFF"/>
                </a:solidFill>
                <a:latin typeface="微軟正黑體" panose="020B0604030504040204" pitchFamily="34" charset="-120"/>
                <a:ea typeface="微軟正黑體" panose="020B0604030504040204" pitchFamily="34" charset="-120"/>
              </a:rPr>
              <a:t>注意事項</a:t>
            </a:r>
          </a:p>
        </p:txBody>
      </p:sp>
      <p:cxnSp>
        <p:nvCxnSpPr>
          <p:cNvPr id="27" name="Straight Connector 26"/>
          <p:cNvCxnSpPr/>
          <p:nvPr/>
        </p:nvCxnSpPr>
        <p:spPr>
          <a:xfrm>
            <a:off x="6423835" y="1352550"/>
            <a:ext cx="0" cy="274610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30" name="Picture 12" descr="C:\Users\Junaed\Downloads\FlaticonDownload (1)\png\news.png"/>
          <p:cNvPicPr>
            <a:picLocks noChangeAspect="1" noChangeArrowheads="1"/>
          </p:cNvPicPr>
          <p:nvPr/>
        </p:nvPicPr>
        <p:blipFill>
          <a:blip r:embed="rId13" cstate="email">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7314878" y="1485311"/>
            <a:ext cx="762000" cy="762000"/>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p:cNvSpPr/>
          <p:nvPr/>
        </p:nvSpPr>
        <p:spPr>
          <a:xfrm>
            <a:off x="6440244" y="2579664"/>
            <a:ext cx="2661489" cy="2985433"/>
          </a:xfrm>
          <a:prstGeom prst="rect">
            <a:avLst/>
          </a:prstGeom>
        </p:spPr>
        <p:txBody>
          <a:bodyPr wrap="square">
            <a:spAutoFit/>
          </a:bodyPr>
          <a:lstStyle/>
          <a:p>
            <a:pPr marL="0" lvl="2" algn="ctr" defTabSz="914400"/>
            <a:r>
              <a:rPr lang="zh" sz="1400" b="0" i="0" u="sng" dirty="0" smtClean="0">
                <a:solidFill>
                  <a:srgbClr val="FFFFFF"/>
                </a:solidFill>
                <a:latin typeface="微軟正黑體" panose="020B0604030504040204" pitchFamily="34" charset="-120"/>
                <a:ea typeface="微軟正黑體" panose="020B0604030504040204" pitchFamily="34" charset="-120"/>
              </a:rPr>
              <a:t>www.unfranchisetraining.com</a:t>
            </a:r>
          </a:p>
          <a:p>
            <a:pPr marL="0" lvl="2" algn="ctr" defTabSz="914400"/>
            <a:r>
              <a:rPr lang="zh" sz="1400" b="0" i="0" u="sng" dirty="0" smtClean="0">
                <a:solidFill>
                  <a:srgbClr val="FFFFFF"/>
                </a:solidFill>
                <a:latin typeface="微軟正黑體" panose="020B0604030504040204" pitchFamily="34" charset="-120"/>
                <a:ea typeface="微軟正黑體" panose="020B0604030504040204" pitchFamily="34" charset="-120"/>
              </a:rPr>
              <a:t>www.mawc411.com</a:t>
            </a:r>
          </a:p>
          <a:p>
            <a:pPr marL="0" lvl="2" algn="ctr" defTabSz="914400"/>
            <a:endParaRPr lang="en-US" sz="1600" u="sng" dirty="0">
              <a:solidFill>
                <a:prstClr val="white"/>
              </a:solidFill>
              <a:latin typeface="微軟正黑體" panose="020B0604030504040204" pitchFamily="34" charset="-120"/>
              <a:ea typeface="微軟正黑體" panose="020B0604030504040204" pitchFamily="34" charset="-120"/>
              <a:cs typeface="Century Gothic"/>
            </a:endParaRPr>
          </a:p>
          <a:p>
            <a:pPr marL="0" lvl="2" algn="ctr" defTabSz="914400"/>
            <a:r>
              <a:rPr lang="zh" sz="1600" b="1" i="0" dirty="0" smtClean="0">
                <a:solidFill>
                  <a:srgbClr val="FFFFFF"/>
                </a:solidFill>
                <a:latin typeface="微軟正黑體" panose="020B0604030504040204" pitchFamily="34" charset="-120"/>
                <a:ea typeface="微軟正黑體" panose="020B0604030504040204" pitchFamily="34" charset="-120"/>
              </a:rPr>
              <a:t>您應該要有：</a:t>
            </a:r>
          </a:p>
          <a:p>
            <a:pPr marL="0" lvl="2" algn="ctr" defTabSz="914400"/>
            <a:r>
              <a:rPr lang="zh" sz="1600" b="1" i="0" dirty="0" smtClean="0">
                <a:solidFill>
                  <a:srgbClr val="FFFFFF"/>
                </a:solidFill>
                <a:latin typeface="微軟正黑體" panose="020B0604030504040204" pitchFamily="34" charset="-120"/>
                <a:ea typeface="微軟正黑體" panose="020B0604030504040204" pitchFamily="34" charset="-120"/>
              </a:rPr>
              <a:t>網路中心起步指南</a:t>
            </a:r>
          </a:p>
          <a:p>
            <a:pPr marL="0" lvl="2" algn="ctr" defTabSz="914400"/>
            <a:r>
              <a:rPr lang="zh" sz="1600" b="1" i="0" dirty="0" smtClean="0">
                <a:solidFill>
                  <a:srgbClr val="FFFFFF"/>
                </a:solidFill>
                <a:latin typeface="微軟正黑體" panose="020B0604030504040204" pitchFamily="34" charset="-120"/>
                <a:ea typeface="微軟正黑體" panose="020B0604030504040204" pitchFamily="34" charset="-120"/>
              </a:rPr>
              <a:t>諮詢表</a:t>
            </a:r>
          </a:p>
          <a:p>
            <a:pPr marL="0" lvl="2" algn="ctr" defTabSz="914400"/>
            <a:r>
              <a:rPr lang="zh" sz="1600" b="1" i="0" dirty="0" smtClean="0">
                <a:solidFill>
                  <a:srgbClr val="FFFFFF"/>
                </a:solidFill>
                <a:latin typeface="微軟正黑體" panose="020B0604030504040204" pitchFamily="34" charset="-120"/>
                <a:ea typeface="微軟正黑體" panose="020B0604030504040204" pitchFamily="34" charset="-120"/>
              </a:rPr>
              <a:t>B2B目錄</a:t>
            </a:r>
          </a:p>
          <a:p>
            <a:pPr marL="0" lvl="2" algn="ctr" defTabSz="914400"/>
            <a:r>
              <a:rPr lang="zh" sz="1600" b="1" i="0" dirty="0" smtClean="0">
                <a:solidFill>
                  <a:srgbClr val="FFFFFF"/>
                </a:solidFill>
                <a:latin typeface="微軟正黑體" panose="020B0604030504040204" pitchFamily="34" charset="-120"/>
                <a:ea typeface="微軟正黑體" panose="020B0604030504040204" pitchFamily="34" charset="-120"/>
              </a:rPr>
              <a:t>行銷手冊</a:t>
            </a:r>
          </a:p>
          <a:p>
            <a:pPr marL="0" lvl="2" algn="ctr" defTabSz="914400"/>
            <a:r>
              <a:rPr lang="zh" sz="1600" b="1" i="0" dirty="0" smtClean="0">
                <a:solidFill>
                  <a:srgbClr val="FFFFFF"/>
                </a:solidFill>
                <a:latin typeface="微軟正黑體" panose="020B0604030504040204" pitchFamily="34" charset="-120"/>
                <a:ea typeface="微軟正黑體" panose="020B0604030504040204" pitchFamily="34" charset="-120"/>
              </a:rPr>
              <a:t>12週行動計畫</a:t>
            </a:r>
          </a:p>
          <a:p>
            <a:pPr marL="0" lvl="2" algn="ctr" defTabSz="914400"/>
            <a:endParaRPr lang="en-US" sz="1600" dirty="0">
              <a:solidFill>
                <a:prstClr val="white"/>
              </a:solidFill>
              <a:latin typeface="微軟正黑體" panose="020B0604030504040204" pitchFamily="34" charset="-120"/>
              <a:ea typeface="微軟正黑體" panose="020B0604030504040204" pitchFamily="34" charset="-120"/>
              <a:cs typeface="Century Gothic"/>
            </a:endParaRPr>
          </a:p>
          <a:p>
            <a:pPr marL="0" lvl="2" algn="ctr" defTabSz="914400"/>
            <a:endParaRPr lang="en-US" sz="1600" dirty="0">
              <a:solidFill>
                <a:prstClr val="white"/>
              </a:solidFill>
              <a:latin typeface="微軟正黑體" panose="020B0604030504040204" pitchFamily="34" charset="-120"/>
              <a:ea typeface="微軟正黑體" panose="020B0604030504040204" pitchFamily="34" charset="-120"/>
              <a:cs typeface="Century Gothic"/>
            </a:endParaRPr>
          </a:p>
          <a:p>
            <a:pPr marL="0" lvl="2" algn="ctr" defTabSz="914400"/>
            <a:endParaRPr lang="en-US" sz="1600" dirty="0">
              <a:solidFill>
                <a:prstClr val="white"/>
              </a:solidFill>
              <a:latin typeface="微軟正黑體" panose="020B0604030504040204" pitchFamily="34" charset="-120"/>
              <a:ea typeface="微軟正黑體" panose="020B0604030504040204" pitchFamily="34" charset="-120"/>
              <a:cs typeface="Century Gothic"/>
            </a:endParaRPr>
          </a:p>
        </p:txBody>
      </p:sp>
    </p:spTree>
    <p:extLst>
      <p:ext uri="{BB962C8B-B14F-4D97-AF65-F5344CB8AC3E}">
        <p14:creationId xmlns:p14="http://schemas.microsoft.com/office/powerpoint/2010/main" val="264847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4812" y="0"/>
            <a:ext cx="10414286" cy="5143500"/>
          </a:xfrm>
          <a:prstGeom prst="rect">
            <a:avLst/>
          </a:prstGeom>
        </p:spPr>
      </p:pic>
      <p:sp>
        <p:nvSpPr>
          <p:cNvPr id="16" name="Rectangle 15"/>
          <p:cNvSpPr/>
          <p:nvPr/>
        </p:nvSpPr>
        <p:spPr>
          <a:xfrm>
            <a:off x="1658412" y="1669385"/>
            <a:ext cx="5829300" cy="3155708"/>
          </a:xfrm>
          <a:prstGeom prst="rect">
            <a:avLst/>
          </a:prstGeom>
          <a:solidFill>
            <a:srgbClr val="FFFFFF">
              <a:alpha val="88000"/>
            </a:srgbClr>
          </a:solidFill>
          <a:ln>
            <a:noFill/>
          </a:ln>
        </p:spPr>
        <p:style>
          <a:lnRef idx="1">
            <a:schemeClr val="accent1"/>
          </a:lnRef>
          <a:fillRef idx="3">
            <a:schemeClr val="accent1"/>
          </a:fillRef>
          <a:effectRef idx="2">
            <a:schemeClr val="accent1"/>
          </a:effectRef>
          <a:fontRef idx="minor">
            <a:schemeClr val="lt1"/>
          </a:fontRef>
        </p:style>
        <p:txBody>
          <a:bodyPr rtlCol="0" anchor="t"/>
          <a:lstStyle/>
          <a:p>
            <a:pPr lvl="0" algn="ctr"/>
            <a:endParaRPr lang="en-US" sz="2550" baseline="30000" dirty="0">
              <a:solidFill>
                <a:prstClr val="white"/>
              </a:solidFill>
              <a:latin typeface="微軟正黑體" panose="020B0604030504040204" pitchFamily="34" charset="-120"/>
              <a:ea typeface="微軟正黑體" panose="020B0604030504040204" pitchFamily="34" charset="-120"/>
              <a:cs typeface="DIN-Regular"/>
            </a:endParaRPr>
          </a:p>
        </p:txBody>
      </p:sp>
      <p:sp>
        <p:nvSpPr>
          <p:cNvPr id="18" name="Rectangle 17"/>
          <p:cNvSpPr/>
          <p:nvPr/>
        </p:nvSpPr>
        <p:spPr>
          <a:xfrm>
            <a:off x="1659865" y="527636"/>
            <a:ext cx="5829167" cy="857250"/>
          </a:xfrm>
          <a:prstGeom prst="rect">
            <a:avLst/>
          </a:prstGeom>
          <a:solidFill>
            <a:schemeClr val="tx1">
              <a:lumMod val="85000"/>
              <a:lumOff val="15000"/>
              <a:alpha val="8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微軟正黑體" panose="020B0604030504040204" pitchFamily="34" charset="-120"/>
              <a:ea typeface="微軟正黑體" panose="020B0604030504040204" pitchFamily="34" charset="-120"/>
            </a:endParaRPr>
          </a:p>
        </p:txBody>
      </p:sp>
      <p:sp>
        <p:nvSpPr>
          <p:cNvPr id="9" name="Rectangle 8"/>
          <p:cNvSpPr/>
          <p:nvPr/>
        </p:nvSpPr>
        <p:spPr>
          <a:xfrm>
            <a:off x="1796014" y="1775684"/>
            <a:ext cx="5870251" cy="2803330"/>
          </a:xfrm>
          <a:prstGeom prst="rect">
            <a:avLst/>
          </a:prstGeom>
        </p:spPr>
        <p:txBody>
          <a:bodyPr wrap="square" lIns="68561" tIns="34289" rIns="68561" bIns="34289">
            <a:spAutoFit/>
          </a:bodyPr>
          <a:lstStyle/>
          <a:p>
            <a:pPr>
              <a:lnSpc>
                <a:spcPct val="80000"/>
              </a:lnSpc>
              <a:spcAft>
                <a:spcPts val="1350"/>
              </a:spcAft>
            </a:pPr>
            <a:r>
              <a:rPr lang="zh" sz="1500" b="1" i="0" dirty="0" smtClean="0">
                <a:solidFill>
                  <a:srgbClr val="000000"/>
                </a:solidFill>
                <a:latin typeface="微軟正黑體" panose="020B0604030504040204" pitchFamily="34" charset="-120"/>
                <a:ea typeface="微軟正黑體" panose="020B0604030504040204" pitchFamily="34" charset="-120"/>
              </a:rPr>
              <a:t>目標：</a:t>
            </a:r>
            <a:r>
              <a:rPr lang="zh" sz="1500" b="0" i="0" dirty="0" smtClean="0">
                <a:solidFill>
                  <a:srgbClr val="000000"/>
                </a:solidFill>
                <a:latin typeface="微軟正黑體" panose="020B0604030504040204" pitchFamily="34" charset="-120"/>
                <a:ea typeface="微軟正黑體" panose="020B0604030504040204" pitchFamily="34" charset="-120"/>
              </a:rPr>
              <a:t>增加銷售、減少開支</a:t>
            </a:r>
          </a:p>
          <a:p>
            <a:pPr>
              <a:lnSpc>
                <a:spcPct val="80000"/>
              </a:lnSpc>
              <a:spcAft>
                <a:spcPts val="1350"/>
              </a:spcAft>
            </a:pPr>
            <a:r>
              <a:rPr lang="zh" sz="1500" b="1" i="0" dirty="0" smtClean="0">
                <a:solidFill>
                  <a:srgbClr val="000000"/>
                </a:solidFill>
                <a:latin typeface="微軟正黑體" panose="020B0604030504040204" pitchFamily="34" charset="-120"/>
                <a:ea typeface="微軟正黑體" panose="020B0604030504040204" pitchFamily="34" charset="-120"/>
              </a:rPr>
              <a:t>路線圖：	</a:t>
            </a:r>
          </a:p>
          <a:p>
            <a:pPr marL="257175" indent="-257175">
              <a:lnSpc>
                <a:spcPct val="80000"/>
              </a:lnSpc>
              <a:spcAft>
                <a:spcPts val="1350"/>
              </a:spcAft>
              <a:buFont typeface="Arial" charset="0"/>
              <a:buChar char="•"/>
            </a:pPr>
            <a:r>
              <a:rPr lang="zh" sz="1500" b="0" i="0" dirty="0" smtClean="0">
                <a:solidFill>
                  <a:srgbClr val="000000"/>
                </a:solidFill>
                <a:latin typeface="微軟正黑體" panose="020B0604030504040204" pitchFamily="34" charset="-120"/>
                <a:ea typeface="微軟正黑體" panose="020B0604030504040204" pitchFamily="34" charset="-120"/>
              </a:rPr>
              <a:t>大眾行銷</a:t>
            </a:r>
          </a:p>
          <a:p>
            <a:pPr marL="257175" indent="-257175">
              <a:lnSpc>
                <a:spcPct val="80000"/>
              </a:lnSpc>
              <a:spcAft>
                <a:spcPts val="1350"/>
              </a:spcAft>
              <a:buFont typeface="Arial" charset="0"/>
              <a:buChar char="•"/>
            </a:pPr>
            <a:r>
              <a:rPr lang="zh" sz="1500" b="0" i="0" dirty="0" smtClean="0">
                <a:solidFill>
                  <a:srgbClr val="000000"/>
                </a:solidFill>
                <a:latin typeface="微軟正黑體" panose="020B0604030504040204" pitchFamily="34" charset="-120"/>
                <a:ea typeface="微軟正黑體" panose="020B0604030504040204" pitchFamily="34" charset="-120"/>
              </a:rPr>
              <a:t>絕佳的網站及行動裝置能見度</a:t>
            </a:r>
          </a:p>
          <a:p>
            <a:pPr marL="257175" indent="-257175">
              <a:lnSpc>
                <a:spcPct val="80000"/>
              </a:lnSpc>
              <a:spcAft>
                <a:spcPts val="1350"/>
              </a:spcAft>
              <a:buFont typeface="Arial" charset="0"/>
              <a:buChar char="•"/>
            </a:pPr>
            <a:r>
              <a:rPr lang="zh" sz="1500" b="0" i="0" dirty="0" smtClean="0">
                <a:solidFill>
                  <a:srgbClr val="000000"/>
                </a:solidFill>
                <a:latin typeface="微軟正黑體" panose="020B0604030504040204" pitchFamily="34" charset="-120"/>
                <a:ea typeface="微軟正黑體" panose="020B0604030504040204" pitchFamily="34" charset="-120"/>
              </a:rPr>
              <a:t>搜尋引擎優化(SEO) </a:t>
            </a:r>
          </a:p>
          <a:p>
            <a:pPr marL="257175" indent="-257175">
              <a:lnSpc>
                <a:spcPct val="80000"/>
              </a:lnSpc>
              <a:spcAft>
                <a:spcPts val="1350"/>
              </a:spcAft>
              <a:buFont typeface="Arial" charset="0"/>
              <a:buChar char="•"/>
            </a:pPr>
            <a:r>
              <a:rPr lang="zh" sz="1500" b="0" i="0" dirty="0" smtClean="0">
                <a:solidFill>
                  <a:srgbClr val="000000"/>
                </a:solidFill>
                <a:latin typeface="微軟正黑體" panose="020B0604030504040204" pitchFamily="34" charset="-120"/>
                <a:ea typeface="微軟正黑體" panose="020B0604030504040204" pitchFamily="34" charset="-120"/>
              </a:rPr>
              <a:t>GOOGLE（搜尋引擎行銷）</a:t>
            </a:r>
          </a:p>
          <a:p>
            <a:pPr marL="257175" indent="-257175">
              <a:lnSpc>
                <a:spcPct val="80000"/>
              </a:lnSpc>
              <a:spcAft>
                <a:spcPts val="1350"/>
              </a:spcAft>
              <a:buFont typeface="Arial" charset="0"/>
              <a:buChar char="•"/>
            </a:pPr>
            <a:r>
              <a:rPr lang="zh-TW" altLang="en-US" sz="1500" b="0" i="0" dirty="0" smtClean="0">
                <a:solidFill>
                  <a:srgbClr val="000000"/>
                </a:solidFill>
                <a:latin typeface="微軟正黑體" panose="020B0604030504040204" pitchFamily="34" charset="-120"/>
                <a:ea typeface="微軟正黑體" panose="020B0604030504040204" pitchFamily="34" charset="-120"/>
              </a:rPr>
              <a:t>社交媒體</a:t>
            </a:r>
            <a:r>
              <a:rPr lang="zh" sz="1500" b="0" i="0" dirty="0" smtClean="0">
                <a:solidFill>
                  <a:srgbClr val="000000"/>
                </a:solidFill>
                <a:latin typeface="微軟正黑體" panose="020B0604030504040204" pitchFamily="34" charset="-120"/>
                <a:ea typeface="微軟正黑體" panose="020B0604030504040204" pitchFamily="34" charset="-120"/>
              </a:rPr>
              <a:t>及</a:t>
            </a:r>
            <a:r>
              <a:rPr lang="zh-TW" altLang="en-US" sz="1500" b="0" i="0" dirty="0" smtClean="0">
                <a:solidFill>
                  <a:srgbClr val="000000"/>
                </a:solidFill>
                <a:latin typeface="微軟正黑體" panose="020B0604030504040204" pitchFamily="34" charset="-120"/>
                <a:ea typeface="微軟正黑體" panose="020B0604030504040204" pitchFamily="34" charset="-120"/>
              </a:rPr>
              <a:t>網上</a:t>
            </a:r>
            <a:r>
              <a:rPr lang="zh" sz="1500" b="0" i="0" dirty="0" smtClean="0">
                <a:solidFill>
                  <a:srgbClr val="000000"/>
                </a:solidFill>
                <a:latin typeface="微軟正黑體" panose="020B0604030504040204" pitchFamily="34" charset="-120"/>
                <a:ea typeface="微軟正黑體" panose="020B0604030504040204" pitchFamily="34" charset="-120"/>
              </a:rPr>
              <a:t>行銷活動</a:t>
            </a:r>
          </a:p>
          <a:p>
            <a:pPr>
              <a:lnSpc>
                <a:spcPct val="80000"/>
              </a:lnSpc>
              <a:spcAft>
                <a:spcPts val="1350"/>
              </a:spcAft>
            </a:pPr>
            <a:r>
              <a:rPr lang="zh" sz="1500" b="1" i="0" dirty="0" smtClean="0">
                <a:solidFill>
                  <a:srgbClr val="000000"/>
                </a:solidFill>
                <a:latin typeface="微軟正黑體" panose="020B0604030504040204" pitchFamily="34" charset="-120"/>
                <a:ea typeface="微軟正黑體" panose="020B0604030504040204" pitchFamily="34" charset="-120"/>
              </a:rPr>
              <a:t>挑戰：與顧客建立關係</a:t>
            </a:r>
          </a:p>
        </p:txBody>
      </p:sp>
      <p:sp>
        <p:nvSpPr>
          <p:cNvPr id="10" name="TextBox 9"/>
          <p:cNvSpPr txBox="1"/>
          <p:nvPr/>
        </p:nvSpPr>
        <p:spPr>
          <a:xfrm>
            <a:off x="1658412" y="646739"/>
            <a:ext cx="5820834" cy="646331"/>
          </a:xfrm>
          <a:prstGeom prst="rect">
            <a:avLst/>
          </a:prstGeom>
          <a:noFill/>
        </p:spPr>
        <p:txBody>
          <a:bodyPr wrap="square" rtlCol="0">
            <a:spAutoFit/>
          </a:bodyPr>
          <a:lstStyle/>
          <a:p>
            <a:pPr algn="ctr" defTabSz="342900"/>
            <a:r>
              <a:rPr lang="zh" sz="3600" b="1" i="0" dirty="0" smtClean="0">
                <a:solidFill>
                  <a:srgbClr val="FFFFFF"/>
                </a:solidFill>
                <a:latin typeface="微軟正黑體" panose="020B0604030504040204" pitchFamily="34" charset="-120"/>
                <a:ea typeface="微軟正黑體" panose="020B0604030504040204" pitchFamily="34" charset="-120"/>
              </a:rPr>
              <a:t>大型商店</a:t>
            </a:r>
          </a:p>
        </p:txBody>
      </p:sp>
    </p:spTree>
    <p:extLst>
      <p:ext uri="{BB962C8B-B14F-4D97-AF65-F5344CB8AC3E}">
        <p14:creationId xmlns:p14="http://schemas.microsoft.com/office/powerpoint/2010/main" val="14578503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hinkstockPhotos-466210015.jpg"/>
          <p:cNvPicPr>
            <a:picLocks noChangeAspect="1"/>
          </p:cNvPicPr>
          <p:nvPr/>
        </p:nvPicPr>
        <p:blipFill rotWithShape="1">
          <a:blip r:embed="rId3" cstate="email">
            <a:extLst>
              <a:ext uri="{28A0092B-C50C-407E-A947-70E740481C1C}">
                <a14:useLocalDpi xmlns:a14="http://schemas.microsoft.com/office/drawing/2010/main"/>
              </a:ext>
            </a:extLst>
          </a:blip>
          <a:srcRect l="8047" t="13196" r="6391" b="14910"/>
          <a:stretch/>
        </p:blipFill>
        <p:spPr>
          <a:xfrm>
            <a:off x="0" y="-5455"/>
            <a:ext cx="9182101" cy="5143500"/>
          </a:xfrm>
          <a:prstGeom prst="rect">
            <a:avLst/>
          </a:prstGeom>
        </p:spPr>
      </p:pic>
      <p:sp>
        <p:nvSpPr>
          <p:cNvPr id="20" name="Rectangle 19"/>
          <p:cNvSpPr/>
          <p:nvPr/>
        </p:nvSpPr>
        <p:spPr>
          <a:xfrm>
            <a:off x="1657350" y="1940951"/>
            <a:ext cx="5829300" cy="2322291"/>
          </a:xfrm>
          <a:prstGeom prst="rect">
            <a:avLst/>
          </a:prstGeom>
          <a:solidFill>
            <a:srgbClr val="FFFFFF">
              <a:alpha val="88000"/>
            </a:srgbClr>
          </a:solidFill>
          <a:ln>
            <a:noFill/>
          </a:ln>
        </p:spPr>
        <p:style>
          <a:lnRef idx="1">
            <a:schemeClr val="accent1"/>
          </a:lnRef>
          <a:fillRef idx="3">
            <a:schemeClr val="accent1"/>
          </a:fillRef>
          <a:effectRef idx="2">
            <a:schemeClr val="accent1"/>
          </a:effectRef>
          <a:fontRef idx="minor">
            <a:schemeClr val="lt1"/>
          </a:fontRef>
        </p:style>
        <p:txBody>
          <a:bodyPr rtlCol="0" anchor="t"/>
          <a:lstStyle/>
          <a:p>
            <a:pPr lvl="0" algn="ctr"/>
            <a:endParaRPr lang="en-US" sz="2550" baseline="30000" dirty="0">
              <a:solidFill>
                <a:prstClr val="white"/>
              </a:solidFill>
              <a:latin typeface="微軟正黑體" panose="020B0604030504040204" pitchFamily="34" charset="-120"/>
              <a:ea typeface="微軟正黑體" panose="020B0604030504040204" pitchFamily="34" charset="-120"/>
              <a:cs typeface="DIN-Regular"/>
            </a:endParaRPr>
          </a:p>
        </p:txBody>
      </p:sp>
      <p:sp>
        <p:nvSpPr>
          <p:cNvPr id="19" name="Rectangle 18"/>
          <p:cNvSpPr/>
          <p:nvPr/>
        </p:nvSpPr>
        <p:spPr>
          <a:xfrm>
            <a:off x="1659865" y="527636"/>
            <a:ext cx="5829167" cy="1058678"/>
          </a:xfrm>
          <a:prstGeom prst="rect">
            <a:avLst/>
          </a:prstGeom>
          <a:solidFill>
            <a:srgbClr val="0FB7FF">
              <a:alpha val="8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微軟正黑體" panose="020B0604030504040204" pitchFamily="34" charset="-120"/>
              <a:ea typeface="微軟正黑體" panose="020B0604030504040204" pitchFamily="34" charset="-120"/>
            </a:endParaRPr>
          </a:p>
        </p:txBody>
      </p:sp>
      <p:sp>
        <p:nvSpPr>
          <p:cNvPr id="11" name="TextBox 10"/>
          <p:cNvSpPr txBox="1"/>
          <p:nvPr/>
        </p:nvSpPr>
        <p:spPr>
          <a:xfrm>
            <a:off x="1503251" y="754801"/>
            <a:ext cx="6137498" cy="646331"/>
          </a:xfrm>
          <a:prstGeom prst="rect">
            <a:avLst/>
          </a:prstGeom>
          <a:noFill/>
        </p:spPr>
        <p:txBody>
          <a:bodyPr wrap="square" rtlCol="0">
            <a:spAutoFit/>
          </a:bodyPr>
          <a:lstStyle/>
          <a:p>
            <a:pPr algn="ctr" defTabSz="342900"/>
            <a:r>
              <a:rPr lang="zh" sz="3600" b="1" i="0" dirty="0" smtClean="0">
                <a:solidFill>
                  <a:srgbClr val="FFFFFF"/>
                </a:solidFill>
                <a:latin typeface="微軟正黑體" panose="020B0604030504040204" pitchFamily="34" charset="-120"/>
                <a:ea typeface="微軟正黑體" panose="020B0604030504040204" pitchFamily="34" charset="-120"/>
              </a:rPr>
              <a:t>本地企業</a:t>
            </a:r>
          </a:p>
        </p:txBody>
      </p:sp>
      <p:sp>
        <p:nvSpPr>
          <p:cNvPr id="7" name="Rectangle 6"/>
          <p:cNvSpPr/>
          <p:nvPr/>
        </p:nvSpPr>
        <p:spPr>
          <a:xfrm>
            <a:off x="1796014" y="2117643"/>
            <a:ext cx="5870251" cy="1710723"/>
          </a:xfrm>
          <a:prstGeom prst="rect">
            <a:avLst/>
          </a:prstGeom>
        </p:spPr>
        <p:txBody>
          <a:bodyPr wrap="square" lIns="68561" tIns="34289" rIns="68561" bIns="34289">
            <a:spAutoFit/>
          </a:bodyPr>
          <a:lstStyle/>
          <a:p>
            <a:pPr>
              <a:lnSpc>
                <a:spcPct val="80000"/>
              </a:lnSpc>
              <a:spcAft>
                <a:spcPts val="1350"/>
              </a:spcAft>
            </a:pPr>
            <a:r>
              <a:rPr lang="zh" sz="1500" b="1" i="0" dirty="0" smtClean="0">
                <a:solidFill>
                  <a:srgbClr val="000000"/>
                </a:solidFill>
                <a:latin typeface="微軟正黑體" panose="020B0604030504040204" pitchFamily="34" charset="-120"/>
                <a:ea typeface="微軟正黑體" panose="020B0604030504040204" pitchFamily="34" charset="-120"/>
              </a:rPr>
              <a:t>目標：</a:t>
            </a:r>
            <a:r>
              <a:rPr lang="zh" sz="1500" b="0" i="0" dirty="0" smtClean="0">
                <a:solidFill>
                  <a:srgbClr val="000000"/>
                </a:solidFill>
                <a:latin typeface="微軟正黑體" panose="020B0604030504040204" pitchFamily="34" charset="-120"/>
                <a:ea typeface="微軟正黑體" panose="020B0604030504040204" pitchFamily="34" charset="-120"/>
              </a:rPr>
              <a:t>增加銷售、減少開支</a:t>
            </a:r>
          </a:p>
          <a:p>
            <a:pPr>
              <a:lnSpc>
                <a:spcPct val="80000"/>
              </a:lnSpc>
              <a:spcAft>
                <a:spcPts val="1350"/>
              </a:spcAft>
            </a:pPr>
            <a:r>
              <a:rPr lang="zh" sz="1500" b="1" i="0" dirty="0" smtClean="0">
                <a:solidFill>
                  <a:srgbClr val="000000"/>
                </a:solidFill>
                <a:latin typeface="微軟正黑體" panose="020B0604030504040204" pitchFamily="34" charset="-120"/>
                <a:ea typeface="微軟正黑體" panose="020B0604030504040204" pitchFamily="34" charset="-120"/>
              </a:rPr>
              <a:t>路線圖：	</a:t>
            </a:r>
          </a:p>
          <a:p>
            <a:pPr marL="257175" indent="-257175">
              <a:lnSpc>
                <a:spcPct val="80000"/>
              </a:lnSpc>
              <a:spcAft>
                <a:spcPts val="1350"/>
              </a:spcAft>
              <a:buFont typeface="Arial" charset="0"/>
              <a:buChar char="•"/>
            </a:pPr>
            <a:r>
              <a:rPr lang="zh" sz="1500" b="0" i="0" dirty="0" smtClean="0">
                <a:solidFill>
                  <a:srgbClr val="000000"/>
                </a:solidFill>
                <a:latin typeface="微軟正黑體" panose="020B0604030504040204" pitchFamily="34" charset="-120"/>
                <a:ea typeface="微軟正黑體" panose="020B0604030504040204" pitchFamily="34" charset="-120"/>
              </a:rPr>
              <a:t>顧客關係</a:t>
            </a:r>
          </a:p>
          <a:p>
            <a:pPr marL="257175" indent="-257175">
              <a:lnSpc>
                <a:spcPct val="80000"/>
              </a:lnSpc>
              <a:spcAft>
                <a:spcPts val="1350"/>
              </a:spcAft>
              <a:buFont typeface="Arial" charset="0"/>
              <a:buChar char="•"/>
            </a:pPr>
            <a:r>
              <a:rPr lang="zh" sz="1500" b="0" i="0" dirty="0" smtClean="0">
                <a:solidFill>
                  <a:srgbClr val="000000"/>
                </a:solidFill>
                <a:latin typeface="微軟正黑體" panose="020B0604030504040204" pitchFamily="34" charset="-120"/>
                <a:ea typeface="微軟正黑體" panose="020B0604030504040204" pitchFamily="34" charset="-120"/>
              </a:rPr>
              <a:t>基本廣告／網站</a:t>
            </a:r>
          </a:p>
          <a:p>
            <a:pPr>
              <a:lnSpc>
                <a:spcPct val="80000"/>
              </a:lnSpc>
              <a:spcAft>
                <a:spcPts val="1350"/>
              </a:spcAft>
            </a:pPr>
            <a:r>
              <a:rPr lang="zh" sz="1500" b="1" i="0" dirty="0" smtClean="0">
                <a:solidFill>
                  <a:srgbClr val="000000"/>
                </a:solidFill>
                <a:latin typeface="微軟正黑體" panose="020B0604030504040204" pitchFamily="34" charset="-120"/>
                <a:ea typeface="微軟正黑體" panose="020B0604030504040204" pitchFamily="34" charset="-120"/>
              </a:rPr>
              <a:t>挑戰：廣告預算和資源中的巨大差距</a:t>
            </a:r>
          </a:p>
        </p:txBody>
      </p:sp>
    </p:spTree>
    <p:extLst>
      <p:ext uri="{BB962C8B-B14F-4D97-AF65-F5344CB8AC3E}">
        <p14:creationId xmlns:p14="http://schemas.microsoft.com/office/powerpoint/2010/main" val="19997807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258300" cy="5143500"/>
          </a:xfrm>
          <a:prstGeom prst="rect">
            <a:avLst/>
          </a:prstGeom>
        </p:spPr>
      </p:pic>
      <p:sp>
        <p:nvSpPr>
          <p:cNvPr id="6" name="TextBox 5"/>
          <p:cNvSpPr txBox="1"/>
          <p:nvPr/>
        </p:nvSpPr>
        <p:spPr>
          <a:xfrm>
            <a:off x="0" y="4558725"/>
            <a:ext cx="9258300" cy="523220"/>
          </a:xfrm>
          <a:prstGeom prst="rect">
            <a:avLst/>
          </a:prstGeom>
          <a:solidFill>
            <a:schemeClr val="tx1">
              <a:lumMod val="75000"/>
              <a:lumOff val="25000"/>
              <a:alpha val="84000"/>
            </a:schemeClr>
          </a:solidFill>
        </p:spPr>
        <p:txBody>
          <a:bodyPr wrap="square" rtlCol="0">
            <a:spAutoFit/>
          </a:bodyPr>
          <a:lstStyle/>
          <a:p>
            <a:pPr algn="ctr"/>
            <a:r>
              <a:rPr lang="zh-TW" altLang="en-US" sz="2800" b="1" i="0" dirty="0" smtClean="0">
                <a:solidFill>
                  <a:srgbClr val="FFFFFF"/>
                </a:solidFill>
                <a:latin typeface="微軟正黑體" panose="020B0604030504040204" pitchFamily="34" charset="-120"/>
                <a:ea typeface="微軟正黑體" panose="020B0604030504040204" pitchFamily="34" charset="-120"/>
              </a:rPr>
              <a:t>企業老闆</a:t>
            </a:r>
            <a:r>
              <a:rPr lang="zh" sz="2800" b="1" i="0" dirty="0" smtClean="0">
                <a:solidFill>
                  <a:srgbClr val="FFFFFF"/>
                </a:solidFill>
                <a:latin typeface="微軟正黑體" panose="020B0604030504040204" pitchFamily="34" charset="-120"/>
                <a:ea typeface="微軟正黑體" panose="020B0604030504040204" pitchFamily="34" charset="-120"/>
              </a:rPr>
              <a:t>有哪些選擇</a:t>
            </a:r>
          </a:p>
        </p:txBody>
      </p:sp>
      <p:sp>
        <p:nvSpPr>
          <p:cNvPr id="8" name="Rectangle 7"/>
          <p:cNvSpPr/>
          <p:nvPr/>
        </p:nvSpPr>
        <p:spPr>
          <a:xfrm>
            <a:off x="0" y="58831"/>
            <a:ext cx="4686300" cy="685800"/>
          </a:xfrm>
          <a:prstGeom prst="rect">
            <a:avLst/>
          </a:prstGeom>
          <a:solidFill>
            <a:srgbClr val="00B0F0">
              <a:alpha val="8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 sz="2800" b="1" i="0" dirty="0" smtClean="0">
                <a:solidFill>
                  <a:srgbClr val="FFFFFF"/>
                </a:solidFill>
                <a:latin typeface="微軟正黑體" panose="020B0604030504040204" pitchFamily="34" charset="-120"/>
                <a:ea typeface="微軟正黑體" panose="020B0604030504040204" pitchFamily="34" charset="-120"/>
              </a:rPr>
              <a:t>傳統</a:t>
            </a:r>
            <a:r>
              <a:rPr lang="zh-TW" altLang="en-US" sz="2800" b="1" i="0" dirty="0" smtClean="0">
                <a:solidFill>
                  <a:srgbClr val="FFFFFF"/>
                </a:solidFill>
                <a:latin typeface="微軟正黑體" panose="020B0604030504040204" pitchFamily="34" charset="-120"/>
                <a:ea typeface="微軟正黑體" panose="020B0604030504040204" pitchFamily="34" charset="-120"/>
              </a:rPr>
              <a:t>網站</a:t>
            </a:r>
            <a:r>
              <a:rPr lang="zh-TW" altLang="en-US" sz="2800" b="1" dirty="0" smtClean="0">
                <a:solidFill>
                  <a:srgbClr val="FFFFFF"/>
                </a:solidFill>
                <a:latin typeface="微軟正黑體" panose="020B0604030504040204" pitchFamily="34" charset="-120"/>
                <a:ea typeface="微軟正黑體" panose="020B0604030504040204" pitchFamily="34" charset="-120"/>
              </a:rPr>
              <a:t>建置</a:t>
            </a:r>
            <a:r>
              <a:rPr lang="zh-TW" altLang="en-US" sz="2800" b="1" i="0" dirty="0" smtClean="0">
                <a:solidFill>
                  <a:srgbClr val="FFFFFF"/>
                </a:solidFill>
                <a:latin typeface="微軟正黑體" panose="020B0604030504040204" pitchFamily="34" charset="-120"/>
                <a:ea typeface="微軟正黑體" panose="020B0604030504040204" pitchFamily="34" charset="-120"/>
              </a:rPr>
              <a:t>公司</a:t>
            </a:r>
            <a:endParaRPr lang="zh" sz="2800" b="1" i="0" dirty="0" smtClean="0">
              <a:solidFill>
                <a:srgbClr val="FFFFFF"/>
              </a:solidFill>
              <a:latin typeface="微軟正黑體" panose="020B0604030504040204" pitchFamily="34" charset="-120"/>
              <a:ea typeface="微軟正黑體" panose="020B0604030504040204" pitchFamily="34" charset="-120"/>
            </a:endParaRPr>
          </a:p>
        </p:txBody>
      </p:sp>
      <p:sp>
        <p:nvSpPr>
          <p:cNvPr id="9" name="Rectangle 8"/>
          <p:cNvSpPr/>
          <p:nvPr/>
        </p:nvSpPr>
        <p:spPr>
          <a:xfrm>
            <a:off x="0" y="782537"/>
            <a:ext cx="4686300" cy="685800"/>
          </a:xfrm>
          <a:prstGeom prst="rect">
            <a:avLst/>
          </a:prstGeom>
          <a:solidFill>
            <a:srgbClr val="00B0F0">
              <a:alpha val="8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 sz="2800" b="1" i="0" dirty="0" smtClean="0">
                <a:solidFill>
                  <a:srgbClr val="FFFFFF"/>
                </a:solidFill>
                <a:latin typeface="微軟正黑體" panose="020B0604030504040204" pitchFamily="34" charset="-120"/>
                <a:ea typeface="微軟正黑體" panose="020B0604030504040204" pitchFamily="34" charset="-120"/>
              </a:rPr>
              <a:t>自己動手做</a:t>
            </a:r>
          </a:p>
        </p:txBody>
      </p:sp>
      <p:sp>
        <p:nvSpPr>
          <p:cNvPr id="10" name="Rectangle 9"/>
          <p:cNvSpPr/>
          <p:nvPr/>
        </p:nvSpPr>
        <p:spPr>
          <a:xfrm>
            <a:off x="0" y="1519690"/>
            <a:ext cx="4686300" cy="685800"/>
          </a:xfrm>
          <a:prstGeom prst="rect">
            <a:avLst/>
          </a:prstGeom>
          <a:solidFill>
            <a:srgbClr val="00B0F0">
              <a:alpha val="8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 sz="2800" b="1" i="0" dirty="0" smtClean="0">
                <a:solidFill>
                  <a:srgbClr val="FFFFFF"/>
                </a:solidFill>
                <a:latin typeface="微軟正黑體" panose="020B0604030504040204" pitchFamily="34" charset="-120"/>
                <a:ea typeface="微軟正黑體" panose="020B0604030504040204" pitchFamily="34" charset="-120"/>
              </a:rPr>
              <a:t>提供折扣</a:t>
            </a:r>
          </a:p>
        </p:txBody>
      </p:sp>
      <p:sp>
        <p:nvSpPr>
          <p:cNvPr id="11" name="Rectangle 10"/>
          <p:cNvSpPr/>
          <p:nvPr/>
        </p:nvSpPr>
        <p:spPr>
          <a:xfrm>
            <a:off x="0" y="2247684"/>
            <a:ext cx="4686300" cy="685800"/>
          </a:xfrm>
          <a:prstGeom prst="rect">
            <a:avLst/>
          </a:prstGeom>
          <a:solidFill>
            <a:srgbClr val="00B0F0">
              <a:alpha val="8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 sz="2800" b="1" i="0" dirty="0" smtClean="0">
                <a:solidFill>
                  <a:srgbClr val="FFFFFF"/>
                </a:solidFill>
                <a:latin typeface="微軟正黑體" panose="020B0604030504040204" pitchFamily="34" charset="-120"/>
                <a:ea typeface="微軟正黑體" panose="020B0604030504040204" pitchFamily="34" charset="-120"/>
              </a:rPr>
              <a:t>印刷公司</a:t>
            </a:r>
          </a:p>
        </p:txBody>
      </p:sp>
      <p:sp>
        <p:nvSpPr>
          <p:cNvPr id="12" name="Rectangle 11"/>
          <p:cNvSpPr/>
          <p:nvPr/>
        </p:nvSpPr>
        <p:spPr>
          <a:xfrm>
            <a:off x="0" y="2980549"/>
            <a:ext cx="4686300" cy="685800"/>
          </a:xfrm>
          <a:prstGeom prst="rect">
            <a:avLst/>
          </a:prstGeom>
          <a:solidFill>
            <a:srgbClr val="00B0F0">
              <a:alpha val="8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 sz="2800" b="1" i="0" dirty="0" smtClean="0">
                <a:solidFill>
                  <a:srgbClr val="FFFFFF"/>
                </a:solidFill>
                <a:latin typeface="微軟正黑體" panose="020B0604030504040204" pitchFamily="34" charset="-120"/>
                <a:ea typeface="微軟正黑體" panose="020B0604030504040204" pitchFamily="34" charset="-120"/>
              </a:rPr>
              <a:t>朋友或家人 </a:t>
            </a:r>
          </a:p>
        </p:txBody>
      </p:sp>
      <p:sp>
        <p:nvSpPr>
          <p:cNvPr id="18" name="Rectangle 17"/>
          <p:cNvSpPr/>
          <p:nvPr/>
        </p:nvSpPr>
        <p:spPr>
          <a:xfrm>
            <a:off x="0" y="3742743"/>
            <a:ext cx="4686300" cy="685800"/>
          </a:xfrm>
          <a:prstGeom prst="rect">
            <a:avLst/>
          </a:prstGeom>
          <a:solidFill>
            <a:srgbClr val="00B0F0">
              <a:alpha val="8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 sz="2800" b="1" i="0" dirty="0" smtClean="0">
                <a:solidFill>
                  <a:srgbClr val="FFFFFF"/>
                </a:solidFill>
                <a:latin typeface="微軟正黑體" panose="020B0604030504040204" pitchFamily="34" charset="-120"/>
                <a:ea typeface="微軟正黑體" panose="020B0604030504040204" pitchFamily="34" charset="-120"/>
              </a:rPr>
              <a:t>等候</a:t>
            </a:r>
          </a:p>
        </p:txBody>
      </p:sp>
    </p:spTree>
    <p:extLst>
      <p:ext uri="{BB962C8B-B14F-4D97-AF65-F5344CB8AC3E}">
        <p14:creationId xmlns:p14="http://schemas.microsoft.com/office/powerpoint/2010/main" val="1232798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childTnLst>
                                </p:cTn>
                              </p:par>
                            </p:childTnLst>
                          </p:cTn>
                        </p:par>
                        <p:par>
                          <p:cTn id="24" fill="hold">
                            <p:stCondLst>
                              <p:cond delay="2000"/>
                            </p:stCondLst>
                            <p:childTnLst>
                              <p:par>
                                <p:cTn id="25" presetID="23" presetClass="entr" presetSubtype="16"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childTnLst>
                                </p:cTn>
                              </p:par>
                            </p:childTnLst>
                          </p:cTn>
                        </p:par>
                        <p:par>
                          <p:cTn id="29" fill="hold">
                            <p:stCondLst>
                              <p:cond delay="2500"/>
                            </p:stCondLst>
                            <p:childTnLst>
                              <p:par>
                                <p:cTn id="30" presetID="23" presetClass="entr" presetSubtype="16" fill="hold" grpId="0" nodeType="after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p:cTn id="32" dur="500" fill="hold"/>
                                        <p:tgtEl>
                                          <p:spTgt spid="18"/>
                                        </p:tgtEl>
                                        <p:attrNameLst>
                                          <p:attrName>ppt_w</p:attrName>
                                        </p:attrNameLst>
                                      </p:cBhvr>
                                      <p:tavLst>
                                        <p:tav tm="0">
                                          <p:val>
                                            <p:fltVal val="0"/>
                                          </p:val>
                                        </p:tav>
                                        <p:tav tm="100000">
                                          <p:val>
                                            <p:strVal val="#ppt_w"/>
                                          </p:val>
                                        </p:tav>
                                      </p:tavLst>
                                    </p:anim>
                                    <p:anim calcmode="lin" valueType="num">
                                      <p:cBhvr>
                                        <p:cTn id="33" dur="500" fill="hold"/>
                                        <p:tgtEl>
                                          <p:spTgt spid="1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47918"/>
            <a:ext cx="9251576" cy="5291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軟正黑體" panose="020B0604030504040204" pitchFamily="34" charset="-120"/>
              <a:ea typeface="微軟正黑體" panose="020B0604030504040204" pitchFamily="34" charset="-120"/>
            </a:endParaRPr>
          </a:p>
        </p:txBody>
      </p:sp>
      <p:graphicFrame>
        <p:nvGraphicFramePr>
          <p:cNvPr id="6" name="Group 323"/>
          <p:cNvGraphicFramePr>
            <a:graphicFrameLocks noGrp="1"/>
          </p:cNvGraphicFramePr>
          <p:nvPr>
            <p:extLst>
              <p:ext uri="{D42A27DB-BD31-4B8C-83A1-F6EECF244321}">
                <p14:modId xmlns:p14="http://schemas.microsoft.com/office/powerpoint/2010/main" val="2671415037"/>
              </p:ext>
            </p:extLst>
          </p:nvPr>
        </p:nvGraphicFramePr>
        <p:xfrm>
          <a:off x="457200" y="1060824"/>
          <a:ext cx="8458200" cy="3321368"/>
        </p:xfrm>
        <a:graphic>
          <a:graphicData uri="http://schemas.openxmlformats.org/drawingml/2006/table">
            <a:tbl>
              <a:tblPr firstRow="1" bandRow="1">
                <a:tableStyleId>{17292A2E-F333-43FB-9621-5CBBE7FDCDCB}</a:tableStyleId>
              </a:tblPr>
              <a:tblGrid>
                <a:gridCol w="4126375">
                  <a:extLst>
                    <a:ext uri="{9D8B030D-6E8A-4147-A177-3AD203B41FA5}">
                      <a16:colId xmlns:a16="http://schemas.microsoft.com/office/drawing/2014/main" val="20000"/>
                    </a:ext>
                  </a:extLst>
                </a:gridCol>
                <a:gridCol w="4331825">
                  <a:extLst>
                    <a:ext uri="{9D8B030D-6E8A-4147-A177-3AD203B41FA5}">
                      <a16:colId xmlns:a16="http://schemas.microsoft.com/office/drawing/2014/main" val="20001"/>
                    </a:ext>
                  </a:extLst>
                </a:gridCol>
              </a:tblGrid>
              <a:tr h="285750">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lang="zh" sz="1600" b="1" i="0" u="none" dirty="0" smtClean="0">
                          <a:solidFill>
                            <a:srgbClr val="FFFFFF"/>
                          </a:solidFill>
                          <a:latin typeface="微軟正黑體" panose="020B0604030504040204" pitchFamily="34" charset="-120"/>
                          <a:ea typeface="微軟正黑體" panose="020B0604030504040204" pitchFamily="34" charset="-120"/>
                        </a:rPr>
                        <a:t>優點</a:t>
                      </a:r>
                    </a:p>
                  </a:txBody>
                  <a:tcPr marT="34290" marB="34290"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lang="zh" sz="1600" b="1" i="0" u="none" dirty="0" smtClean="0">
                          <a:solidFill>
                            <a:srgbClr val="FFFFFF"/>
                          </a:solidFill>
                          <a:latin typeface="微軟正黑體" panose="020B0604030504040204" pitchFamily="34" charset="-120"/>
                          <a:ea typeface="微軟正黑體" panose="020B0604030504040204" pitchFamily="34" charset="-120"/>
                        </a:rPr>
                        <a:t>缺點</a:t>
                      </a:r>
                    </a:p>
                  </a:txBody>
                  <a:tcPr marT="34290" marB="34290" horzOverflow="overflow"/>
                </a:tc>
                <a:extLst>
                  <a:ext uri="{0D108BD9-81ED-4DB2-BD59-A6C34878D82A}">
                    <a16:rowId xmlns:a16="http://schemas.microsoft.com/office/drawing/2014/main" val="10000"/>
                  </a:ext>
                </a:extLst>
              </a:tr>
              <a:tr h="411480">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lang="zh" sz="1600" b="1" i="0" u="none" dirty="0" smtClean="0">
                          <a:solidFill>
                            <a:srgbClr val="000000"/>
                          </a:solidFill>
                          <a:latin typeface="微軟正黑體" panose="020B0604030504040204" pitchFamily="34" charset="-120"/>
                          <a:ea typeface="微軟正黑體" panose="020B0604030504040204" pitchFamily="34" charset="-120"/>
                        </a:rPr>
                        <a:t>專業排版與設計</a:t>
                      </a:r>
                    </a:p>
                  </a:txBody>
                  <a:tcPr marT="34290" marB="34290"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lang="zh" sz="1600" b="1" i="0" u="none" dirty="0" smtClean="0">
                          <a:solidFill>
                            <a:srgbClr val="000000"/>
                          </a:solidFill>
                          <a:latin typeface="微軟正黑體" panose="020B0604030504040204" pitchFamily="34" charset="-120"/>
                          <a:ea typeface="微軟正黑體" panose="020B0604030504040204" pitchFamily="34" charset="-120"/>
                        </a:rPr>
                        <a:t>費用過高 — 相較於美安網路中心，費用會多出2-5倍</a:t>
                      </a:r>
                    </a:p>
                  </a:txBody>
                  <a:tcPr marT="34290" marB="34290" anchor="ctr" horzOverflow="overflow"/>
                </a:tc>
                <a:extLst>
                  <a:ext uri="{0D108BD9-81ED-4DB2-BD59-A6C34878D82A}">
                    <a16:rowId xmlns:a16="http://schemas.microsoft.com/office/drawing/2014/main" val="10001"/>
                  </a:ext>
                </a:extLst>
              </a:tr>
              <a:tr h="465535">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lang="zh" sz="1600" b="1" i="0" u="none" dirty="0" smtClean="0">
                          <a:solidFill>
                            <a:srgbClr val="000000"/>
                          </a:solidFill>
                          <a:latin typeface="微軟正黑體" panose="020B0604030504040204" pitchFamily="34" charset="-120"/>
                          <a:ea typeface="微軟正黑體" panose="020B0604030504040204" pitchFamily="34" charset="-120"/>
                        </a:rPr>
                        <a:t>不需學習任何知識（軟體、HTML程式設計等）</a:t>
                      </a:r>
                    </a:p>
                  </a:txBody>
                  <a:tcPr marT="34290" marB="34290"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lang="zh" sz="1600" b="1" i="0" u="none" dirty="0" smtClean="0">
                          <a:solidFill>
                            <a:srgbClr val="000000"/>
                          </a:solidFill>
                          <a:latin typeface="微軟正黑體" panose="020B0604030504040204" pitchFamily="34" charset="-120"/>
                          <a:ea typeface="微軟正黑體" panose="020B0604030504040204" pitchFamily="34" charset="-120"/>
                        </a:rPr>
                        <a:t>代管又是另一筆額外開銷，在許多情況下，必須由中小企業自行負責</a:t>
                      </a:r>
                    </a:p>
                  </a:txBody>
                  <a:tcPr marT="34290" marB="34290" anchor="ctr" horzOverflow="overflow"/>
                </a:tc>
                <a:extLst>
                  <a:ext uri="{0D108BD9-81ED-4DB2-BD59-A6C34878D82A}">
                    <a16:rowId xmlns:a16="http://schemas.microsoft.com/office/drawing/2014/main" val="10002"/>
                  </a:ext>
                </a:extLst>
              </a:tr>
              <a:tr h="754380">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lang="zh" sz="1600" b="1" i="0" u="none" dirty="0" smtClean="0">
                          <a:solidFill>
                            <a:srgbClr val="000000"/>
                          </a:solidFill>
                          <a:latin typeface="微軟正黑體" panose="020B0604030504040204" pitchFamily="34" charset="-120"/>
                          <a:ea typeface="微軟正黑體" panose="020B0604030504040204" pitchFamily="34" charset="-120"/>
                        </a:rPr>
                        <a:t>網站由建置／代管公司負責維護管理</a:t>
                      </a:r>
                    </a:p>
                  </a:txBody>
                  <a:tcPr marT="34290" marB="34290"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lang="zh" sz="1600" b="1" i="0" u="none" dirty="0" smtClean="0">
                          <a:solidFill>
                            <a:srgbClr val="000000"/>
                          </a:solidFill>
                          <a:latin typeface="微軟正黑體" panose="020B0604030504040204" pitchFamily="34" charset="-120"/>
                          <a:ea typeface="微軟正黑體" panose="020B0604030504040204" pitchFamily="34" charset="-120"/>
                        </a:rPr>
                        <a:t>修改及附加功能均需額外付費</a:t>
                      </a:r>
                      <a:r>
                        <a:rPr lang="en" sz="1600" b="1" dirty="0" smtClean="0">
                          <a:latin typeface="微軟正黑體" panose="020B0604030504040204" pitchFamily="34" charset="-120"/>
                          <a:ea typeface="微軟正黑體" panose="020B0604030504040204" pitchFamily="34" charset="-120"/>
                        </a:rPr>
                        <a:t/>
                      </a:r>
                      <a:br>
                        <a:rPr lang="en" sz="1600" b="1" dirty="0" smtClean="0">
                          <a:latin typeface="微軟正黑體" panose="020B0604030504040204" pitchFamily="34" charset="-120"/>
                          <a:ea typeface="微軟正黑體" panose="020B0604030504040204" pitchFamily="34" charset="-120"/>
                        </a:rPr>
                      </a:br>
                      <a:r>
                        <a:rPr lang="zh" sz="1600" b="1" i="0" u="none" dirty="0" smtClean="0">
                          <a:solidFill>
                            <a:srgbClr val="000000"/>
                          </a:solidFill>
                          <a:latin typeface="微軟正黑體" panose="020B0604030504040204" pitchFamily="34" charset="-120"/>
                          <a:ea typeface="微軟正黑體" panose="020B0604030504040204" pitchFamily="34" charset="-120"/>
                        </a:rPr>
                        <a:t>修改：小時</a:t>
                      </a:r>
                      <a:r>
                        <a:rPr lang="zh-TW" altLang="en-US" sz="1600" b="1" i="0" u="none" dirty="0" smtClean="0">
                          <a:solidFill>
                            <a:srgbClr val="000000"/>
                          </a:solidFill>
                          <a:latin typeface="微軟正黑體" panose="020B0604030504040204" pitchFamily="34" charset="-120"/>
                          <a:ea typeface="微軟正黑體" panose="020B0604030504040204" pitchFamily="34" charset="-120"/>
                        </a:rPr>
                        <a:t>計</a:t>
                      </a:r>
                      <a:r>
                        <a:rPr lang="zh" sz="1600" b="1" i="0" u="none" dirty="0" smtClean="0">
                          <a:solidFill>
                            <a:srgbClr val="000000"/>
                          </a:solidFill>
                          <a:latin typeface="微軟正黑體" panose="020B0604030504040204" pitchFamily="34" charset="-120"/>
                          <a:ea typeface="微軟正黑體" panose="020B0604030504040204" pitchFamily="34" charset="-120"/>
                        </a:rPr>
                        <a:t>費，超過美安網路中心1個月的管理費</a:t>
                      </a:r>
                      <a:r>
                        <a:rPr lang="en" sz="1600" b="1" dirty="0" smtClean="0">
                          <a:latin typeface="微軟正黑體" panose="020B0604030504040204" pitchFamily="34" charset="-120"/>
                          <a:ea typeface="微軟正黑體" panose="020B0604030504040204" pitchFamily="34" charset="-120"/>
                        </a:rPr>
                        <a:t/>
                      </a:r>
                      <a:br>
                        <a:rPr lang="en" sz="1600" b="1" dirty="0" smtClean="0">
                          <a:latin typeface="微軟正黑體" panose="020B0604030504040204" pitchFamily="34" charset="-120"/>
                          <a:ea typeface="微軟正黑體" panose="020B0604030504040204" pitchFamily="34" charset="-120"/>
                        </a:rPr>
                      </a:br>
                      <a:r>
                        <a:rPr lang="zh" sz="1600" b="1" i="0" u="none" dirty="0" smtClean="0">
                          <a:solidFill>
                            <a:srgbClr val="000000"/>
                          </a:solidFill>
                          <a:latin typeface="微軟正黑體" panose="020B0604030504040204" pitchFamily="34" charset="-120"/>
                          <a:ea typeface="微軟正黑體" panose="020B0604030504040204" pitchFamily="34" charset="-120"/>
                        </a:rPr>
                        <a:t>電子商務、內容管理系統（CMS）等費用另計</a:t>
                      </a:r>
                    </a:p>
                  </a:txBody>
                  <a:tcPr marT="34290" marB="34290" anchor="ctr" horzOverflow="overflow"/>
                </a:tc>
                <a:extLst>
                  <a:ext uri="{0D108BD9-81ED-4DB2-BD59-A6C34878D82A}">
                    <a16:rowId xmlns:a16="http://schemas.microsoft.com/office/drawing/2014/main" val="10003"/>
                  </a:ext>
                </a:extLst>
              </a:tr>
              <a:tr h="426244">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endParaRPr kumimoji="0" 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pitchFamily="34" charset="0"/>
                      </a:endParaRPr>
                    </a:p>
                  </a:txBody>
                  <a:tcPr marT="34290" marB="34290"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lang="zh" sz="1600" b="1" i="0" u="none" dirty="0" smtClean="0">
                          <a:solidFill>
                            <a:srgbClr val="000000"/>
                          </a:solidFill>
                          <a:latin typeface="微軟正黑體" panose="020B0604030504040204" pitchFamily="34" charset="-120"/>
                          <a:ea typeface="微軟正黑體" panose="020B0604030504040204" pitchFamily="34" charset="-120"/>
                        </a:rPr>
                        <a:t>在網站開發及進行修改時，網站處於「架設中」</a:t>
                      </a:r>
                    </a:p>
                  </a:txBody>
                  <a:tcPr marT="34290" marB="34290" anchor="ctr" horzOverflow="overflow"/>
                </a:tc>
                <a:extLst>
                  <a:ext uri="{0D108BD9-81ED-4DB2-BD59-A6C34878D82A}">
                    <a16:rowId xmlns:a16="http://schemas.microsoft.com/office/drawing/2014/main" val="10004"/>
                  </a:ext>
                </a:extLst>
              </a:tr>
              <a:tr h="426244">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endParaRPr kumimoji="0" 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pitchFamily="34" charset="0"/>
                      </a:endParaRPr>
                    </a:p>
                  </a:txBody>
                  <a:tcPr marT="34290" marB="34290"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lang="zh" sz="1600" b="1" i="0" u="none" dirty="0" smtClean="0">
                          <a:solidFill>
                            <a:srgbClr val="000000"/>
                          </a:solidFill>
                          <a:latin typeface="微軟正黑體" panose="020B0604030504040204" pitchFamily="34" charset="-120"/>
                          <a:ea typeface="微軟正黑體" panose="020B0604030504040204" pitchFamily="34" charset="-120"/>
                        </a:rPr>
                        <a:t>修改完全受制於建置／代管公司的時間安排</a:t>
                      </a:r>
                    </a:p>
                  </a:txBody>
                  <a:tcPr marT="34290" marB="34290" anchor="ctr" horzOverflow="overflow"/>
                </a:tc>
                <a:extLst>
                  <a:ext uri="{0D108BD9-81ED-4DB2-BD59-A6C34878D82A}">
                    <a16:rowId xmlns:a16="http://schemas.microsoft.com/office/drawing/2014/main" val="10005"/>
                  </a:ext>
                </a:extLst>
              </a:tr>
            </a:tbl>
          </a:graphicData>
        </a:graphic>
      </p:graphicFrame>
      <p:sp>
        <p:nvSpPr>
          <p:cNvPr id="8" name="Rectangle 7"/>
          <p:cNvSpPr/>
          <p:nvPr/>
        </p:nvSpPr>
        <p:spPr>
          <a:xfrm>
            <a:off x="457200" y="220870"/>
            <a:ext cx="8458200" cy="63268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軟正黑體" panose="020B0604030504040204" pitchFamily="34" charset="-120"/>
              <a:ea typeface="微軟正黑體" panose="020B0604030504040204" pitchFamily="34" charset="-120"/>
            </a:endParaRPr>
          </a:p>
        </p:txBody>
      </p:sp>
      <p:sp>
        <p:nvSpPr>
          <p:cNvPr id="9" name="TextBox 8"/>
          <p:cNvSpPr txBox="1"/>
          <p:nvPr/>
        </p:nvSpPr>
        <p:spPr>
          <a:xfrm>
            <a:off x="853888" y="238495"/>
            <a:ext cx="7436224" cy="584775"/>
          </a:xfrm>
          <a:prstGeom prst="rect">
            <a:avLst/>
          </a:prstGeom>
          <a:noFill/>
        </p:spPr>
        <p:txBody>
          <a:bodyPr wrap="square" rtlCol="0">
            <a:spAutoFit/>
          </a:bodyPr>
          <a:lstStyle/>
          <a:p>
            <a:pPr algn="ctr"/>
            <a:r>
              <a:rPr lang="zh" sz="3200" b="1" i="0" dirty="0" smtClean="0">
                <a:solidFill>
                  <a:srgbClr val="FFFFFF"/>
                </a:solidFill>
                <a:latin typeface="微軟正黑體" panose="020B0604030504040204" pitchFamily="34" charset="-120"/>
                <a:ea typeface="微軟正黑體" panose="020B0604030504040204" pitchFamily="34" charset="-120"/>
              </a:rPr>
              <a:t>傳統</a:t>
            </a:r>
            <a:r>
              <a:rPr lang="zh-TW" altLang="en-US" sz="3200" b="1" dirty="0">
                <a:solidFill>
                  <a:srgbClr val="FFFFFF"/>
                </a:solidFill>
                <a:latin typeface="微軟正黑體" panose="020B0604030504040204" pitchFamily="34" charset="-120"/>
                <a:ea typeface="微軟正黑體" panose="020B0604030504040204" pitchFamily="34" charset="-120"/>
              </a:rPr>
              <a:t>網站建置</a:t>
            </a:r>
            <a:r>
              <a:rPr lang="zh" sz="3200" b="1" i="0" dirty="0" smtClean="0">
                <a:solidFill>
                  <a:srgbClr val="FFFFFF"/>
                </a:solidFill>
                <a:latin typeface="微軟正黑體" panose="020B0604030504040204" pitchFamily="34" charset="-120"/>
                <a:ea typeface="微軟正黑體" panose="020B0604030504040204" pitchFamily="34" charset="-120"/>
              </a:rPr>
              <a:t>公司</a:t>
            </a:r>
          </a:p>
        </p:txBody>
      </p:sp>
    </p:spTree>
    <p:extLst>
      <p:ext uri="{BB962C8B-B14F-4D97-AF65-F5344CB8AC3E}">
        <p14:creationId xmlns:p14="http://schemas.microsoft.com/office/powerpoint/2010/main" val="2634360188"/>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251576" cy="5291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軟正黑體" panose="020B0604030504040204" pitchFamily="34" charset="-120"/>
              <a:ea typeface="微軟正黑體" panose="020B0604030504040204" pitchFamily="34" charset="-120"/>
            </a:endParaRPr>
          </a:p>
        </p:txBody>
      </p:sp>
      <p:sp>
        <p:nvSpPr>
          <p:cNvPr id="20482" name="Rectangle 28"/>
          <p:cNvSpPr>
            <a:spLocks noGrp="1" noChangeArrowheads="1"/>
          </p:cNvSpPr>
          <p:nvPr>
            <p:ph type="ctrTitle"/>
          </p:nvPr>
        </p:nvSpPr>
        <p:spPr/>
        <p:txBody>
          <a:bodyPr>
            <a:normAutofit/>
          </a:bodyPr>
          <a:lstStyle/>
          <a:p>
            <a:pPr eaLnBrk="1" hangingPunct="1">
              <a:defRPr/>
            </a:pPr>
            <a:r>
              <a:rPr lang="zh" sz="2000" b="0" i="0" dirty="0" smtClean="0">
                <a:solidFill>
                  <a:srgbClr val="FFFFFF"/>
                </a:solidFill>
                <a:latin typeface="微軟正黑體" panose="020B0604030504040204" pitchFamily="34" charset="-120"/>
                <a:ea typeface="微軟正黑體" panose="020B0604030504040204" pitchFamily="34" charset="-120"/>
              </a:rPr>
              <a:t>自己動手做：Dreamweaver與HTML等。</a:t>
            </a:r>
          </a:p>
        </p:txBody>
      </p:sp>
      <p:graphicFrame>
        <p:nvGraphicFramePr>
          <p:cNvPr id="5" name="Group 323"/>
          <p:cNvGraphicFramePr>
            <a:graphicFrameLocks noGrp="1"/>
          </p:cNvGraphicFramePr>
          <p:nvPr>
            <p:extLst>
              <p:ext uri="{D42A27DB-BD31-4B8C-83A1-F6EECF244321}">
                <p14:modId xmlns:p14="http://schemas.microsoft.com/office/powerpoint/2010/main" val="2787911508"/>
              </p:ext>
            </p:extLst>
          </p:nvPr>
        </p:nvGraphicFramePr>
        <p:xfrm>
          <a:off x="457200" y="1143005"/>
          <a:ext cx="8458200" cy="2647475"/>
        </p:xfrm>
        <a:graphic>
          <a:graphicData uri="http://schemas.openxmlformats.org/drawingml/2006/table">
            <a:tbl>
              <a:tblPr firstRow="1" bandRow="1">
                <a:tableStyleId>{69012ECD-51FC-41F1-AA8D-1B2483CD663E}</a:tableStyleId>
              </a:tblPr>
              <a:tblGrid>
                <a:gridCol w="4114800">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tblGrid>
              <a:tr h="251460">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lang="zh" sz="1600" b="1" i="0" u="none" dirty="0" smtClean="0">
                          <a:solidFill>
                            <a:srgbClr val="FFFFFF"/>
                          </a:solidFill>
                          <a:latin typeface="微軟正黑體" panose="020B0604030504040204" pitchFamily="34" charset="-120"/>
                          <a:ea typeface="微軟正黑體" panose="020B0604030504040204" pitchFamily="34" charset="-120"/>
                        </a:rPr>
                        <a:t>優點</a:t>
                      </a:r>
                    </a:p>
                  </a:txBody>
                  <a:tcPr marT="34290" marB="3429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B0F0"/>
                    </a:solid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lang="zh" sz="1600" b="1" i="0" u="none" dirty="0" smtClean="0">
                          <a:solidFill>
                            <a:srgbClr val="FFFFFF"/>
                          </a:solidFill>
                          <a:latin typeface="微軟正黑體" panose="020B0604030504040204" pitchFamily="34" charset="-120"/>
                          <a:ea typeface="微軟正黑體" panose="020B0604030504040204" pitchFamily="34" charset="-120"/>
                        </a:rPr>
                        <a:t>缺點</a:t>
                      </a:r>
                    </a:p>
                  </a:txBody>
                  <a:tcPr marT="34290" marB="3429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B0F0"/>
                    </a:solidFill>
                  </a:tcPr>
                </a:tc>
                <a:extLst>
                  <a:ext uri="{0D108BD9-81ED-4DB2-BD59-A6C34878D82A}">
                    <a16:rowId xmlns:a16="http://schemas.microsoft.com/office/drawing/2014/main" val="10000"/>
                  </a:ext>
                </a:extLst>
              </a:tr>
              <a:tr h="411480">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lang="zh-TW" altLang="en-US" sz="1600" b="1" i="0" u="none" dirty="0" smtClean="0">
                          <a:solidFill>
                            <a:srgbClr val="000000"/>
                          </a:solidFill>
                          <a:latin typeface="微軟正黑體" panose="020B0604030504040204" pitchFamily="34" charset="-120"/>
                          <a:ea typeface="微軟正黑體" panose="020B0604030504040204" pitchFamily="34" charset="-120"/>
                        </a:rPr>
                        <a:t>企業老闆</a:t>
                      </a:r>
                      <a:r>
                        <a:rPr lang="zh" sz="1600" b="1" i="0" u="none" dirty="0" smtClean="0">
                          <a:solidFill>
                            <a:srgbClr val="000000"/>
                          </a:solidFill>
                          <a:latin typeface="微軟正黑體" panose="020B0604030504040204" pitchFamily="34" charset="-120"/>
                          <a:ea typeface="微軟正黑體" panose="020B0604030504040204" pitchFamily="34" charset="-120"/>
                        </a:rPr>
                        <a:t>掌控網站</a:t>
                      </a:r>
                    </a:p>
                  </a:txBody>
                  <a:tcPr marT="34290" marB="3429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lang="zh" sz="1600" b="1" i="0" u="none" dirty="0" smtClean="0">
                          <a:solidFill>
                            <a:srgbClr val="000000"/>
                          </a:solidFill>
                          <a:latin typeface="微軟正黑體" panose="020B0604030504040204" pitchFamily="34" charset="-120"/>
                          <a:ea typeface="微軟正黑體" panose="020B0604030504040204" pitchFamily="34" charset="-120"/>
                        </a:rPr>
                        <a:t>必須有相關專業知識，或者必須學習HTML或自己使用的軟體套裝</a:t>
                      </a:r>
                    </a:p>
                  </a:txBody>
                  <a:tcPr marT="34290" marB="3429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465535">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lang="zh" sz="1600" b="1" i="0" u="none" dirty="0" smtClean="0">
                          <a:solidFill>
                            <a:srgbClr val="000000"/>
                          </a:solidFill>
                          <a:latin typeface="微軟正黑體" panose="020B0604030504040204" pitchFamily="34" charset="-120"/>
                          <a:ea typeface="微軟正黑體" panose="020B0604030504040204" pitchFamily="34" charset="-120"/>
                        </a:rPr>
                        <a:t>可能節省一些初始成本</a:t>
                      </a:r>
                    </a:p>
                  </a:txBody>
                  <a:tcPr marT="34290" marB="3429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lang="zh" sz="1600" b="1" i="0" u="none" dirty="0" smtClean="0">
                          <a:solidFill>
                            <a:srgbClr val="000000"/>
                          </a:solidFill>
                          <a:latin typeface="微軟正黑體" panose="020B0604030504040204" pitchFamily="34" charset="-120"/>
                          <a:ea typeface="微軟正黑體" panose="020B0604030504040204" pitchFamily="34" charset="-120"/>
                        </a:rPr>
                        <a:t>外觀和設計風格的專業性令人質疑</a:t>
                      </a:r>
                    </a:p>
                  </a:txBody>
                  <a:tcPr marT="34290" marB="3429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460772">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endParaRPr kumimoji="0" lang="en-US" sz="1600" b="1"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pitchFamily="34" charset="0"/>
                      </a:endParaRPr>
                    </a:p>
                  </a:txBody>
                  <a:tcPr marT="34290" marB="3429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lang="zh" sz="1600" b="1" i="0" u="none" dirty="0" smtClean="0">
                          <a:solidFill>
                            <a:srgbClr val="000000"/>
                          </a:solidFill>
                          <a:latin typeface="微軟正黑體" panose="020B0604030504040204" pitchFamily="34" charset="-120"/>
                          <a:ea typeface="微軟正黑體" panose="020B0604030504040204" pitchFamily="34" charset="-120"/>
                        </a:rPr>
                        <a:t>必須自行尋找、評估及支付費用給代管公司</a:t>
                      </a:r>
                    </a:p>
                  </a:txBody>
                  <a:tcPr marT="34290" marB="3429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r h="426244">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endParaRPr kumimoji="0" lang="en-US" sz="1600" b="1"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pitchFamily="34" charset="0"/>
                      </a:endParaRPr>
                    </a:p>
                  </a:txBody>
                  <a:tcPr marT="34290" marB="3429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lang="zh" sz="1600" b="1" i="0" u="none" dirty="0" smtClean="0">
                          <a:solidFill>
                            <a:srgbClr val="000000"/>
                          </a:solidFill>
                          <a:latin typeface="微軟正黑體" panose="020B0604030504040204" pitchFamily="34" charset="-120"/>
                          <a:ea typeface="微軟正黑體" panose="020B0604030504040204" pitchFamily="34" charset="-120"/>
                        </a:rPr>
                        <a:t>對於不知道如何進行的工作，沒有人提供支援</a:t>
                      </a:r>
                    </a:p>
                  </a:txBody>
                  <a:tcPr marT="34290" marB="3429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r h="426244">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endParaRPr kumimoji="0" lang="en-US" sz="1600" b="1"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pitchFamily="34" charset="0"/>
                      </a:endParaRPr>
                    </a:p>
                  </a:txBody>
                  <a:tcPr marT="34290" marB="3429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lang="zh" sz="1600" b="1" i="0" u="none" dirty="0" smtClean="0">
                          <a:solidFill>
                            <a:srgbClr val="000000"/>
                          </a:solidFill>
                          <a:latin typeface="微軟正黑體" panose="020B0604030504040204" pitchFamily="34" charset="-120"/>
                          <a:ea typeface="微軟正黑體" panose="020B0604030504040204" pitchFamily="34" charset="-120"/>
                        </a:rPr>
                        <a:t>十分耗時</a:t>
                      </a:r>
                    </a:p>
                  </a:txBody>
                  <a:tcPr marT="34290" marB="3429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7" name="Rectangle 6"/>
          <p:cNvSpPr/>
          <p:nvPr/>
        </p:nvSpPr>
        <p:spPr>
          <a:xfrm>
            <a:off x="457200" y="220870"/>
            <a:ext cx="8458200" cy="63268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軟正黑體" panose="020B0604030504040204" pitchFamily="34" charset="-120"/>
              <a:ea typeface="微軟正黑體" panose="020B0604030504040204" pitchFamily="34" charset="-120"/>
            </a:endParaRPr>
          </a:p>
        </p:txBody>
      </p:sp>
      <p:sp>
        <p:nvSpPr>
          <p:cNvPr id="8" name="TextBox 7"/>
          <p:cNvSpPr txBox="1"/>
          <p:nvPr/>
        </p:nvSpPr>
        <p:spPr>
          <a:xfrm>
            <a:off x="853888" y="238495"/>
            <a:ext cx="7436224" cy="584775"/>
          </a:xfrm>
          <a:prstGeom prst="rect">
            <a:avLst/>
          </a:prstGeom>
          <a:noFill/>
        </p:spPr>
        <p:txBody>
          <a:bodyPr wrap="square" rtlCol="0">
            <a:spAutoFit/>
          </a:bodyPr>
          <a:lstStyle/>
          <a:p>
            <a:pPr algn="ctr"/>
            <a:r>
              <a:rPr lang="zh" sz="3200" b="1" i="0" dirty="0" smtClean="0">
                <a:solidFill>
                  <a:srgbClr val="FFFFFF"/>
                </a:solidFill>
                <a:latin typeface="微軟正黑體" panose="020B0604030504040204" pitchFamily="34" charset="-120"/>
                <a:ea typeface="微軟正黑體" panose="020B0604030504040204" pitchFamily="34" charset="-120"/>
              </a:rPr>
              <a:t>自己動手做</a:t>
            </a:r>
          </a:p>
        </p:txBody>
      </p:sp>
    </p:spTree>
    <p:extLst>
      <p:ext uri="{BB962C8B-B14F-4D97-AF65-F5344CB8AC3E}">
        <p14:creationId xmlns:p14="http://schemas.microsoft.com/office/powerpoint/2010/main" val="1730921750"/>
      </p:ext>
    </p:extLst>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7434" y="-19050"/>
            <a:ext cx="9144000" cy="516255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微軟正黑體" panose="020B0604030504040204" pitchFamily="34" charset="-120"/>
              <a:ea typeface="微軟正黑體" panose="020B0604030504040204" pitchFamily="34" charset="-120"/>
            </a:endParaRPr>
          </a:p>
        </p:txBody>
      </p:sp>
      <p:grpSp>
        <p:nvGrpSpPr>
          <p:cNvPr id="8" name="Group 7"/>
          <p:cNvGrpSpPr/>
          <p:nvPr/>
        </p:nvGrpSpPr>
        <p:grpSpPr>
          <a:xfrm>
            <a:off x="1828800" y="1581150"/>
            <a:ext cx="5326566" cy="2724856"/>
            <a:chOff x="1524000" y="1238141"/>
            <a:chExt cx="5936166" cy="3334456"/>
          </a:xfrm>
        </p:grpSpPr>
        <p:sp>
          <p:nvSpPr>
            <p:cNvPr id="7" name="Rectangle 6"/>
            <p:cNvSpPr/>
            <p:nvPr/>
          </p:nvSpPr>
          <p:spPr>
            <a:xfrm>
              <a:off x="2209800" y="1428750"/>
              <a:ext cx="4572000" cy="2895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微軟正黑體" panose="020B0604030504040204" pitchFamily="34" charset="-120"/>
                <a:ea typeface="微軟正黑體" panose="020B0604030504040204" pitchFamily="34" charset="-120"/>
              </a:endParaRPr>
            </a:p>
          </p:txBody>
        </p:sp>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24000" y="1238141"/>
              <a:ext cx="5936166" cy="3334456"/>
            </a:xfrm>
            <a:prstGeom prst="rect">
              <a:avLst/>
            </a:prstGeom>
          </p:spPr>
        </p:pic>
        <p:pic>
          <p:nvPicPr>
            <p:cNvPr id="4" name="Picture 3" descr="Screen shot 2012-10-09 at 11.02.54 AM.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286000" y="1863466"/>
              <a:ext cx="4425647" cy="2156084"/>
            </a:xfrm>
            <a:prstGeom prst="rect">
              <a:avLst/>
            </a:prstGeom>
          </p:spPr>
        </p:pic>
      </p:grpSp>
      <p:sp>
        <p:nvSpPr>
          <p:cNvPr id="9" name="TextBox 8"/>
          <p:cNvSpPr txBox="1"/>
          <p:nvPr/>
        </p:nvSpPr>
        <p:spPr>
          <a:xfrm>
            <a:off x="1676400" y="644664"/>
            <a:ext cx="5791200" cy="707886"/>
          </a:xfrm>
          <a:prstGeom prst="rect">
            <a:avLst/>
          </a:prstGeom>
          <a:noFill/>
        </p:spPr>
        <p:txBody>
          <a:bodyPr wrap="square" rtlCol="0">
            <a:spAutoFit/>
          </a:bodyPr>
          <a:lstStyle/>
          <a:p>
            <a:pPr algn="ctr" defTabSz="914400"/>
            <a:r>
              <a:rPr lang="zh-TW" altLang="en-US" sz="2000" b="1" i="0" cap="all" dirty="0" smtClean="0">
                <a:solidFill>
                  <a:srgbClr val="FFFFFF"/>
                </a:solidFill>
                <a:latin typeface="微軟正黑體" panose="020B0604030504040204" pitchFamily="34" charset="-120"/>
                <a:ea typeface="微軟正黑體" panose="020B0604030504040204" pitchFamily="34" charset="-120"/>
              </a:rPr>
              <a:t>企業老闆</a:t>
            </a:r>
            <a:r>
              <a:rPr lang="zh" sz="2000" b="1" i="0" cap="all" dirty="0" smtClean="0">
                <a:solidFill>
                  <a:srgbClr val="FFFFFF"/>
                </a:solidFill>
                <a:latin typeface="微軟正黑體" panose="020B0604030504040204" pitchFamily="34" charset="-120"/>
                <a:ea typeface="微軟正黑體" panose="020B0604030504040204" pitchFamily="34" charset="-120"/>
              </a:rPr>
              <a:t>可以購買並使用Adobe Suite來建置網站</a:t>
            </a:r>
          </a:p>
        </p:txBody>
      </p:sp>
    </p:spTree>
    <p:extLst>
      <p:ext uri="{BB962C8B-B14F-4D97-AF65-F5344CB8AC3E}">
        <p14:creationId xmlns:p14="http://schemas.microsoft.com/office/powerpoint/2010/main" val="3207994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a:fillRect t="-9000" b="-9000"/>
          </a:stretch>
        </a:blipFill>
        <a:effectLst/>
      </p:bgPr>
    </p:bg>
    <p:spTree>
      <p:nvGrpSpPr>
        <p:cNvPr id="1" name=""/>
        <p:cNvGrpSpPr/>
        <p:nvPr/>
      </p:nvGrpSpPr>
      <p:grpSpPr>
        <a:xfrm>
          <a:off x="0" y="0"/>
          <a:ext cx="0" cy="0"/>
          <a:chOff x="0" y="0"/>
          <a:chExt cx="0" cy="0"/>
        </a:xfrm>
      </p:grpSpPr>
      <p:grpSp>
        <p:nvGrpSpPr>
          <p:cNvPr id="11" name="Group 10"/>
          <p:cNvGrpSpPr/>
          <p:nvPr/>
        </p:nvGrpSpPr>
        <p:grpSpPr>
          <a:xfrm>
            <a:off x="-1" y="-95250"/>
            <a:ext cx="4573860" cy="5250366"/>
            <a:chOff x="-1" y="-95250"/>
            <a:chExt cx="4573860" cy="5250366"/>
          </a:xfrm>
        </p:grpSpPr>
        <p:sp>
          <p:nvSpPr>
            <p:cNvPr id="3" name="Rectangle 2"/>
            <p:cNvSpPr/>
            <p:nvPr/>
          </p:nvSpPr>
          <p:spPr>
            <a:xfrm>
              <a:off x="0" y="-95250"/>
              <a:ext cx="4573859" cy="5250366"/>
            </a:xfrm>
            <a:prstGeom prst="rect">
              <a:avLst/>
            </a:prstGeom>
            <a:blipFill dpi="0" rotWithShape="1">
              <a:blip r:embed="rId5" cstate="email">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a:ext>
                </a:extLst>
              </a:blip>
              <a:srcRect/>
              <a:stretch>
                <a:fillRect l="-6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微軟正黑體" panose="020B0604030504040204" pitchFamily="34" charset="-120"/>
                <a:ea typeface="微軟正黑體" panose="020B0604030504040204" pitchFamily="34" charset="-120"/>
              </a:endParaRPr>
            </a:p>
          </p:txBody>
        </p:sp>
        <p:sp>
          <p:nvSpPr>
            <p:cNvPr id="4" name="Rectangle 3"/>
            <p:cNvSpPr/>
            <p:nvPr/>
          </p:nvSpPr>
          <p:spPr>
            <a:xfrm>
              <a:off x="-1" y="1581150"/>
              <a:ext cx="4573859" cy="3573501"/>
            </a:xfrm>
            <a:prstGeom prst="rect">
              <a:avLst/>
            </a:prstGeom>
            <a:gradFill flip="none" rotWithShape="1">
              <a:gsLst>
                <a:gs pos="0">
                  <a:srgbClr val="00B0F0"/>
                </a:gs>
                <a:gs pos="50000">
                  <a:schemeClr val="accent5">
                    <a:lumMod val="50000"/>
                    <a:alpha val="50000"/>
                  </a:schemeClr>
                </a:gs>
                <a:gs pos="100000">
                  <a:schemeClr val="accent1">
                    <a:tint val="23500"/>
                    <a:satMod val="16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2800" b="1" cap="all" dirty="0">
                <a:solidFill>
                  <a:prstClr val="white"/>
                </a:solidFill>
                <a:latin typeface="微軟正黑體" panose="020B0604030504040204" pitchFamily="34" charset="-120"/>
                <a:ea typeface="微軟正黑體" panose="020B0604030504040204" pitchFamily="34" charset="-120"/>
              </a:endParaRPr>
            </a:p>
            <a:p>
              <a:pPr algn="ctr" defTabSz="914400"/>
              <a:endParaRPr lang="en-US" sz="2800" b="1" cap="all" dirty="0">
                <a:solidFill>
                  <a:prstClr val="white"/>
                </a:solidFill>
                <a:latin typeface="微軟正黑體" panose="020B0604030504040204" pitchFamily="34" charset="-120"/>
                <a:ea typeface="微軟正黑體" panose="020B0604030504040204" pitchFamily="34" charset="-120"/>
              </a:endParaRPr>
            </a:p>
            <a:p>
              <a:pPr algn="ctr" defTabSz="914400"/>
              <a:endParaRPr lang="en-US" sz="4000" b="1" cap="all" dirty="0">
                <a:solidFill>
                  <a:prstClr val="white"/>
                </a:solidFill>
                <a:latin typeface="微軟正黑體" panose="020B0604030504040204" pitchFamily="34" charset="-120"/>
                <a:ea typeface="微軟正黑體" panose="020B0604030504040204" pitchFamily="34" charset="-120"/>
              </a:endParaRPr>
            </a:p>
            <a:p>
              <a:pPr algn="ctr" defTabSz="914400"/>
              <a:endParaRPr lang="en-US" sz="2800" b="1" cap="all" dirty="0">
                <a:solidFill>
                  <a:prstClr val="white"/>
                </a:solidFill>
                <a:latin typeface="微軟正黑體" panose="020B0604030504040204" pitchFamily="34" charset="-120"/>
                <a:ea typeface="微軟正黑體" panose="020B0604030504040204" pitchFamily="34" charset="-120"/>
              </a:endParaRPr>
            </a:p>
            <a:p>
              <a:pPr algn="ctr" defTabSz="914400"/>
              <a:endParaRPr lang="en-US" sz="2800" b="1" cap="all" dirty="0">
                <a:solidFill>
                  <a:prstClr val="white"/>
                </a:solidFill>
                <a:latin typeface="微軟正黑體" panose="020B0604030504040204" pitchFamily="34" charset="-120"/>
                <a:ea typeface="微軟正黑體" panose="020B0604030504040204" pitchFamily="34" charset="-120"/>
              </a:endParaRPr>
            </a:p>
            <a:p>
              <a:pPr algn="ctr" defTabSz="914400"/>
              <a:r>
                <a:rPr lang="zh" sz="2800" b="1" i="0" cap="all" dirty="0" smtClean="0">
                  <a:solidFill>
                    <a:srgbClr val="FFFFFF"/>
                  </a:solidFill>
                  <a:latin typeface="微軟正黑體" panose="020B0604030504040204" pitchFamily="34" charset="-120"/>
                  <a:ea typeface="微軟正黑體" panose="020B0604030504040204" pitchFamily="34" charset="-120"/>
                </a:rPr>
                <a:t>社群 </a:t>
              </a:r>
            </a:p>
            <a:p>
              <a:pPr algn="ctr" defTabSz="914400"/>
              <a:r>
                <a:rPr lang="zh" sz="1800" b="1" i="0" dirty="0" smtClean="0">
                  <a:solidFill>
                    <a:srgbClr val="FFFFFF"/>
                  </a:solidFill>
                  <a:latin typeface="微軟正黑體" panose="020B0604030504040204" pitchFamily="34" charset="-120"/>
                  <a:ea typeface="微軟正黑體" panose="020B0604030504040204" pitchFamily="34" charset="-120"/>
                </a:rPr>
                <a:t>讀遍</a:t>
              </a:r>
              <a:r>
                <a:rPr lang="zh-TW" altLang="en-US" sz="1800" b="1" i="0" dirty="0" smtClean="0">
                  <a:solidFill>
                    <a:srgbClr val="FFFFFF"/>
                  </a:solidFill>
                  <a:latin typeface="微軟正黑體" panose="020B0604030504040204" pitchFamily="34" charset="-120"/>
                  <a:ea typeface="微軟正黑體" panose="020B0604030504040204" pitchFamily="34" charset="-120"/>
                </a:rPr>
                <a:t>網上</a:t>
              </a:r>
              <a:r>
                <a:rPr lang="zh" sz="1800" b="1" i="0" dirty="0" smtClean="0">
                  <a:solidFill>
                    <a:srgbClr val="FFFFFF"/>
                  </a:solidFill>
                  <a:latin typeface="微軟正黑體" panose="020B0604030504040204" pitchFamily="34" charset="-120"/>
                  <a:ea typeface="微軟正黑體" panose="020B0604030504040204" pitchFamily="34" charset="-120"/>
                </a:rPr>
                <a:t>論壇，</a:t>
              </a:r>
            </a:p>
            <a:p>
              <a:pPr algn="ctr" defTabSz="914400"/>
              <a:r>
                <a:rPr lang="zh" sz="1800" b="1" i="0" dirty="0" smtClean="0">
                  <a:solidFill>
                    <a:srgbClr val="FFFFFF"/>
                  </a:solidFill>
                  <a:latin typeface="微軟正黑體" panose="020B0604030504040204" pitchFamily="34" charset="-120"/>
                  <a:ea typeface="微軟正黑體" panose="020B0604030504040204" pitchFamily="34" charset="-120"/>
                </a:rPr>
                <a:t>以學習如何使用</a:t>
              </a:r>
            </a:p>
          </p:txBody>
        </p:sp>
      </p:grpSp>
      <p:grpSp>
        <p:nvGrpSpPr>
          <p:cNvPr id="12" name="Group 11"/>
          <p:cNvGrpSpPr/>
          <p:nvPr/>
        </p:nvGrpSpPr>
        <p:grpSpPr>
          <a:xfrm>
            <a:off x="4573877" y="-95250"/>
            <a:ext cx="4573859" cy="5250366"/>
            <a:chOff x="4573859" y="-95250"/>
            <a:chExt cx="4573859" cy="5250366"/>
          </a:xfrm>
        </p:grpSpPr>
        <p:sp>
          <p:nvSpPr>
            <p:cNvPr id="5" name="Rectangle 4"/>
            <p:cNvSpPr/>
            <p:nvPr/>
          </p:nvSpPr>
          <p:spPr>
            <a:xfrm>
              <a:off x="4573859" y="-95250"/>
              <a:ext cx="4573859" cy="5250366"/>
            </a:xfrm>
            <a:prstGeom prst="rect">
              <a:avLst/>
            </a:prstGeom>
            <a:blipFill dpi="0" rotWithShape="1">
              <a:blip r:embed="rId7" cstate="email">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a:ext>
                </a:extLst>
              </a:blip>
              <a:srcRect/>
              <a:stretch>
                <a:fillRect l="-50000" r="-2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微軟正黑體" panose="020B0604030504040204" pitchFamily="34" charset="-120"/>
                <a:ea typeface="微軟正黑體" panose="020B0604030504040204" pitchFamily="34" charset="-120"/>
              </a:endParaRPr>
            </a:p>
          </p:txBody>
        </p:sp>
        <p:sp>
          <p:nvSpPr>
            <p:cNvPr id="6" name="Rectangle 5"/>
            <p:cNvSpPr/>
            <p:nvPr/>
          </p:nvSpPr>
          <p:spPr>
            <a:xfrm>
              <a:off x="4573859" y="1857376"/>
              <a:ext cx="4573859" cy="3297740"/>
            </a:xfrm>
            <a:prstGeom prst="rect">
              <a:avLst/>
            </a:prstGeom>
            <a:gradFill flip="none" rotWithShape="1">
              <a:gsLst>
                <a:gs pos="0">
                  <a:srgbClr val="00B0F0"/>
                </a:gs>
                <a:gs pos="50000">
                  <a:schemeClr val="tx2">
                    <a:lumMod val="50000"/>
                    <a:alpha val="50000"/>
                  </a:schemeClr>
                </a:gs>
                <a:gs pos="100000">
                  <a:schemeClr val="accent1">
                    <a:tint val="23500"/>
                    <a:satMod val="16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4800" b="1" cap="all" dirty="0">
                <a:solidFill>
                  <a:prstClr val="white"/>
                </a:solidFill>
                <a:latin typeface="微軟正黑體" panose="020B0604030504040204" pitchFamily="34" charset="-120"/>
                <a:ea typeface="微軟正黑體" panose="020B0604030504040204" pitchFamily="34" charset="-120"/>
              </a:endParaRPr>
            </a:p>
            <a:p>
              <a:pPr algn="ctr" defTabSz="914400"/>
              <a:endParaRPr lang="en-US" sz="2800" b="1" cap="all" dirty="0">
                <a:solidFill>
                  <a:prstClr val="white"/>
                </a:solidFill>
                <a:latin typeface="微軟正黑體" panose="020B0604030504040204" pitchFamily="34" charset="-120"/>
                <a:ea typeface="微軟正黑體" panose="020B0604030504040204" pitchFamily="34" charset="-120"/>
              </a:endParaRPr>
            </a:p>
            <a:p>
              <a:pPr algn="ctr" defTabSz="914400"/>
              <a:r>
                <a:rPr lang="en" sz="2800" dirty="0" smtClean="0">
                  <a:latin typeface="微軟正黑體" panose="020B0604030504040204" pitchFamily="34" charset="-120"/>
                  <a:ea typeface="微軟正黑體" panose="020B0604030504040204" pitchFamily="34" charset="-120"/>
                </a:rPr>
                <a:t/>
              </a:r>
              <a:br>
                <a:rPr lang="en" sz="2800" dirty="0" smtClean="0">
                  <a:latin typeface="微軟正黑體" panose="020B0604030504040204" pitchFamily="34" charset="-120"/>
                  <a:ea typeface="微軟正黑體" panose="020B0604030504040204" pitchFamily="34" charset="-120"/>
                </a:rPr>
              </a:br>
              <a:r>
                <a:rPr lang="en" sz="2800" dirty="0" smtClean="0">
                  <a:latin typeface="微軟正黑體" panose="020B0604030504040204" pitchFamily="34" charset="-120"/>
                  <a:ea typeface="微軟正黑體" panose="020B0604030504040204" pitchFamily="34" charset="-120"/>
                </a:rPr>
                <a:t/>
              </a:r>
              <a:br>
                <a:rPr lang="en" sz="2800" dirty="0" smtClean="0">
                  <a:latin typeface="微軟正黑體" panose="020B0604030504040204" pitchFamily="34" charset="-120"/>
                  <a:ea typeface="微軟正黑體" panose="020B0604030504040204" pitchFamily="34" charset="-120"/>
                </a:rPr>
              </a:br>
              <a:r>
                <a:rPr lang="zh" sz="2800" b="1" i="0" cap="all" dirty="0" smtClean="0">
                  <a:solidFill>
                    <a:srgbClr val="FFFFFF"/>
                  </a:solidFill>
                  <a:latin typeface="微軟正黑體" panose="020B0604030504040204" pitchFamily="34" charset="-120"/>
                  <a:ea typeface="微軟正黑體" panose="020B0604030504040204" pitchFamily="34" charset="-120"/>
                </a:rPr>
                <a:t>大學課程 </a:t>
              </a:r>
            </a:p>
            <a:p>
              <a:pPr algn="ctr" defTabSz="914400"/>
              <a:r>
                <a:rPr lang="zh" sz="1800" b="1" i="0" dirty="0" smtClean="0">
                  <a:solidFill>
                    <a:srgbClr val="FFFFFF"/>
                  </a:solidFill>
                  <a:latin typeface="微軟正黑體" panose="020B0604030504040204" pitchFamily="34" charset="-120"/>
                  <a:ea typeface="微軟正黑體" panose="020B0604030504040204" pitchFamily="34" charset="-120"/>
                </a:rPr>
                <a:t>支付課程費用和投資</a:t>
              </a:r>
            </a:p>
            <a:p>
              <a:pPr algn="ctr" defTabSz="914400"/>
              <a:r>
                <a:rPr lang="zh" sz="1800" b="1" i="0" dirty="0" smtClean="0">
                  <a:solidFill>
                    <a:srgbClr val="FFFFFF"/>
                  </a:solidFill>
                  <a:latin typeface="微軟正黑體" panose="020B0604030504040204" pitchFamily="34" charset="-120"/>
                  <a:ea typeface="微軟正黑體" panose="020B0604030504040204" pitchFamily="34" charset="-120"/>
                </a:rPr>
                <a:t>1個學期或30個小時學習</a:t>
              </a:r>
            </a:p>
          </p:txBody>
        </p:sp>
      </p:grpSp>
      <p:cxnSp>
        <p:nvCxnSpPr>
          <p:cNvPr id="9" name="Straight Connector 8"/>
          <p:cNvCxnSpPr/>
          <p:nvPr/>
        </p:nvCxnSpPr>
        <p:spPr>
          <a:xfrm flipH="1">
            <a:off x="4533900" y="-95249"/>
            <a:ext cx="38100" cy="524990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9345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47918"/>
            <a:ext cx="9251576" cy="5291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軟正黑體" panose="020B0604030504040204" pitchFamily="34" charset="-120"/>
              <a:ea typeface="微軟正黑體" panose="020B0604030504040204" pitchFamily="34" charset="-120"/>
            </a:endParaRPr>
          </a:p>
        </p:txBody>
      </p:sp>
      <p:graphicFrame>
        <p:nvGraphicFramePr>
          <p:cNvPr id="5" name="Group 323"/>
          <p:cNvGraphicFramePr>
            <a:graphicFrameLocks noGrp="1"/>
          </p:cNvGraphicFramePr>
          <p:nvPr>
            <p:extLst>
              <p:ext uri="{D42A27DB-BD31-4B8C-83A1-F6EECF244321}">
                <p14:modId xmlns:p14="http://schemas.microsoft.com/office/powerpoint/2010/main" val="305788730"/>
              </p:ext>
            </p:extLst>
          </p:nvPr>
        </p:nvGraphicFramePr>
        <p:xfrm>
          <a:off x="457200" y="1143001"/>
          <a:ext cx="8458200" cy="3260884"/>
        </p:xfrm>
        <a:graphic>
          <a:graphicData uri="http://schemas.openxmlformats.org/drawingml/2006/table">
            <a:tbl>
              <a:tblPr firstRow="1" bandRow="1">
                <a:tableStyleId>{5A111915-BE36-4E01-A7E5-04B1672EAD32}</a:tableStyleId>
              </a:tblPr>
              <a:tblGrid>
                <a:gridCol w="4114800">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tblGrid>
              <a:tr h="240030">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lang="zh" sz="1600" b="1" i="0" u="none" dirty="0" smtClean="0">
                          <a:solidFill>
                            <a:srgbClr val="FFFFFF"/>
                          </a:solidFill>
                          <a:latin typeface="微軟正黑體" panose="020B0604030504040204" pitchFamily="34" charset="-120"/>
                          <a:ea typeface="微軟正黑體" panose="020B0604030504040204" pitchFamily="34" charset="-120"/>
                        </a:rPr>
                        <a:t>優點</a:t>
                      </a:r>
                    </a:p>
                  </a:txBody>
                  <a:tcPr marT="34290" marB="3429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2D050"/>
                    </a:solid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lang="zh" sz="1600" b="1" i="0" u="none" dirty="0" smtClean="0">
                          <a:solidFill>
                            <a:srgbClr val="FFFFFF"/>
                          </a:solidFill>
                          <a:latin typeface="微軟正黑體" panose="020B0604030504040204" pitchFamily="34" charset="-120"/>
                          <a:ea typeface="微軟正黑體" panose="020B0604030504040204" pitchFamily="34" charset="-120"/>
                        </a:rPr>
                        <a:t>缺點</a:t>
                      </a:r>
                    </a:p>
                  </a:txBody>
                  <a:tcPr marT="34290" marB="3429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2D050"/>
                    </a:solidFill>
                  </a:tcPr>
                </a:tc>
                <a:extLst>
                  <a:ext uri="{0D108BD9-81ED-4DB2-BD59-A6C34878D82A}">
                    <a16:rowId xmlns:a16="http://schemas.microsoft.com/office/drawing/2014/main" val="10000"/>
                  </a:ext>
                </a:extLst>
              </a:tr>
              <a:tr h="582930">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lang="zh" sz="1600" b="1" i="0" u="none" dirty="0" smtClean="0">
                          <a:solidFill>
                            <a:srgbClr val="000000"/>
                          </a:solidFill>
                          <a:latin typeface="微軟正黑體" panose="020B0604030504040204" pitchFamily="34" charset="-120"/>
                          <a:ea typeface="微軟正黑體" panose="020B0604030504040204" pitchFamily="34" charset="-120"/>
                        </a:rPr>
                        <a:t>價格低，一頁或兩頁的非電子商務網站基本費用低</a:t>
                      </a:r>
                    </a:p>
                  </a:txBody>
                  <a:tcPr marT="34290" marB="3429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lang="zh" sz="1600" b="1" i="0" u="none" dirty="0" smtClean="0">
                          <a:solidFill>
                            <a:srgbClr val="000000"/>
                          </a:solidFill>
                          <a:latin typeface="微軟正黑體" panose="020B0604030504040204" pitchFamily="34" charset="-120"/>
                          <a:ea typeface="微軟正黑體" panose="020B0604030504040204" pitchFamily="34" charset="-120"/>
                        </a:rPr>
                        <a:t>不管是哪一種，您都必須知道或學習HTML／Dreamweaver，或使用其內建系統，而且您的網站看起來跟別家公司的網站大同小異</a:t>
                      </a:r>
                    </a:p>
                  </a:txBody>
                  <a:tcPr marT="34290" marB="3429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82930">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lang="zh" sz="1600" b="1" i="0" u="none" dirty="0" smtClean="0">
                          <a:solidFill>
                            <a:srgbClr val="000000"/>
                          </a:solidFill>
                          <a:latin typeface="微軟正黑體" panose="020B0604030504040204" pitchFamily="34" charset="-120"/>
                          <a:ea typeface="微軟正黑體" panose="020B0604030504040204" pitchFamily="34" charset="-120"/>
                        </a:rPr>
                        <a:t>企業可列名於工商目錄，便於迅速查找</a:t>
                      </a:r>
                    </a:p>
                  </a:txBody>
                  <a:tcPr marT="34290" marB="3429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lang="zh" sz="1600" b="1" i="0" u="none" dirty="0" smtClean="0">
                          <a:solidFill>
                            <a:srgbClr val="000000"/>
                          </a:solidFill>
                          <a:latin typeface="微軟正黑體" panose="020B0604030504040204" pitchFamily="34" charset="-120"/>
                          <a:ea typeface="微軟正黑體" panose="020B0604030504040204" pitchFamily="34" charset="-120"/>
                        </a:rPr>
                        <a:t>附加功能費用高昂，所有服務都需另計費用！</a:t>
                      </a:r>
                    </a:p>
                  </a:txBody>
                  <a:tcPr marT="34290" marB="3429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582930">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endParaRPr kumimoji="0" 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pitchFamily="34" charset="0"/>
                      </a:endParaRPr>
                    </a:p>
                  </a:txBody>
                  <a:tcPr marT="34290" marB="3429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lang="zh" sz="1600" b="1" i="0" u="none" dirty="0" smtClean="0">
                          <a:solidFill>
                            <a:srgbClr val="000000"/>
                          </a:solidFill>
                          <a:latin typeface="微軟正黑體" panose="020B0604030504040204" pitchFamily="34" charset="-120"/>
                          <a:ea typeface="微軟正黑體" panose="020B0604030504040204" pitchFamily="34" charset="-120"/>
                        </a:rPr>
                        <a:t>中小企業網站可使用的流量有限，一旦達到上限，可能「關閉」網站或加收「超額費用」</a:t>
                      </a:r>
                    </a:p>
                  </a:txBody>
                  <a:tcPr marT="34290" marB="3429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r h="426244">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endParaRPr kumimoji="0" 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pitchFamily="34" charset="0"/>
                      </a:endParaRPr>
                    </a:p>
                  </a:txBody>
                  <a:tcPr marT="34290" marB="3429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lang="zh" sz="1600" b="1" i="0" u="none" dirty="0" smtClean="0">
                          <a:solidFill>
                            <a:srgbClr val="000000"/>
                          </a:solidFill>
                          <a:latin typeface="微軟正黑體" panose="020B0604030504040204" pitchFamily="34" charset="-120"/>
                          <a:ea typeface="微軟正黑體" panose="020B0604030504040204" pitchFamily="34" charset="-120"/>
                        </a:rPr>
                        <a:t>在付費服務選項外，僅提供極有限的支援及支援選項</a:t>
                      </a:r>
                    </a:p>
                  </a:txBody>
                  <a:tcPr marT="34290" marB="3429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r h="426244">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endParaRPr kumimoji="0" 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pitchFamily="34" charset="0"/>
                      </a:endParaRPr>
                    </a:p>
                  </a:txBody>
                  <a:tcPr marT="34290" marB="3429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lang="zh" sz="1600" b="1" i="0" u="none" dirty="0" smtClean="0">
                          <a:solidFill>
                            <a:srgbClr val="000000"/>
                          </a:solidFill>
                          <a:latin typeface="微軟正黑體" panose="020B0604030504040204" pitchFamily="34" charset="-120"/>
                          <a:ea typeface="微軟正黑體" panose="020B0604030504040204" pitchFamily="34" charset="-120"/>
                        </a:rPr>
                        <a:t>非常耗時且令人混淆不清</a:t>
                      </a:r>
                    </a:p>
                  </a:txBody>
                  <a:tcPr marT="34290" marB="3429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7" name="Rectangle 6"/>
          <p:cNvSpPr/>
          <p:nvPr/>
        </p:nvSpPr>
        <p:spPr>
          <a:xfrm>
            <a:off x="457200" y="220870"/>
            <a:ext cx="8458200" cy="63268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軟正黑體" panose="020B0604030504040204" pitchFamily="34" charset="-120"/>
              <a:ea typeface="微軟正黑體" panose="020B0604030504040204" pitchFamily="34" charset="-120"/>
            </a:endParaRPr>
          </a:p>
        </p:txBody>
      </p:sp>
      <p:sp>
        <p:nvSpPr>
          <p:cNvPr id="8" name="TextBox 7"/>
          <p:cNvSpPr txBox="1"/>
          <p:nvPr/>
        </p:nvSpPr>
        <p:spPr>
          <a:xfrm>
            <a:off x="853888" y="244823"/>
            <a:ext cx="7436224" cy="584775"/>
          </a:xfrm>
          <a:prstGeom prst="rect">
            <a:avLst/>
          </a:prstGeom>
          <a:noFill/>
        </p:spPr>
        <p:txBody>
          <a:bodyPr wrap="square" rtlCol="0">
            <a:spAutoFit/>
          </a:bodyPr>
          <a:lstStyle/>
          <a:p>
            <a:pPr algn="ctr"/>
            <a:r>
              <a:rPr lang="zh" sz="3200" b="1" i="0" dirty="0" smtClean="0">
                <a:solidFill>
                  <a:srgbClr val="FFFFFF"/>
                </a:solidFill>
                <a:latin typeface="微軟正黑體" panose="020B0604030504040204" pitchFamily="34" charset="-120"/>
                <a:ea typeface="微軟正黑體" panose="020B0604030504040204" pitchFamily="34" charset="-120"/>
              </a:rPr>
              <a:t>低價代管服務供應商</a:t>
            </a:r>
          </a:p>
        </p:txBody>
      </p:sp>
    </p:spTree>
    <p:extLst>
      <p:ext uri="{BB962C8B-B14F-4D97-AF65-F5344CB8AC3E}">
        <p14:creationId xmlns:p14="http://schemas.microsoft.com/office/powerpoint/2010/main" val="2501509916"/>
      </p:ext>
    </p:extLst>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251576" cy="5291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軟正黑體" panose="020B0604030504040204" pitchFamily="34" charset="-120"/>
              <a:ea typeface="微軟正黑體" panose="020B0604030504040204" pitchFamily="34" charset="-120"/>
            </a:endParaRPr>
          </a:p>
        </p:txBody>
      </p:sp>
      <p:pic>
        <p:nvPicPr>
          <p:cNvPr id="5" name="Picture 4" descr="Screen shot 2012-10-09 at 11.54.32 AM.png"/>
          <p:cNvPicPr>
            <a:picLocks noChangeAspect="1"/>
          </p:cNvPicPr>
          <p:nvPr/>
        </p:nvPicPr>
        <p:blipFill>
          <a:blip r:embed="rId3" cstate="email">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tretch>
            <a:fillRect/>
          </a:stretch>
        </p:blipFill>
        <p:spPr>
          <a:xfrm>
            <a:off x="1143011" y="2000250"/>
            <a:ext cx="6591655" cy="2971800"/>
          </a:xfrm>
          <a:prstGeom prst="rect">
            <a:avLst/>
          </a:prstGeom>
        </p:spPr>
      </p:pic>
      <p:sp>
        <p:nvSpPr>
          <p:cNvPr id="10" name="TextBox 9"/>
          <p:cNvSpPr txBox="1"/>
          <p:nvPr/>
        </p:nvSpPr>
        <p:spPr>
          <a:xfrm>
            <a:off x="533400" y="914400"/>
            <a:ext cx="7823200" cy="923330"/>
          </a:xfrm>
          <a:prstGeom prst="rect">
            <a:avLst/>
          </a:prstGeom>
          <a:noFill/>
        </p:spPr>
        <p:txBody>
          <a:bodyPr wrap="square" rtlCol="0">
            <a:spAutoFit/>
          </a:bodyPr>
          <a:lstStyle/>
          <a:p>
            <a:r>
              <a:rPr lang="zh" sz="1800" b="1" i="0" dirty="0" smtClean="0">
                <a:solidFill>
                  <a:srgbClr val="000000"/>
                </a:solidFill>
                <a:latin typeface="微軟正黑體" panose="020B0604030504040204" pitchFamily="34" charset="-120"/>
                <a:ea typeface="微軟正黑體" panose="020B0604030504040204" pitchFamily="34" charset="-120"/>
              </a:rPr>
              <a:t>我們真的可以相信每月只要幾塊錢，GoDaddy就會提供您所需要的一切？ </a:t>
            </a:r>
            <a:endParaRPr lang="en-US" altLang="zh" sz="1800" b="1" i="0" dirty="0" smtClean="0">
              <a:solidFill>
                <a:srgbClr val="000000"/>
              </a:solidFill>
              <a:latin typeface="微軟正黑體" panose="020B0604030504040204" pitchFamily="34" charset="-120"/>
              <a:ea typeface="微軟正黑體" panose="020B0604030504040204" pitchFamily="34" charset="-120"/>
            </a:endParaRPr>
          </a:p>
          <a:p>
            <a:r>
              <a:rPr lang="zh" sz="1800" b="1" i="0" dirty="0" smtClean="0">
                <a:solidFill>
                  <a:srgbClr val="000000"/>
                </a:solidFill>
                <a:latin typeface="微軟正黑體" panose="020B0604030504040204" pitchFamily="34" charset="-120"/>
                <a:ea typeface="微軟正黑體" panose="020B0604030504040204" pitchFamily="34" charset="-120"/>
              </a:rPr>
              <a:t>回想一下您在哪裡聽到這些公司的名字 — 電視、廣播電台、網上付費廣告、廣告看版等。</a:t>
            </a:r>
            <a:r>
              <a:rPr lang="zh" sz="1800" b="1" i="0" u="sng" dirty="0" smtClean="0">
                <a:solidFill>
                  <a:srgbClr val="000000"/>
                </a:solidFill>
                <a:latin typeface="微軟正黑體" panose="020B0604030504040204" pitchFamily="34" charset="-120"/>
                <a:ea typeface="微軟正黑體" panose="020B0604030504040204" pitchFamily="34" charset="-120"/>
              </a:rPr>
              <a:t>這些媒體都需要費用</a:t>
            </a:r>
            <a:r>
              <a:rPr lang="zh-TW" altLang="en-US" b="1" u="sng" dirty="0">
                <a:solidFill>
                  <a:srgbClr val="000000"/>
                </a:solidFill>
                <a:latin typeface="微軟正黑體" panose="020B0604030504040204" pitchFamily="34" charset="-120"/>
                <a:ea typeface="微軟正黑體" panose="020B0604030504040204" pitchFamily="34" charset="-120"/>
              </a:rPr>
              <a:t>！</a:t>
            </a:r>
            <a:endParaRPr lang="zh" sz="1800" b="1" i="0" u="sng" dirty="0" smtClean="0">
              <a:solidFill>
                <a:srgbClr val="000000"/>
              </a:solidFill>
              <a:latin typeface="微軟正黑體" panose="020B0604030504040204" pitchFamily="34" charset="-120"/>
              <a:ea typeface="微軟正黑體" panose="020B0604030504040204" pitchFamily="34" charset="-120"/>
            </a:endParaRPr>
          </a:p>
        </p:txBody>
      </p:sp>
      <p:sp>
        <p:nvSpPr>
          <p:cNvPr id="8" name="Rectangle 28"/>
          <p:cNvSpPr>
            <a:spLocks noGrp="1" noChangeArrowheads="1"/>
          </p:cNvSpPr>
          <p:nvPr>
            <p:ph type="ctrTitle"/>
          </p:nvPr>
        </p:nvSpPr>
        <p:spPr>
          <a:xfrm>
            <a:off x="152400" y="0"/>
            <a:ext cx="8763000" cy="400050"/>
          </a:xfrm>
        </p:spPr>
        <p:txBody>
          <a:bodyPr>
            <a:noAutofit/>
          </a:bodyPr>
          <a:lstStyle/>
          <a:p>
            <a:pPr algn="ctr" eaLnBrk="1" hangingPunct="1">
              <a:defRPr/>
            </a:pPr>
            <a:r>
              <a:rPr lang="zh" sz="2000" b="0" i="0" dirty="0" smtClean="0">
                <a:solidFill>
                  <a:srgbClr val="FFFFFF"/>
                </a:solidFill>
                <a:latin typeface="微軟正黑體" panose="020B0604030504040204" pitchFamily="34" charset="-120"/>
                <a:ea typeface="微軟正黑體" panose="020B0604030504040204" pitchFamily="34" charset="-120"/>
              </a:rPr>
              <a:t>低價代管服務供應商：如GoDaddy、1&amp;1、WordPress等</a:t>
            </a:r>
          </a:p>
        </p:txBody>
      </p:sp>
      <p:sp>
        <p:nvSpPr>
          <p:cNvPr id="9" name="Rectangle 8"/>
          <p:cNvSpPr/>
          <p:nvPr/>
        </p:nvSpPr>
        <p:spPr>
          <a:xfrm>
            <a:off x="457200" y="220870"/>
            <a:ext cx="8458200" cy="63268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軟正黑體" panose="020B0604030504040204" pitchFamily="34" charset="-120"/>
              <a:ea typeface="微軟正黑體" panose="020B0604030504040204" pitchFamily="34" charset="-120"/>
            </a:endParaRPr>
          </a:p>
        </p:txBody>
      </p:sp>
      <p:sp>
        <p:nvSpPr>
          <p:cNvPr id="11" name="TextBox 10"/>
          <p:cNvSpPr txBox="1"/>
          <p:nvPr/>
        </p:nvSpPr>
        <p:spPr>
          <a:xfrm>
            <a:off x="853888" y="240104"/>
            <a:ext cx="7436224" cy="584775"/>
          </a:xfrm>
          <a:prstGeom prst="rect">
            <a:avLst/>
          </a:prstGeom>
          <a:noFill/>
        </p:spPr>
        <p:txBody>
          <a:bodyPr wrap="square" rtlCol="0">
            <a:spAutoFit/>
          </a:bodyPr>
          <a:lstStyle/>
          <a:p>
            <a:pPr algn="ctr"/>
            <a:r>
              <a:rPr lang="zh" sz="3200" b="1" i="0" dirty="0" smtClean="0">
                <a:solidFill>
                  <a:srgbClr val="FFFFFF"/>
                </a:solidFill>
                <a:latin typeface="微軟正黑體" panose="020B0604030504040204" pitchFamily="34" charset="-120"/>
                <a:ea typeface="微軟正黑體" panose="020B0604030504040204" pitchFamily="34" charset="-120"/>
              </a:rPr>
              <a:t>低價代管服務供應商</a:t>
            </a:r>
          </a:p>
        </p:txBody>
      </p:sp>
      <p:sp>
        <p:nvSpPr>
          <p:cNvPr id="12" name="TextBox 11"/>
          <p:cNvSpPr txBox="1"/>
          <p:nvPr/>
        </p:nvSpPr>
        <p:spPr>
          <a:xfrm>
            <a:off x="1041411" y="2432860"/>
            <a:ext cx="6591655" cy="369332"/>
          </a:xfrm>
          <a:prstGeom prst="rect">
            <a:avLst/>
          </a:prstGeom>
          <a:solidFill>
            <a:schemeClr val="bg1">
              <a:alpha val="85000"/>
            </a:schemeClr>
          </a:solidFill>
        </p:spPr>
        <p:txBody>
          <a:bodyPr wrap="square" rtlCol="0">
            <a:spAutoFit/>
          </a:bodyPr>
          <a:lstStyle/>
          <a:p>
            <a:r>
              <a:rPr lang="zh" sz="1800" b="1" i="0" dirty="0" smtClean="0">
                <a:solidFill>
                  <a:srgbClr val="FF0000"/>
                </a:solidFill>
                <a:latin typeface="微軟正黑體" panose="020B0604030504040204" pitchFamily="34" charset="-120"/>
                <a:ea typeface="微軟正黑體" panose="020B0604030504040204" pitchFamily="34" charset="-120"/>
              </a:rPr>
              <a:t>月費$$$月費$$$月費$$$月費$$$</a:t>
            </a:r>
          </a:p>
        </p:txBody>
      </p:sp>
      <p:sp>
        <p:nvSpPr>
          <p:cNvPr id="15" name="TextBox 14"/>
          <p:cNvSpPr txBox="1"/>
          <p:nvPr/>
        </p:nvSpPr>
        <p:spPr>
          <a:xfrm>
            <a:off x="1041410" y="3402277"/>
            <a:ext cx="6591655" cy="369332"/>
          </a:xfrm>
          <a:prstGeom prst="rect">
            <a:avLst/>
          </a:prstGeom>
          <a:solidFill>
            <a:schemeClr val="bg1">
              <a:alpha val="85000"/>
            </a:schemeClr>
          </a:solidFill>
        </p:spPr>
        <p:txBody>
          <a:bodyPr wrap="square" rtlCol="0">
            <a:spAutoFit/>
          </a:bodyPr>
          <a:lstStyle/>
          <a:p>
            <a:r>
              <a:rPr lang="zh" sz="1800" b="1" i="0" dirty="0" smtClean="0">
                <a:solidFill>
                  <a:srgbClr val="FF0000"/>
                </a:solidFill>
                <a:latin typeface="微軟正黑體" panose="020B0604030504040204" pitchFamily="34" charset="-120"/>
                <a:ea typeface="微軟正黑體" panose="020B0604030504040204" pitchFamily="34" charset="-120"/>
              </a:rPr>
              <a:t>月費$$$月費$$$月費$$$月費$$$</a:t>
            </a:r>
          </a:p>
        </p:txBody>
      </p:sp>
      <p:sp>
        <p:nvSpPr>
          <p:cNvPr id="16" name="TextBox 15"/>
          <p:cNvSpPr txBox="1"/>
          <p:nvPr/>
        </p:nvSpPr>
        <p:spPr>
          <a:xfrm>
            <a:off x="1041409" y="4371694"/>
            <a:ext cx="6591655" cy="369332"/>
          </a:xfrm>
          <a:prstGeom prst="rect">
            <a:avLst/>
          </a:prstGeom>
          <a:solidFill>
            <a:schemeClr val="bg1">
              <a:alpha val="85000"/>
            </a:schemeClr>
          </a:solidFill>
        </p:spPr>
        <p:txBody>
          <a:bodyPr wrap="square" rtlCol="0">
            <a:spAutoFit/>
          </a:bodyPr>
          <a:lstStyle/>
          <a:p>
            <a:r>
              <a:rPr lang="zh" sz="1800" b="1" i="0" dirty="0" smtClean="0">
                <a:solidFill>
                  <a:srgbClr val="FF0000"/>
                </a:solidFill>
                <a:latin typeface="微軟正黑體" panose="020B0604030504040204" pitchFamily="34" charset="-120"/>
                <a:ea typeface="微軟正黑體" panose="020B0604030504040204" pitchFamily="34" charset="-120"/>
              </a:rPr>
              <a:t>月費$$$月費$$$月費$$$月費$$$</a:t>
            </a:r>
          </a:p>
        </p:txBody>
      </p:sp>
    </p:spTree>
    <p:extLst>
      <p:ext uri="{BB962C8B-B14F-4D97-AF65-F5344CB8AC3E}">
        <p14:creationId xmlns:p14="http://schemas.microsoft.com/office/powerpoint/2010/main" val="1291848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ppt_y</p:attrName>
                                        </p:attrNameLst>
                                      </p:cBhvr>
                                      <p:tavLst>
                                        <p:tav tm="0">
                                          <p:val>
                                            <p:strVal val="#ppt_y+#ppt_h*1.125000"/>
                                          </p:val>
                                        </p:tav>
                                        <p:tav tm="100000">
                                          <p:val>
                                            <p:strVal val="#ppt_y"/>
                                          </p:val>
                                        </p:tav>
                                      </p:tavLst>
                                    </p:anim>
                                    <p:animEffect transition="in" filter="wipe(up)">
                                      <p:cBhvr>
                                        <p:cTn id="8" dur="500"/>
                                        <p:tgtEl>
                                          <p:spTgt spid="12"/>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p:tgtEl>
                                          <p:spTgt spid="15"/>
                                        </p:tgtEl>
                                        <p:attrNameLst>
                                          <p:attrName>ppt_y</p:attrName>
                                        </p:attrNameLst>
                                      </p:cBhvr>
                                      <p:tavLst>
                                        <p:tav tm="0">
                                          <p:val>
                                            <p:strVal val="#ppt_y+#ppt_h*1.125000"/>
                                          </p:val>
                                        </p:tav>
                                        <p:tav tm="100000">
                                          <p:val>
                                            <p:strVal val="#ppt_y"/>
                                          </p:val>
                                        </p:tav>
                                      </p:tavLst>
                                    </p:anim>
                                    <p:animEffect transition="in" filter="wipe(up)">
                                      <p:cBhvr>
                                        <p:cTn id="13" dur="500"/>
                                        <p:tgtEl>
                                          <p:spTgt spid="15"/>
                                        </p:tgtEl>
                                      </p:cBhvr>
                                    </p:animEffect>
                                  </p:childTnLst>
                                </p:cTn>
                              </p:par>
                            </p:childTnLst>
                          </p:cTn>
                        </p:par>
                        <p:par>
                          <p:cTn id="14" fill="hold">
                            <p:stCondLst>
                              <p:cond delay="1000"/>
                            </p:stCondLst>
                            <p:childTnLst>
                              <p:par>
                                <p:cTn id="15" presetID="12" presetClass="entr" presetSubtype="4"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p:tgtEl>
                                          <p:spTgt spid="16"/>
                                        </p:tgtEl>
                                        <p:attrNameLst>
                                          <p:attrName>ppt_y</p:attrName>
                                        </p:attrNameLst>
                                      </p:cBhvr>
                                      <p:tavLst>
                                        <p:tav tm="0">
                                          <p:val>
                                            <p:strVal val="#ppt_y+#ppt_h*1.125000"/>
                                          </p:val>
                                        </p:tav>
                                        <p:tav tm="100000">
                                          <p:val>
                                            <p:strVal val="#ppt_y"/>
                                          </p:val>
                                        </p:tav>
                                      </p:tavLst>
                                    </p:anim>
                                    <p:animEffect transition="in" filter="wipe(up)">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2-10-09 at 7.09.21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13014"/>
            <a:ext cx="9144000" cy="2346014"/>
          </a:xfrm>
          <a:prstGeom prst="rect">
            <a:avLst/>
          </a:prstGeom>
          <a:effectLst>
            <a:innerShdw blurRad="63500" dist="50800" dir="16200000">
              <a:prstClr val="black">
                <a:alpha val="50000"/>
              </a:prstClr>
            </a:innerShdw>
          </a:effectLst>
        </p:spPr>
      </p:pic>
      <p:sp>
        <p:nvSpPr>
          <p:cNvPr id="7" name="Rectangle 6"/>
          <p:cNvSpPr/>
          <p:nvPr/>
        </p:nvSpPr>
        <p:spPr>
          <a:xfrm>
            <a:off x="0" y="0"/>
            <a:ext cx="9144000" cy="74295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zh" sz="2400" b="1" i="0" cap="all" dirty="0" smtClean="0">
                <a:solidFill>
                  <a:srgbClr val="FFFFFF"/>
                </a:solidFill>
                <a:latin typeface="微軟正黑體" panose="020B0604030504040204" pitchFamily="34" charset="-120"/>
                <a:ea typeface="微軟正黑體" panose="020B0604030504040204" pitchFamily="34" charset="-120"/>
              </a:rPr>
              <a:t>您比較喜歡哪一個？ 1&amp;1「顧客設計版型」</a:t>
            </a:r>
          </a:p>
        </p:txBody>
      </p:sp>
      <p:sp>
        <p:nvSpPr>
          <p:cNvPr id="8" name="TextBox 7"/>
          <p:cNvSpPr txBox="1"/>
          <p:nvPr/>
        </p:nvSpPr>
        <p:spPr>
          <a:xfrm>
            <a:off x="0" y="2870080"/>
            <a:ext cx="9144000" cy="461665"/>
          </a:xfrm>
          <a:prstGeom prst="rect">
            <a:avLst/>
          </a:prstGeom>
          <a:solidFill>
            <a:srgbClr val="00B0F0"/>
          </a:solidFill>
        </p:spPr>
        <p:txBody>
          <a:bodyPr wrap="square" rtlCol="0">
            <a:spAutoFit/>
          </a:bodyPr>
          <a:lstStyle/>
          <a:p>
            <a:pPr algn="ctr" defTabSz="914400"/>
            <a:r>
              <a:rPr lang="zh" sz="2400" b="1" i="0" cap="all" dirty="0" smtClean="0">
                <a:solidFill>
                  <a:srgbClr val="FFFFFF"/>
                </a:solidFill>
                <a:latin typeface="微軟正黑體" panose="020B0604030504040204" pitchFamily="34" charset="-120"/>
                <a:ea typeface="微軟正黑體" panose="020B0604030504040204" pitchFamily="34" charset="-120"/>
              </a:rPr>
              <a:t>或是美安網路中心設計中心？</a:t>
            </a:r>
          </a:p>
        </p:txBody>
      </p:sp>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593" y="3492501"/>
            <a:ext cx="3822095" cy="250825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71600" y="3497159"/>
            <a:ext cx="3352800" cy="257979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1" name="Picture 1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590800" y="3488914"/>
            <a:ext cx="2895600" cy="251184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2" name="Picture 1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886200" y="3407887"/>
            <a:ext cx="2819400" cy="252767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3" name="Picture 1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410200" y="3486150"/>
            <a:ext cx="2514600" cy="25146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4" name="Picture 1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086617" y="3424132"/>
            <a:ext cx="2200275" cy="25146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678224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ppt_w</p:attrName>
                                        </p:attrNameLst>
                                      </p:cBhvr>
                                      <p:tavLst>
                                        <p:tav tm="0">
                                          <p:val>
                                            <p:fltVal val="0"/>
                                          </p:val>
                                        </p:tav>
                                        <p:tav tm="100000">
                                          <p:val>
                                            <p:strVal val="#ppt_w"/>
                                          </p:val>
                                        </p:tav>
                                      </p:tavLst>
                                    </p:anim>
                                    <p:anim calcmode="lin" valueType="num">
                                      <p:cBhvr>
                                        <p:cTn id="26" dur="500" fill="hold"/>
                                        <p:tgtEl>
                                          <p:spTgt spid="12"/>
                                        </p:tgtEl>
                                        <p:attrNameLst>
                                          <p:attrName>ppt_h</p:attrName>
                                        </p:attrNameLst>
                                      </p:cBhvr>
                                      <p:tavLst>
                                        <p:tav tm="0">
                                          <p:val>
                                            <p:fltVal val="0"/>
                                          </p:val>
                                        </p:tav>
                                        <p:tav tm="100000">
                                          <p:val>
                                            <p:strVal val="#ppt_h"/>
                                          </p:val>
                                        </p:tav>
                                      </p:tavLst>
                                    </p:anim>
                                    <p:animEffect transition="in" filter="fade">
                                      <p:cBhvr>
                                        <p:cTn id="27" dur="500"/>
                                        <p:tgtEl>
                                          <p:spTgt spid="12"/>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fltVal val="0"/>
                                          </p:val>
                                        </p:tav>
                                        <p:tav tm="100000">
                                          <p:val>
                                            <p:strVal val="#ppt_h"/>
                                          </p:val>
                                        </p:tav>
                                      </p:tavLst>
                                    </p:anim>
                                    <p:animEffect transition="in" filter="fade">
                                      <p:cBhvr>
                                        <p:cTn id="33" dur="500"/>
                                        <p:tgtEl>
                                          <p:spTgt spid="13"/>
                                        </p:tgtEl>
                                      </p:cBhvr>
                                    </p:animEffect>
                                  </p:childTnLst>
                                </p:cTn>
                              </p:par>
                            </p:childTnLst>
                          </p:cTn>
                        </p:par>
                        <p:par>
                          <p:cTn id="34" fill="hold">
                            <p:stCondLst>
                              <p:cond delay="2500"/>
                            </p:stCondLst>
                            <p:childTnLst>
                              <p:par>
                                <p:cTn id="35" presetID="53" presetClass="entr" presetSubtype="16"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500" fill="hold"/>
                                        <p:tgtEl>
                                          <p:spTgt spid="14"/>
                                        </p:tgtEl>
                                        <p:attrNameLst>
                                          <p:attrName>ppt_w</p:attrName>
                                        </p:attrNameLst>
                                      </p:cBhvr>
                                      <p:tavLst>
                                        <p:tav tm="0">
                                          <p:val>
                                            <p:fltVal val="0"/>
                                          </p:val>
                                        </p:tav>
                                        <p:tav tm="100000">
                                          <p:val>
                                            <p:strVal val="#ppt_w"/>
                                          </p:val>
                                        </p:tav>
                                      </p:tavLst>
                                    </p:anim>
                                    <p:anim calcmode="lin" valueType="num">
                                      <p:cBhvr>
                                        <p:cTn id="38" dur="500" fill="hold"/>
                                        <p:tgtEl>
                                          <p:spTgt spid="14"/>
                                        </p:tgtEl>
                                        <p:attrNameLst>
                                          <p:attrName>ppt_h</p:attrName>
                                        </p:attrNameLst>
                                      </p:cBhvr>
                                      <p:tavLst>
                                        <p:tav tm="0">
                                          <p:val>
                                            <p:fltVal val="0"/>
                                          </p:val>
                                        </p:tav>
                                        <p:tav tm="100000">
                                          <p:val>
                                            <p:strVal val="#ppt_h"/>
                                          </p:val>
                                        </p:tav>
                                      </p:tavLst>
                                    </p:anim>
                                    <p:animEffect transition="in" filter="fade">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35000"/>
            <a:lum/>
            <a:extLst>
              <a:ext uri="{BEBA8EAE-BF5A-486C-A8C5-ECC9F3942E4B}">
                <a14:imgProps xmlns:a14="http://schemas.microsoft.com/office/drawing/2010/main">
                  <a14:imgLayer r:embed="rId4">
                    <a14:imgEffect>
                      <a14:sharpenSoften amount="-100000"/>
                    </a14:imgEffect>
                    <a14:imgEffect>
                      <a14:saturation sat="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 y="0"/>
            <a:ext cx="4596569" cy="5143500"/>
          </a:xfrm>
          <a:prstGeom prst="rect">
            <a:avLst/>
          </a:prstGeom>
        </p:spPr>
      </p:pic>
      <p:grpSp>
        <p:nvGrpSpPr>
          <p:cNvPr id="9" name="Group 8"/>
          <p:cNvGrpSpPr/>
          <p:nvPr/>
        </p:nvGrpSpPr>
        <p:grpSpPr>
          <a:xfrm>
            <a:off x="4596568" y="428304"/>
            <a:ext cx="3837061" cy="577485"/>
            <a:chOff x="2411339" y="438150"/>
            <a:chExt cx="3837061" cy="381000"/>
          </a:xfrm>
          <a:solidFill>
            <a:srgbClr val="00B0F0"/>
          </a:solidFill>
        </p:grpSpPr>
        <p:sp>
          <p:nvSpPr>
            <p:cNvPr id="7" name="Rectangle 6"/>
            <p:cNvSpPr/>
            <p:nvPr/>
          </p:nvSpPr>
          <p:spPr>
            <a:xfrm>
              <a:off x="2411339" y="438150"/>
              <a:ext cx="3608462" cy="381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9113" defTabSz="914400"/>
              <a:r>
                <a:rPr lang="zh" sz="1400" b="1" i="0" dirty="0" smtClean="0">
                  <a:solidFill>
                    <a:srgbClr val="FFFFFF"/>
                  </a:solidFill>
                  <a:latin typeface="微軟正黑體" panose="020B0604030504040204" pitchFamily="34" charset="-120"/>
                  <a:ea typeface="微軟正黑體" panose="020B0604030504040204" pitchFamily="34" charset="-120"/>
                </a:rPr>
                <a:t>「3分」表示符合您的期望</a:t>
              </a:r>
            </a:p>
          </p:txBody>
        </p:sp>
        <p:sp>
          <p:nvSpPr>
            <p:cNvPr id="8" name="Right Triangle 7"/>
            <p:cNvSpPr/>
            <p:nvPr/>
          </p:nvSpPr>
          <p:spPr>
            <a:xfrm flipV="1">
              <a:off x="6019800" y="438150"/>
              <a:ext cx="228600" cy="38100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2000" b="1" dirty="0">
                <a:solidFill>
                  <a:prstClr val="white"/>
                </a:solidFill>
                <a:latin typeface="微軟正黑體" panose="020B0604030504040204" pitchFamily="34" charset="-120"/>
                <a:ea typeface="微軟正黑體" panose="020B0604030504040204" pitchFamily="34" charset="-120"/>
              </a:endParaRPr>
            </a:p>
          </p:txBody>
        </p:sp>
      </p:grpSp>
      <p:grpSp>
        <p:nvGrpSpPr>
          <p:cNvPr id="13" name="Group 12"/>
          <p:cNvGrpSpPr/>
          <p:nvPr/>
        </p:nvGrpSpPr>
        <p:grpSpPr>
          <a:xfrm>
            <a:off x="4630125" y="4138126"/>
            <a:ext cx="4194644" cy="577485"/>
            <a:chOff x="2411339" y="438150"/>
            <a:chExt cx="3837061" cy="381000"/>
          </a:xfrm>
          <a:solidFill>
            <a:srgbClr val="0070C0"/>
          </a:solidFill>
        </p:grpSpPr>
        <p:sp>
          <p:nvSpPr>
            <p:cNvPr id="14" name="Rectangle 13"/>
            <p:cNvSpPr/>
            <p:nvPr/>
          </p:nvSpPr>
          <p:spPr>
            <a:xfrm>
              <a:off x="2411339" y="438150"/>
              <a:ext cx="3608462" cy="381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9113" defTabSz="914400"/>
              <a:r>
                <a:rPr lang="zh" sz="1400" b="1" i="0" dirty="0" smtClean="0">
                  <a:solidFill>
                    <a:srgbClr val="FFFFFF"/>
                  </a:solidFill>
                  <a:latin typeface="微軟正黑體" panose="020B0604030504040204" pitchFamily="34" charset="-120"/>
                  <a:ea typeface="微軟正黑體" panose="020B0604030504040204" pitchFamily="34" charset="-120"/>
                </a:rPr>
                <a:t>所有意見均列為機密，但若您希望講師知道您的意見，請將意見寫在「講師評核」</a:t>
              </a:r>
            </a:p>
          </p:txBody>
        </p:sp>
        <p:sp>
          <p:nvSpPr>
            <p:cNvPr id="15" name="Right Triangle 14"/>
            <p:cNvSpPr/>
            <p:nvPr/>
          </p:nvSpPr>
          <p:spPr>
            <a:xfrm flipV="1">
              <a:off x="6019800" y="438150"/>
              <a:ext cx="228600" cy="381000"/>
            </a:xfrm>
            <a:prstGeom prst="r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400" b="1" dirty="0">
                <a:solidFill>
                  <a:prstClr val="white"/>
                </a:solidFill>
                <a:latin typeface="微軟正黑體" panose="020B0604030504040204" pitchFamily="34" charset="-120"/>
                <a:ea typeface="微軟正黑體" panose="020B0604030504040204" pitchFamily="34" charset="-120"/>
              </a:endParaRPr>
            </a:p>
          </p:txBody>
        </p:sp>
      </p:grpSp>
      <p:grpSp>
        <p:nvGrpSpPr>
          <p:cNvPr id="16" name="Group 15"/>
          <p:cNvGrpSpPr/>
          <p:nvPr/>
        </p:nvGrpSpPr>
        <p:grpSpPr>
          <a:xfrm flipH="1">
            <a:off x="5306939" y="3018787"/>
            <a:ext cx="3837061" cy="577485"/>
            <a:chOff x="2411339" y="438150"/>
            <a:chExt cx="3837061" cy="381000"/>
          </a:xfrm>
          <a:solidFill>
            <a:schemeClr val="tx1">
              <a:lumMod val="75000"/>
              <a:lumOff val="25000"/>
            </a:schemeClr>
          </a:solidFill>
        </p:grpSpPr>
        <p:sp>
          <p:nvSpPr>
            <p:cNvPr id="17" name="Rectangle 16"/>
            <p:cNvSpPr/>
            <p:nvPr/>
          </p:nvSpPr>
          <p:spPr>
            <a:xfrm>
              <a:off x="2411339" y="438150"/>
              <a:ext cx="3608462" cy="381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defTabSz="914400"/>
              <a:r>
                <a:rPr lang="zh" sz="1400" b="1" i="0" dirty="0" smtClean="0">
                  <a:solidFill>
                    <a:srgbClr val="FFFFFF"/>
                  </a:solidFill>
                  <a:latin typeface="微軟正黑體" panose="020B0604030504040204" pitchFamily="34" charset="-120"/>
                  <a:ea typeface="微軟正黑體" panose="020B0604030504040204" pitchFamily="34" charset="-120"/>
                </a:rPr>
                <a:t>歡迎提供建設性的意見，讓我們改進</a:t>
              </a:r>
            </a:p>
          </p:txBody>
        </p:sp>
        <p:sp>
          <p:nvSpPr>
            <p:cNvPr id="18" name="Right Triangle 17"/>
            <p:cNvSpPr/>
            <p:nvPr/>
          </p:nvSpPr>
          <p:spPr>
            <a:xfrm flipV="1">
              <a:off x="6019800" y="438150"/>
              <a:ext cx="228600" cy="38100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400" b="1" dirty="0">
                <a:solidFill>
                  <a:prstClr val="white"/>
                </a:solidFill>
                <a:latin typeface="微軟正黑體" panose="020B0604030504040204" pitchFamily="34" charset="-120"/>
                <a:ea typeface="微軟正黑體" panose="020B0604030504040204" pitchFamily="34" charset="-120"/>
              </a:endParaRPr>
            </a:p>
          </p:txBody>
        </p:sp>
      </p:grpSp>
      <p:sp>
        <p:nvSpPr>
          <p:cNvPr id="19" name="Rectangle 18"/>
          <p:cNvSpPr/>
          <p:nvPr/>
        </p:nvSpPr>
        <p:spPr>
          <a:xfrm>
            <a:off x="4876799" y="1064750"/>
            <a:ext cx="4174603" cy="1477328"/>
          </a:xfrm>
          <a:prstGeom prst="rect">
            <a:avLst/>
          </a:prstGeom>
        </p:spPr>
        <p:txBody>
          <a:bodyPr wrap="square">
            <a:spAutoFit/>
          </a:bodyPr>
          <a:lstStyle/>
          <a:p>
            <a:pPr marL="0" lvl="1" defTabSz="914400">
              <a:spcAft>
                <a:spcPts val="600"/>
              </a:spcAft>
            </a:pPr>
            <a:r>
              <a:rPr lang="zh" sz="1400" b="1" i="0" dirty="0" smtClean="0">
                <a:solidFill>
                  <a:srgbClr val="000000"/>
                </a:solidFill>
                <a:latin typeface="微軟正黑體" panose="020B0604030504040204" pitchFamily="34" charset="-120"/>
                <a:ea typeface="微軟正黑體" panose="020B0604030504040204" pitchFamily="34" charset="-120"/>
              </a:rPr>
              <a:t>請寫下意見</a:t>
            </a:r>
          </a:p>
          <a:p>
            <a:pPr marL="0" lvl="1" defTabSz="914400">
              <a:spcAft>
                <a:spcPts val="600"/>
              </a:spcAft>
            </a:pPr>
            <a:r>
              <a:rPr lang="zh" sz="1400" b="1" i="0" dirty="0" smtClean="0">
                <a:solidFill>
                  <a:srgbClr val="000000"/>
                </a:solidFill>
                <a:latin typeface="微軟正黑體" panose="020B0604030504040204" pitchFamily="34" charset="-120"/>
                <a:ea typeface="微軟正黑體" panose="020B0604030504040204" pitchFamily="34" charset="-120"/>
              </a:rPr>
              <a:t>當您給「1分」或「5分」時，請在意見欄填寫原因</a:t>
            </a:r>
          </a:p>
          <a:p>
            <a:pPr marL="0" lvl="1" defTabSz="914400">
              <a:spcAft>
                <a:spcPts val="600"/>
              </a:spcAft>
            </a:pPr>
            <a:r>
              <a:rPr lang="zh" sz="1400" b="1" i="0" dirty="0" smtClean="0">
                <a:solidFill>
                  <a:srgbClr val="000000"/>
                </a:solidFill>
                <a:latin typeface="微軟正黑體" panose="020B0604030504040204" pitchFamily="34" charset="-120"/>
                <a:ea typeface="微軟正黑體" panose="020B0604030504040204" pitchFamily="34" charset="-120"/>
              </a:rPr>
              <a:t>評分時，只可使用數字1到5</a:t>
            </a:r>
          </a:p>
          <a:p>
            <a:pPr marL="0" lvl="1" defTabSz="914400">
              <a:spcAft>
                <a:spcPts val="600"/>
              </a:spcAft>
            </a:pPr>
            <a:r>
              <a:rPr lang="zh" sz="1400" b="1" i="0" dirty="0" smtClean="0">
                <a:solidFill>
                  <a:srgbClr val="000000"/>
                </a:solidFill>
                <a:latin typeface="微軟正黑體" panose="020B0604030504040204" pitchFamily="34" charset="-120"/>
                <a:ea typeface="微軟正黑體" panose="020B0604030504040204" pitchFamily="34" charset="-120"/>
              </a:rPr>
              <a:t>「0」、「6」或1到5以外的任何其他數字均為無效</a:t>
            </a:r>
          </a:p>
          <a:p>
            <a:pPr marL="0" lvl="1" defTabSz="914400">
              <a:spcAft>
                <a:spcPts val="600"/>
              </a:spcAft>
            </a:pPr>
            <a:r>
              <a:rPr lang="zh" sz="1400" b="1" i="0" dirty="0" smtClean="0">
                <a:solidFill>
                  <a:srgbClr val="000000"/>
                </a:solidFill>
                <a:latin typeface="微軟正黑體" panose="020B0604030504040204" pitchFamily="34" charset="-120"/>
                <a:ea typeface="微軟正黑體" panose="020B0604030504040204" pitchFamily="34" charset="-120"/>
              </a:rPr>
              <a:t>請確保評核表的上面部分和下面部分都要填寫</a:t>
            </a:r>
          </a:p>
        </p:txBody>
      </p:sp>
      <p:sp>
        <p:nvSpPr>
          <p:cNvPr id="22" name="Title 1"/>
          <p:cNvSpPr txBox="1">
            <a:spLocks/>
          </p:cNvSpPr>
          <p:nvPr/>
        </p:nvSpPr>
        <p:spPr>
          <a:xfrm>
            <a:off x="152400" y="244718"/>
            <a:ext cx="990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1050" b="1" cap="all" dirty="0">
              <a:solidFill>
                <a:prstClr val="white"/>
              </a:solidFill>
              <a:latin typeface="微軟正黑體" panose="020B0604030504040204" pitchFamily="34" charset="-120"/>
              <a:ea typeface="微軟正黑體" panose="020B0604030504040204" pitchFamily="34" charset="-120"/>
            </a:endParaRPr>
          </a:p>
        </p:txBody>
      </p:sp>
      <p:grpSp>
        <p:nvGrpSpPr>
          <p:cNvPr id="27" name="Group 26"/>
          <p:cNvGrpSpPr/>
          <p:nvPr/>
        </p:nvGrpSpPr>
        <p:grpSpPr>
          <a:xfrm>
            <a:off x="-12000" y="1"/>
            <a:ext cx="4632576" cy="5143499"/>
            <a:chOff x="-12000" y="1"/>
            <a:chExt cx="4632576" cy="5143499"/>
          </a:xfrm>
        </p:grpSpPr>
        <p:pic>
          <p:nvPicPr>
            <p:cNvPr id="28" name="Picture 2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1"/>
              <a:ext cx="4620576" cy="2271712"/>
            </a:xfrm>
            <a:prstGeom prst="rect">
              <a:avLst/>
            </a:prstGeom>
          </p:spPr>
        </p:pic>
        <p:pic>
          <p:nvPicPr>
            <p:cNvPr id="29" name="Picture 2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999" y="2252671"/>
              <a:ext cx="4630127" cy="1457568"/>
            </a:xfrm>
            <a:prstGeom prst="rect">
              <a:avLst/>
            </a:prstGeom>
          </p:spPr>
        </p:pic>
        <p:pic>
          <p:nvPicPr>
            <p:cNvPr id="30" name="Picture 2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2000" y="3710239"/>
              <a:ext cx="4630127" cy="1433261"/>
            </a:xfrm>
            <a:prstGeom prst="rect">
              <a:avLst/>
            </a:prstGeom>
          </p:spPr>
        </p:pic>
      </p:grpSp>
      <p:sp>
        <p:nvSpPr>
          <p:cNvPr id="20" name="TextBox 19"/>
          <p:cNvSpPr txBox="1"/>
          <p:nvPr/>
        </p:nvSpPr>
        <p:spPr>
          <a:xfrm>
            <a:off x="4620576" y="1"/>
            <a:ext cx="4294824" cy="400110"/>
          </a:xfrm>
          <a:prstGeom prst="rect">
            <a:avLst/>
          </a:prstGeom>
          <a:noFill/>
        </p:spPr>
        <p:txBody>
          <a:bodyPr wrap="square" rtlCol="0">
            <a:spAutoFit/>
          </a:bodyPr>
          <a:lstStyle/>
          <a:p>
            <a:pPr algn="ctr"/>
            <a:r>
              <a:rPr lang="zh" sz="2000" b="1" i="0" dirty="0" smtClean="0">
                <a:solidFill>
                  <a:srgbClr val="FFFFFF"/>
                </a:solidFill>
                <a:latin typeface="微軟正黑體" panose="020B0604030504040204" pitchFamily="34" charset="-120"/>
                <a:ea typeface="微軟正黑體" panose="020B0604030504040204" pitchFamily="34" charset="-120"/>
              </a:rPr>
              <a:t>wcteval.mawc411.com</a:t>
            </a:r>
          </a:p>
        </p:txBody>
      </p:sp>
    </p:spTree>
    <p:extLst>
      <p:ext uri="{BB962C8B-B14F-4D97-AF65-F5344CB8AC3E}">
        <p14:creationId xmlns:p14="http://schemas.microsoft.com/office/powerpoint/2010/main" val="925004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5" name="TextBox 4"/>
          <p:cNvSpPr txBox="1"/>
          <p:nvPr/>
        </p:nvSpPr>
        <p:spPr>
          <a:xfrm>
            <a:off x="3" y="3508223"/>
            <a:ext cx="5178777" cy="1231106"/>
          </a:xfrm>
          <a:prstGeom prst="rect">
            <a:avLst/>
          </a:prstGeom>
          <a:noFill/>
        </p:spPr>
        <p:txBody>
          <a:bodyPr wrap="square" rtlCol="0">
            <a:spAutoFit/>
          </a:bodyPr>
          <a:lstStyle/>
          <a:p>
            <a:pPr defTabSz="914400">
              <a:spcAft>
                <a:spcPts val="1200"/>
              </a:spcAft>
            </a:pPr>
            <a:r>
              <a:rPr lang="zh" sz="1800" b="1" i="0" dirty="0" smtClean="0">
                <a:solidFill>
                  <a:srgbClr val="FFFFFF"/>
                </a:solidFill>
                <a:latin typeface="微軟正黑體" panose="020B0604030504040204" pitchFamily="34" charset="-120"/>
                <a:ea typeface="微軟正黑體" panose="020B0604030504040204" pitchFamily="34" charset="-120"/>
              </a:rPr>
              <a:t>網站上有浮水印，就不是一個專業的解決方案</a:t>
            </a:r>
          </a:p>
          <a:p>
            <a:pPr defTabSz="914400">
              <a:spcAft>
                <a:spcPts val="1200"/>
              </a:spcAft>
            </a:pPr>
            <a:r>
              <a:rPr lang="zh" sz="1800" b="1" i="0" dirty="0" smtClean="0">
                <a:solidFill>
                  <a:srgbClr val="FFFFFF"/>
                </a:solidFill>
                <a:latin typeface="微軟正黑體" panose="020B0604030504040204" pitchFamily="34" charset="-120"/>
                <a:ea typeface="微軟正黑體" panose="020B0604030504040204" pitchFamily="34" charset="-120"/>
              </a:rPr>
              <a:t>範本 VS. 完</a:t>
            </a:r>
            <a:r>
              <a:rPr lang="zh" sz="1800" b="1" i="0" dirty="0" smtClean="0">
                <a:solidFill>
                  <a:srgbClr val="FFFFFF"/>
                </a:solidFill>
                <a:latin typeface="微軟正黑體" panose="020B0604030504040204" pitchFamily="34" charset="-120"/>
                <a:ea typeface="微軟正黑體" panose="020B0604030504040204" pitchFamily="34" charset="-120"/>
              </a:rPr>
              <a:t>全</a:t>
            </a:r>
            <a:r>
              <a:rPr lang="zh-TW" altLang="en-US" sz="1800" b="1" i="0" dirty="0" smtClean="0">
                <a:solidFill>
                  <a:srgbClr val="FFFFFF"/>
                </a:solidFill>
                <a:latin typeface="微軟正黑體" panose="020B0604030504040204" pitchFamily="34" charset="-120"/>
                <a:ea typeface="微軟正黑體" panose="020B0604030504040204" pitchFamily="34" charset="-120"/>
              </a:rPr>
              <a:t>個人</a:t>
            </a:r>
            <a:r>
              <a:rPr lang="zh" sz="1800" b="1" i="0" dirty="0" smtClean="0">
                <a:solidFill>
                  <a:srgbClr val="FFFFFF"/>
                </a:solidFill>
                <a:latin typeface="微軟正黑體" panose="020B0604030504040204" pitchFamily="34" charset="-120"/>
                <a:ea typeface="微軟正黑體" panose="020B0604030504040204" pitchFamily="34" charset="-120"/>
              </a:rPr>
              <a:t>化</a:t>
            </a:r>
            <a:endParaRPr lang="zh" sz="1800" b="1" i="0" dirty="0" smtClean="0">
              <a:solidFill>
                <a:srgbClr val="FFFFFF"/>
              </a:solidFill>
              <a:latin typeface="微軟正黑體" panose="020B0604030504040204" pitchFamily="34" charset="-120"/>
              <a:ea typeface="微軟正黑體" panose="020B0604030504040204" pitchFamily="34" charset="-120"/>
            </a:endParaRPr>
          </a:p>
          <a:p>
            <a:pPr defTabSz="914400">
              <a:spcAft>
                <a:spcPts val="1200"/>
              </a:spcAft>
            </a:pPr>
            <a:r>
              <a:rPr lang="zh" sz="1800" b="1" i="0" dirty="0" smtClean="0">
                <a:solidFill>
                  <a:srgbClr val="FFFFFF"/>
                </a:solidFill>
                <a:latin typeface="微軟正黑體" panose="020B0604030504040204" pitchFamily="34" charset="-120"/>
                <a:ea typeface="微軟正黑體" panose="020B0604030504040204" pitchFamily="34" charset="-120"/>
              </a:rPr>
              <a:t>讓電腦速度變慢</a:t>
            </a:r>
            <a:r>
              <a:rPr lang="zh-TW" altLang="en-US" sz="1800" b="1" i="0" dirty="0" smtClean="0">
                <a:solidFill>
                  <a:srgbClr val="FFFFFF"/>
                </a:solidFill>
                <a:latin typeface="微軟正黑體" panose="020B0604030504040204" pitchFamily="34" charset="-120"/>
                <a:ea typeface="微軟正黑體" panose="020B0604030504040204" pitchFamily="34" charset="-120"/>
              </a:rPr>
              <a:t>甚至</a:t>
            </a:r>
            <a:r>
              <a:rPr lang="zh" sz="1800" b="1" i="0" dirty="0" smtClean="0">
                <a:solidFill>
                  <a:srgbClr val="FFFFFF"/>
                </a:solidFill>
                <a:latin typeface="微軟正黑體" panose="020B0604030504040204" pitchFamily="34" charset="-120"/>
                <a:ea typeface="微軟正黑體" panose="020B0604030504040204" pitchFamily="34" charset="-120"/>
              </a:rPr>
              <a:t>當機</a:t>
            </a:r>
          </a:p>
        </p:txBody>
      </p:sp>
      <p:pic>
        <p:nvPicPr>
          <p:cNvPr id="2" name="Picture 1"/>
          <p:cNvPicPr>
            <a:picLocks noChangeAspect="1"/>
          </p:cNvPicPr>
          <p:nvPr/>
        </p:nvPicPr>
        <p:blipFill rotWithShape="1">
          <a:blip r:embed="rId3" cstate="email">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p:blipFill>
        <p:spPr>
          <a:xfrm>
            <a:off x="3" y="3"/>
            <a:ext cx="5178777" cy="3316111"/>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rotWithShape="1">
          <a:blip r:embed="rId5" cstate="email">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a:ext>
            </a:extLst>
          </a:blip>
          <a:srcRect/>
          <a:stretch/>
        </p:blipFill>
        <p:spPr>
          <a:xfrm>
            <a:off x="5416737" y="0"/>
            <a:ext cx="3727269" cy="150989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7" cstate="email">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a:ext>
            </a:extLst>
          </a:blip>
          <a:srcRect/>
          <a:stretch/>
        </p:blipFill>
        <p:spPr>
          <a:xfrm>
            <a:off x="5416737" y="1631601"/>
            <a:ext cx="3727269" cy="2833823"/>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5416736" y="1985489"/>
            <a:ext cx="3727269" cy="1200328"/>
          </a:xfrm>
          <a:prstGeom prst="rect">
            <a:avLst/>
          </a:prstGeom>
          <a:solidFill>
            <a:srgbClr val="92D050">
              <a:alpha val="92000"/>
            </a:srgbClr>
          </a:solidFill>
        </p:spPr>
        <p:txBody>
          <a:bodyPr wrap="square" rtlCol="0">
            <a:spAutoFit/>
          </a:bodyPr>
          <a:lstStyle/>
          <a:p>
            <a:pPr algn="ctr"/>
            <a:endParaRPr lang="en-US" sz="2400" b="1" dirty="0">
              <a:solidFill>
                <a:srgbClr val="FFFFFF"/>
              </a:solidFill>
              <a:latin typeface="微軟正黑體" panose="020B0604030504040204" pitchFamily="34" charset="-120"/>
              <a:ea typeface="微軟正黑體" panose="020B0604030504040204" pitchFamily="34" charset="-120"/>
            </a:endParaRPr>
          </a:p>
          <a:p>
            <a:pPr algn="ctr"/>
            <a:r>
              <a:rPr lang="zh" sz="2400" b="1" i="0" dirty="0" smtClean="0">
                <a:solidFill>
                  <a:srgbClr val="FFFFFF"/>
                </a:solidFill>
                <a:latin typeface="微軟正黑體" panose="020B0604030504040204" pitchFamily="34" charset="-120"/>
                <a:ea typeface="微軟正黑體" panose="020B0604030504040204" pitchFamily="34" charset="-120"/>
              </a:rPr>
              <a:t>他們的「支援」</a:t>
            </a:r>
          </a:p>
          <a:p>
            <a:pPr algn="ctr"/>
            <a:endParaRPr lang="en-US" sz="2400" b="1" dirty="0">
              <a:solidFill>
                <a:srgbClr val="FFFFFF"/>
              </a:solidFill>
              <a:latin typeface="微軟正黑體" panose="020B0604030504040204" pitchFamily="34" charset="-120"/>
              <a:ea typeface="微軟正黑體" panose="020B0604030504040204" pitchFamily="34" charset="-120"/>
            </a:endParaRPr>
          </a:p>
        </p:txBody>
      </p:sp>
      <p:sp>
        <p:nvSpPr>
          <p:cNvPr id="7" name="TextBox 6"/>
          <p:cNvSpPr txBox="1"/>
          <p:nvPr/>
        </p:nvSpPr>
        <p:spPr>
          <a:xfrm>
            <a:off x="-1" y="1985489"/>
            <a:ext cx="5178777" cy="1200328"/>
          </a:xfrm>
          <a:prstGeom prst="rect">
            <a:avLst/>
          </a:prstGeom>
          <a:solidFill>
            <a:srgbClr val="92D050">
              <a:alpha val="92000"/>
            </a:srgbClr>
          </a:solidFill>
        </p:spPr>
        <p:txBody>
          <a:bodyPr wrap="square" rtlCol="0">
            <a:spAutoFit/>
          </a:bodyPr>
          <a:lstStyle/>
          <a:p>
            <a:pPr algn="ctr"/>
            <a:endParaRPr lang="en-US" sz="2400" b="1" dirty="0">
              <a:solidFill>
                <a:srgbClr val="FFFFFF"/>
              </a:solidFill>
              <a:latin typeface="微軟正黑體" panose="020B0604030504040204" pitchFamily="34" charset="-120"/>
              <a:ea typeface="微軟正黑體" panose="020B0604030504040204" pitchFamily="34" charset="-120"/>
            </a:endParaRPr>
          </a:p>
          <a:p>
            <a:pPr algn="ctr"/>
            <a:r>
              <a:rPr lang="zh" sz="2400" b="1" i="0" dirty="0" smtClean="0">
                <a:solidFill>
                  <a:srgbClr val="FFFFFF"/>
                </a:solidFill>
                <a:latin typeface="微軟正黑體" panose="020B0604030504040204" pitchFamily="34" charset="-120"/>
                <a:ea typeface="微軟正黑體" panose="020B0604030504040204" pitchFamily="34" charset="-120"/>
              </a:rPr>
              <a:t>他們的「免費」網站</a:t>
            </a:r>
          </a:p>
          <a:p>
            <a:pPr algn="ctr"/>
            <a:endParaRPr lang="en-US" sz="2400" b="1" dirty="0">
              <a:solidFill>
                <a:srgbClr val="FFFFFF"/>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75021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251576" cy="5291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5" name="Group 323"/>
          <p:cNvGraphicFramePr>
            <a:graphicFrameLocks noGrp="1"/>
          </p:cNvGraphicFramePr>
          <p:nvPr>
            <p:extLst>
              <p:ext uri="{D42A27DB-BD31-4B8C-83A1-F6EECF244321}">
                <p14:modId xmlns:p14="http://schemas.microsoft.com/office/powerpoint/2010/main" val="2646492387"/>
              </p:ext>
            </p:extLst>
          </p:nvPr>
        </p:nvGraphicFramePr>
        <p:xfrm>
          <a:off x="457200" y="1074423"/>
          <a:ext cx="8458200" cy="3371850"/>
        </p:xfrm>
        <a:graphic>
          <a:graphicData uri="http://schemas.openxmlformats.org/drawingml/2006/table">
            <a:tbl>
              <a:tblPr firstRow="1" bandRow="1">
                <a:tableStyleId>{72833802-FEF1-4C79-8D5D-14CF1EAF98D9}</a:tableStyleId>
              </a:tblPr>
              <a:tblGrid>
                <a:gridCol w="4114800">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tblGrid>
              <a:tr h="240030">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lang="zh" sz="1600" b="1" i="0" u="none" dirty="0" smtClean="0">
                          <a:solidFill>
                            <a:srgbClr val="FFFFFF"/>
                          </a:solidFill>
                          <a:latin typeface="微軟正黑體" panose="020B0604030504040204" pitchFamily="34" charset="-120"/>
                          <a:ea typeface="微軟正黑體" panose="020B0604030504040204" pitchFamily="34" charset="-120"/>
                        </a:rPr>
                        <a:t>優點</a:t>
                      </a:r>
                    </a:p>
                  </a:txBody>
                  <a:tcPr marT="34290" marB="3429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6">
                        <a:lumMod val="75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lang="zh" sz="1600" b="1" i="0" u="none" dirty="0" smtClean="0">
                          <a:solidFill>
                            <a:srgbClr val="FFFFFF"/>
                          </a:solidFill>
                          <a:latin typeface="微軟正黑體" panose="020B0604030504040204" pitchFamily="34" charset="-120"/>
                          <a:ea typeface="微軟正黑體" panose="020B0604030504040204" pitchFamily="34" charset="-120"/>
                        </a:rPr>
                        <a:t>缺點</a:t>
                      </a:r>
                    </a:p>
                  </a:txBody>
                  <a:tcPr marT="34290" marB="3429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0000"/>
                  </a:ext>
                </a:extLst>
              </a:tr>
              <a:tr h="548640">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lang="zh" sz="1600" b="1" i="0" u="none" dirty="0" smtClean="0">
                          <a:solidFill>
                            <a:srgbClr val="000000"/>
                          </a:solidFill>
                          <a:latin typeface="微軟正黑體" panose="020B0604030504040204" pitchFamily="34" charset="-120"/>
                          <a:ea typeface="微軟正黑體" panose="020B0604030504040204" pitchFamily="34" charset="-120"/>
                        </a:rPr>
                        <a:t>可提供企業專用板型</a:t>
                      </a:r>
                    </a:p>
                  </a:txBody>
                  <a:tcPr marT="34290" marB="3429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lang="zh" sz="1600" b="1" i="0" u="none" dirty="0" smtClean="0">
                          <a:solidFill>
                            <a:srgbClr val="000000"/>
                          </a:solidFill>
                          <a:latin typeface="微軟正黑體" panose="020B0604030504040204" pitchFamily="34" charset="-120"/>
                          <a:ea typeface="微軟正黑體" panose="020B0604030504040204" pitchFamily="34" charset="-120"/>
                        </a:rPr>
                        <a:t>難以控制您網頁或目錄的更新</a:t>
                      </a:r>
                    </a:p>
                  </a:txBody>
                  <a:tcPr marT="34290" marB="3429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82930">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lang="zh" sz="1600" b="1" i="0" u="none" dirty="0" smtClean="0">
                          <a:solidFill>
                            <a:srgbClr val="000000"/>
                          </a:solidFill>
                          <a:latin typeface="微軟正黑體" panose="020B0604030504040204" pitchFamily="34" charset="-120"/>
                          <a:ea typeface="微軟正黑體" panose="020B0604030504040204" pitchFamily="34" charset="-120"/>
                        </a:rPr>
                        <a:t>企業可列名於工商目錄，便於迅速查找</a:t>
                      </a:r>
                    </a:p>
                  </a:txBody>
                  <a:tcPr marT="34290" marB="3429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lang="zh" sz="1600" b="1" i="0" u="none" dirty="0" smtClean="0">
                          <a:solidFill>
                            <a:srgbClr val="000000"/>
                          </a:solidFill>
                          <a:latin typeface="微軟正黑體" panose="020B0604030504040204" pitchFamily="34" charset="-120"/>
                          <a:ea typeface="微軟正黑體" panose="020B0604030504040204" pitchFamily="34" charset="-120"/>
                        </a:rPr>
                        <a:t> 「免費網站」大多需要每月加購高額的搜尋引擎優化套裝和刊登廣告的附加條件</a:t>
                      </a:r>
                    </a:p>
                  </a:txBody>
                  <a:tcPr marT="34290" marB="3429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571500">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endParaRPr kumimoji="0" 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pitchFamily="34" charset="0"/>
                      </a:endParaRPr>
                    </a:p>
                  </a:txBody>
                  <a:tcPr marT="34290" marB="3429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lang="zh" sz="1600" b="1" i="0" u="none" dirty="0" smtClean="0">
                          <a:solidFill>
                            <a:srgbClr val="000000"/>
                          </a:solidFill>
                          <a:latin typeface="微軟正黑體" panose="020B0604030504040204" pitchFamily="34" charset="-120"/>
                          <a:ea typeface="微軟正黑體" panose="020B0604030504040204" pitchFamily="34" charset="-120"/>
                        </a:rPr>
                        <a:t>如果您不繼續刊登廣告，就會失去您的網站</a:t>
                      </a:r>
                    </a:p>
                  </a:txBody>
                  <a:tcPr marT="34290" marB="3429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r h="426244">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endParaRPr kumimoji="0" 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pitchFamily="34" charset="0"/>
                      </a:endParaRPr>
                    </a:p>
                  </a:txBody>
                  <a:tcPr marT="34290" marB="3429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lang="zh" sz="1600" b="1" i="0" u="none" dirty="0" smtClean="0">
                          <a:solidFill>
                            <a:srgbClr val="000000"/>
                          </a:solidFill>
                          <a:latin typeface="微軟正黑體" panose="020B0604030504040204" pitchFamily="34" charset="-120"/>
                          <a:ea typeface="微軟正黑體" panose="020B0604030504040204" pitchFamily="34" charset="-120"/>
                        </a:rPr>
                        <a:t>網站由外國設計人員製作，因此溝通時會有語言障礙</a:t>
                      </a:r>
                    </a:p>
                  </a:txBody>
                  <a:tcPr marT="34290" marB="3429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r h="582930">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endParaRPr kumimoji="0" 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pitchFamily="34" charset="0"/>
                      </a:endParaRPr>
                    </a:p>
                  </a:txBody>
                  <a:tcPr marT="34290" marB="3429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lang="zh" sz="1600" b="1" i="0" u="none" dirty="0" smtClean="0">
                          <a:solidFill>
                            <a:srgbClr val="000000"/>
                          </a:solidFill>
                          <a:latin typeface="微軟正黑體" panose="020B0604030504040204" pitchFamily="34" charset="-120"/>
                          <a:ea typeface="微軟正黑體" panose="020B0604030504040204" pitchFamily="34" charset="-120"/>
                        </a:rPr>
                        <a:t>您所需的各項服務功能都是分別提供的，這會增加您的月費。您在網站增加網頁頁數時，有些公司甚至也會提高月費！</a:t>
                      </a:r>
                    </a:p>
                  </a:txBody>
                  <a:tcPr marT="34290" marB="3429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7" name="Rectangle 6"/>
          <p:cNvSpPr/>
          <p:nvPr/>
        </p:nvSpPr>
        <p:spPr>
          <a:xfrm>
            <a:off x="457200" y="220870"/>
            <a:ext cx="8458200" cy="632683"/>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853888" y="244823"/>
            <a:ext cx="7436224" cy="584775"/>
          </a:xfrm>
          <a:prstGeom prst="rect">
            <a:avLst/>
          </a:prstGeom>
          <a:noFill/>
        </p:spPr>
        <p:txBody>
          <a:bodyPr wrap="square" rtlCol="0">
            <a:spAutoFit/>
          </a:bodyPr>
          <a:lstStyle/>
          <a:p>
            <a:pPr algn="ctr"/>
            <a:r>
              <a:rPr lang="zh" sz="3200" b="1" i="0" dirty="0" smtClean="0">
                <a:solidFill>
                  <a:srgbClr val="FFFFFF"/>
                </a:solidFill>
                <a:latin typeface="微軟正黑體" panose="020B0604030504040204" pitchFamily="34" charset="-120"/>
                <a:ea typeface="微軟正黑體" panose="020B0604030504040204" pitchFamily="34" charset="-120"/>
              </a:rPr>
              <a:t>印刷公司</a:t>
            </a:r>
          </a:p>
        </p:txBody>
      </p:sp>
    </p:spTree>
    <p:extLst>
      <p:ext uri="{BB962C8B-B14F-4D97-AF65-F5344CB8AC3E}">
        <p14:creationId xmlns:p14="http://schemas.microsoft.com/office/powerpoint/2010/main" val="2201456576"/>
      </p:ext>
    </p:extLst>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 y="0"/>
            <a:ext cx="4712110" cy="5143500"/>
          </a:xfrm>
          <a:prstGeom prst="rect">
            <a:avLst/>
          </a:prstGeom>
        </p:spPr>
      </p:pic>
      <p:sp>
        <p:nvSpPr>
          <p:cNvPr id="5" name="Rectangle 4"/>
          <p:cNvSpPr/>
          <p:nvPr/>
        </p:nvSpPr>
        <p:spPr>
          <a:xfrm>
            <a:off x="4878029" y="132736"/>
            <a:ext cx="4125861" cy="70792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 sz="1800" b="1" i="0" u="none" dirty="0" smtClean="0">
                <a:solidFill>
                  <a:srgbClr val="FFFFFF"/>
                </a:solidFill>
                <a:latin typeface="微軟正黑體" panose="020B0604030504040204" pitchFamily="34" charset="-120"/>
                <a:ea typeface="微軟正黑體" panose="020B0604030504040204" pitchFamily="34" charset="-120"/>
              </a:rPr>
              <a:t>網站建置：2010年</a:t>
            </a:r>
          </a:p>
        </p:txBody>
      </p:sp>
      <p:sp>
        <p:nvSpPr>
          <p:cNvPr id="6" name="TextBox 5"/>
          <p:cNvSpPr txBox="1"/>
          <p:nvPr/>
        </p:nvSpPr>
        <p:spPr>
          <a:xfrm>
            <a:off x="4878029" y="945178"/>
            <a:ext cx="4125861" cy="154657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zh" sz="1300" b="1" i="0" u="none" dirty="0" smtClean="0">
                <a:solidFill>
                  <a:srgbClr val="000000"/>
                </a:solidFill>
                <a:latin typeface="微軟正黑體" panose="020B0604030504040204" pitchFamily="34" charset="-120"/>
                <a:ea typeface="微軟正黑體" panose="020B0604030504040204" pitchFamily="34" charset="-120"/>
              </a:rPr>
              <a:t>小型企</a:t>
            </a:r>
            <a:r>
              <a:rPr lang="zh-TW" altLang="en-US" sz="1300" b="1" i="0" u="none" dirty="0" smtClean="0">
                <a:solidFill>
                  <a:srgbClr val="000000"/>
                </a:solidFill>
                <a:latin typeface="微軟正黑體" panose="020B0604030504040204" pitchFamily="34" charset="-120"/>
                <a:ea typeface="微軟正黑體" panose="020B0604030504040204" pitchFamily="34" charset="-120"/>
              </a:rPr>
              <a:t>企業老闆</a:t>
            </a:r>
            <a:r>
              <a:rPr lang="zh" sz="1300" b="1" i="0" u="none" dirty="0" smtClean="0">
                <a:solidFill>
                  <a:srgbClr val="000000"/>
                </a:solidFill>
                <a:latin typeface="微軟正黑體" panose="020B0604030504040204" pitchFamily="34" charset="-120"/>
                <a:ea typeface="微軟正黑體" panose="020B0604030504040204" pitchFamily="34" charset="-120"/>
              </a:rPr>
              <a:t>購買軟體，嘗試自己動手做</a:t>
            </a:r>
          </a:p>
          <a:p>
            <a:pPr marL="214313" marR="0" lvl="0" indent="-214313" algn="l" defTabSz="685800" rtl="0" eaLnBrk="1" fontAlgn="auto" latinLnBrk="0" hangingPunct="1">
              <a:lnSpc>
                <a:spcPct val="100000"/>
              </a:lnSpc>
              <a:spcBef>
                <a:spcPts val="0"/>
              </a:spcBef>
              <a:spcAft>
                <a:spcPts val="0"/>
              </a:spcAft>
              <a:buClrTx/>
              <a:buSzTx/>
              <a:buFont typeface="Arial" charset="0"/>
              <a:buChar char="•"/>
              <a:tabLst/>
              <a:defRPr/>
            </a:pPr>
            <a:endParaRPr kumimoji="0" lang="en-US" sz="135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zh" sz="1300" b="1" i="0" u="none" dirty="0" smtClean="0">
                <a:solidFill>
                  <a:srgbClr val="000000"/>
                </a:solidFill>
                <a:latin typeface="微軟正黑體" panose="020B0604030504040204" pitchFamily="34" charset="-120"/>
                <a:ea typeface="微軟正黑體" panose="020B0604030504040204" pitchFamily="34" charset="-120"/>
              </a:rPr>
              <a:t>為什麼能成功？</a:t>
            </a:r>
          </a:p>
          <a:p>
            <a:pPr marL="214313" marR="0" lvl="0" indent="-214313" algn="l" defTabSz="685800" rtl="0" eaLnBrk="1" fontAlgn="auto" latinLnBrk="0" hangingPunct="1">
              <a:lnSpc>
                <a:spcPct val="100000"/>
              </a:lnSpc>
              <a:spcBef>
                <a:spcPts val="0"/>
              </a:spcBef>
              <a:spcAft>
                <a:spcPts val="0"/>
              </a:spcAft>
              <a:buClrTx/>
              <a:buSzTx/>
              <a:buFont typeface="Arial" charset="0"/>
              <a:buChar char="•"/>
              <a:tabLst/>
              <a:defRPr/>
            </a:pPr>
            <a:r>
              <a:rPr lang="zh" sz="1300" b="1" i="0" u="none" dirty="0" smtClean="0">
                <a:solidFill>
                  <a:srgbClr val="000000"/>
                </a:solidFill>
                <a:latin typeface="微軟正黑體" panose="020B0604030504040204" pitchFamily="34" charset="-120"/>
                <a:ea typeface="微軟正黑體" panose="020B0604030504040204" pitchFamily="34" charset="-120"/>
              </a:rPr>
              <a:t>軟體價格高</a:t>
            </a:r>
          </a:p>
          <a:p>
            <a:pPr marL="214313" marR="0" lvl="0" indent="-214313" algn="l" defTabSz="685800" rtl="0" eaLnBrk="1" fontAlgn="auto" latinLnBrk="0" hangingPunct="1">
              <a:lnSpc>
                <a:spcPct val="100000"/>
              </a:lnSpc>
              <a:spcBef>
                <a:spcPts val="0"/>
              </a:spcBef>
              <a:spcAft>
                <a:spcPts val="0"/>
              </a:spcAft>
              <a:buClrTx/>
              <a:buSzTx/>
              <a:buFont typeface="Arial" charset="0"/>
              <a:buChar char="•"/>
              <a:tabLst/>
              <a:defRPr/>
            </a:pPr>
            <a:r>
              <a:rPr lang="zh" sz="1300" b="1" i="0" u="none" dirty="0" smtClean="0">
                <a:solidFill>
                  <a:srgbClr val="000000"/>
                </a:solidFill>
                <a:latin typeface="微軟正黑體" panose="020B0604030504040204" pitchFamily="34" charset="-120"/>
                <a:ea typeface="微軟正黑體" panose="020B0604030504040204" pitchFamily="34" charset="-120"/>
              </a:rPr>
              <a:t>設計師每小時收費</a:t>
            </a:r>
            <a:r>
              <a:rPr lang="zh" sz="1300" b="1" i="0" u="none" dirty="0" smtClean="0">
                <a:solidFill>
                  <a:srgbClr val="000000"/>
                </a:solidFill>
                <a:latin typeface="微軟正黑體" panose="020B0604030504040204" pitchFamily="34" charset="-120"/>
                <a:ea typeface="微軟正黑體" panose="020B0604030504040204" pitchFamily="34" charset="-120"/>
              </a:rPr>
              <a:t>$</a:t>
            </a:r>
            <a:r>
              <a:rPr lang="en-US" altLang="zh-TW" sz="1300" b="1" i="0" u="none" dirty="0" smtClean="0">
                <a:solidFill>
                  <a:srgbClr val="000000"/>
                </a:solidFill>
                <a:latin typeface="微軟正黑體" panose="020B0604030504040204" pitchFamily="34" charset="-120"/>
                <a:ea typeface="微軟正黑體" panose="020B0604030504040204" pitchFamily="34" charset="-120"/>
              </a:rPr>
              <a:t>400</a:t>
            </a:r>
            <a:r>
              <a:rPr lang="zh" sz="1300" b="1" i="0" u="none" dirty="0" smtClean="0">
                <a:solidFill>
                  <a:srgbClr val="000000"/>
                </a:solidFill>
                <a:latin typeface="微軟正黑體" panose="020B0604030504040204" pitchFamily="34" charset="-120"/>
                <a:ea typeface="微軟正黑體" panose="020B0604030504040204" pitchFamily="34" charset="-120"/>
              </a:rPr>
              <a:t>-$</a:t>
            </a:r>
            <a:r>
              <a:rPr lang="en-US" altLang="zh-TW" sz="1300" b="1" i="0" u="none" dirty="0" smtClean="0">
                <a:solidFill>
                  <a:srgbClr val="000000"/>
                </a:solidFill>
                <a:latin typeface="微軟正黑體" panose="020B0604030504040204" pitchFamily="34" charset="-120"/>
                <a:ea typeface="微軟正黑體" panose="020B0604030504040204" pitchFamily="34" charset="-120"/>
              </a:rPr>
              <a:t>16</a:t>
            </a:r>
            <a:r>
              <a:rPr lang="zh" sz="1300" b="1" i="0" u="none" dirty="0" smtClean="0">
                <a:solidFill>
                  <a:srgbClr val="000000"/>
                </a:solidFill>
                <a:latin typeface="微軟正黑體" panose="020B0604030504040204" pitchFamily="34" charset="-120"/>
                <a:ea typeface="微軟正黑體" panose="020B0604030504040204" pitchFamily="34" charset="-120"/>
              </a:rPr>
              <a:t>0</a:t>
            </a:r>
            <a:r>
              <a:rPr lang="zh" sz="1300" b="1" i="0" u="none" dirty="0" smtClean="0">
                <a:solidFill>
                  <a:srgbClr val="000000"/>
                </a:solidFill>
                <a:latin typeface="微軟正黑體" panose="020B0604030504040204" pitchFamily="34" charset="-120"/>
                <a:ea typeface="微軟正黑體" panose="020B0604030504040204" pitchFamily="34" charset="-120"/>
              </a:rPr>
              <a:t>0</a:t>
            </a:r>
          </a:p>
          <a:p>
            <a:pPr marL="214313" marR="0" lvl="0" indent="-214313" algn="l" defTabSz="685800" rtl="0" eaLnBrk="1" fontAlgn="auto" latinLnBrk="0" hangingPunct="1">
              <a:lnSpc>
                <a:spcPct val="100000"/>
              </a:lnSpc>
              <a:spcBef>
                <a:spcPts val="0"/>
              </a:spcBef>
              <a:spcAft>
                <a:spcPts val="0"/>
              </a:spcAft>
              <a:buClrTx/>
              <a:buSzTx/>
              <a:buFont typeface="Arial" charset="0"/>
              <a:buChar char="•"/>
              <a:tabLst/>
              <a:defRPr/>
            </a:pPr>
            <a:r>
              <a:rPr lang="zh" sz="1300" b="1" i="0" u="none" dirty="0" smtClean="0">
                <a:solidFill>
                  <a:srgbClr val="000000"/>
                </a:solidFill>
                <a:latin typeface="微軟正黑體" panose="020B0604030504040204" pitchFamily="34" charset="-120"/>
                <a:ea typeface="微軟正黑體" panose="020B0604030504040204" pitchFamily="34" charset="-120"/>
              </a:rPr>
              <a:t>需求較簡單（基本的網站）</a:t>
            </a:r>
          </a:p>
          <a:p>
            <a:pPr marL="214313" marR="0" lvl="0" indent="-214313" algn="l" defTabSz="685800" rtl="0" eaLnBrk="1" fontAlgn="auto" latinLnBrk="0" hangingPunct="1">
              <a:lnSpc>
                <a:spcPct val="100000"/>
              </a:lnSpc>
              <a:spcBef>
                <a:spcPts val="0"/>
              </a:spcBef>
              <a:spcAft>
                <a:spcPts val="0"/>
              </a:spcAft>
              <a:buClrTx/>
              <a:buSzTx/>
              <a:buFont typeface="Arial" charset="0"/>
              <a:buChar char="•"/>
              <a:tabLst/>
              <a:defRPr/>
            </a:pPr>
            <a:r>
              <a:rPr lang="zh" sz="1300" b="1" i="0" u="none" dirty="0" smtClean="0">
                <a:solidFill>
                  <a:srgbClr val="000000"/>
                </a:solidFill>
                <a:latin typeface="微軟正黑體" panose="020B0604030504040204" pitchFamily="34" charset="-120"/>
                <a:ea typeface="微軟正黑體" panose="020B0604030504040204" pitchFamily="34" charset="-120"/>
              </a:rPr>
              <a:t>一個「夠用就好」的網站 </a:t>
            </a:r>
          </a:p>
        </p:txBody>
      </p:sp>
      <p:sp>
        <p:nvSpPr>
          <p:cNvPr id="7" name="Rectangle 6"/>
          <p:cNvSpPr/>
          <p:nvPr/>
        </p:nvSpPr>
        <p:spPr>
          <a:xfrm>
            <a:off x="4878029" y="2651745"/>
            <a:ext cx="4125861" cy="70792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 sz="1800" b="1" i="0" u="none" dirty="0" smtClean="0">
                <a:solidFill>
                  <a:srgbClr val="FFFFFF"/>
                </a:solidFill>
                <a:latin typeface="微軟正黑體" panose="020B0604030504040204" pitchFamily="34" charset="-120"/>
                <a:ea typeface="微軟正黑體" panose="020B0604030504040204" pitchFamily="34" charset="-120"/>
              </a:rPr>
              <a:t>網站建置：現在</a:t>
            </a:r>
          </a:p>
        </p:txBody>
      </p:sp>
      <p:sp>
        <p:nvSpPr>
          <p:cNvPr id="8" name="TextBox 7"/>
          <p:cNvSpPr txBox="1"/>
          <p:nvPr/>
        </p:nvSpPr>
        <p:spPr>
          <a:xfrm>
            <a:off x="4878029" y="3390655"/>
            <a:ext cx="4125861" cy="150041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zh" sz="1300" b="1" i="0" u="none" dirty="0" smtClean="0">
                <a:solidFill>
                  <a:srgbClr val="000000"/>
                </a:solidFill>
                <a:latin typeface="微軟正黑體" panose="020B0604030504040204" pitchFamily="34" charset="-120"/>
                <a:ea typeface="微軟正黑體" panose="020B0604030504040204" pitchFamily="34" charset="-120"/>
              </a:rPr>
              <a:t>花同樣的錢，小型企</a:t>
            </a:r>
            <a:r>
              <a:rPr lang="zh-TW" altLang="en-US" sz="1300" b="1" i="0" u="none" dirty="0" smtClean="0">
                <a:solidFill>
                  <a:srgbClr val="000000"/>
                </a:solidFill>
                <a:latin typeface="微軟正黑體" panose="020B0604030504040204" pitchFamily="34" charset="-120"/>
                <a:ea typeface="微軟正黑體" panose="020B0604030504040204" pitchFamily="34" charset="-120"/>
              </a:rPr>
              <a:t>企業老闆</a:t>
            </a:r>
            <a:r>
              <a:rPr lang="zh" sz="1300" b="1" i="0" u="none" dirty="0" smtClean="0">
                <a:solidFill>
                  <a:srgbClr val="000000"/>
                </a:solidFill>
                <a:latin typeface="微軟正黑體" panose="020B0604030504040204" pitchFamily="34" charset="-120"/>
                <a:ea typeface="微軟正黑體" panose="020B0604030504040204" pitchFamily="34" charset="-120"/>
              </a:rPr>
              <a:t>期待得到更好的成果</a:t>
            </a:r>
          </a:p>
          <a:p>
            <a:pPr marL="214313" marR="0" lvl="0" indent="-214313" algn="l" defTabSz="685800" rtl="0" eaLnBrk="1" fontAlgn="auto" latinLnBrk="0" hangingPunct="1">
              <a:lnSpc>
                <a:spcPct val="100000"/>
              </a:lnSpc>
              <a:spcBef>
                <a:spcPts val="0"/>
              </a:spcBef>
              <a:spcAft>
                <a:spcPts val="0"/>
              </a:spcAft>
              <a:buClrTx/>
              <a:buSzTx/>
              <a:buFont typeface="Arial" charset="0"/>
              <a:buChar char="•"/>
              <a:tabLst/>
              <a:defRPr/>
            </a:pPr>
            <a:endParaRPr kumimoji="0" lang="en-US" sz="135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zh" sz="1300" b="1" i="0" u="none" dirty="0" smtClean="0">
                <a:solidFill>
                  <a:srgbClr val="000000"/>
                </a:solidFill>
                <a:latin typeface="微軟正黑體" panose="020B0604030504040204" pitchFamily="34" charset="-120"/>
                <a:ea typeface="微軟正黑體" panose="020B0604030504040204" pitchFamily="34" charset="-120"/>
              </a:rPr>
              <a:t>為什麼？</a:t>
            </a:r>
          </a:p>
          <a:p>
            <a:pPr marL="214313" marR="0" lvl="0" indent="-214313" algn="l" defTabSz="685800" rtl="0" eaLnBrk="1" fontAlgn="auto" latinLnBrk="0" hangingPunct="1">
              <a:lnSpc>
                <a:spcPct val="100000"/>
              </a:lnSpc>
              <a:spcBef>
                <a:spcPts val="0"/>
              </a:spcBef>
              <a:spcAft>
                <a:spcPts val="0"/>
              </a:spcAft>
              <a:buClrTx/>
              <a:buSzTx/>
              <a:buFont typeface="Arial" charset="0"/>
              <a:buChar char="•"/>
              <a:tabLst/>
              <a:defRPr/>
            </a:pPr>
            <a:r>
              <a:rPr lang="zh" sz="1300" b="1" i="0" u="none" dirty="0" smtClean="0">
                <a:solidFill>
                  <a:srgbClr val="000000"/>
                </a:solidFill>
                <a:latin typeface="微軟正黑體" panose="020B0604030504040204" pitchFamily="34" charset="-120"/>
                <a:ea typeface="微軟正黑體" panose="020B0604030504040204" pitchFamily="34" charset="-120"/>
              </a:rPr>
              <a:t>軟體價格不高</a:t>
            </a:r>
            <a:r>
              <a:rPr lang="zh-TW" altLang="en-US" sz="1300" b="1" dirty="0" smtClean="0">
                <a:solidFill>
                  <a:srgbClr val="000000"/>
                </a:solidFill>
                <a:latin typeface="微軟正黑體" panose="020B0604030504040204" pitchFamily="34" charset="-120"/>
                <a:ea typeface="微軟正黑體" panose="020B0604030504040204" pitchFamily="34" charset="-120"/>
              </a:rPr>
              <a:t>，</a:t>
            </a:r>
            <a:r>
              <a:rPr lang="zh" sz="1300" b="1" i="0" u="none" dirty="0" smtClean="0">
                <a:solidFill>
                  <a:srgbClr val="000000"/>
                </a:solidFill>
                <a:latin typeface="微軟正黑體" panose="020B0604030504040204" pitchFamily="34" charset="-120"/>
                <a:ea typeface="微軟正黑體" panose="020B0604030504040204" pitchFamily="34" charset="-120"/>
              </a:rPr>
              <a:t>時間無價</a:t>
            </a:r>
          </a:p>
          <a:p>
            <a:pPr marL="214313" marR="0" lvl="0" indent="-214313" algn="l" defTabSz="685800" rtl="0" eaLnBrk="1" fontAlgn="auto" latinLnBrk="0" hangingPunct="1">
              <a:lnSpc>
                <a:spcPct val="100000"/>
              </a:lnSpc>
              <a:spcBef>
                <a:spcPts val="0"/>
              </a:spcBef>
              <a:spcAft>
                <a:spcPts val="0"/>
              </a:spcAft>
              <a:buClrTx/>
              <a:buSzTx/>
              <a:buFont typeface="Arial" charset="0"/>
              <a:buChar char="•"/>
              <a:tabLst/>
              <a:defRPr/>
            </a:pPr>
            <a:r>
              <a:rPr lang="zh" sz="1300" b="1" i="0" u="none" dirty="0" smtClean="0">
                <a:solidFill>
                  <a:srgbClr val="000000"/>
                </a:solidFill>
                <a:latin typeface="微軟正黑體" panose="020B0604030504040204" pitchFamily="34" charset="-120"/>
                <a:ea typeface="微軟正黑體" panose="020B0604030504040204" pitchFamily="34" charset="-120"/>
              </a:rPr>
              <a:t>網站更複雜</a:t>
            </a:r>
          </a:p>
          <a:p>
            <a:pPr marL="214313" marR="0" lvl="0" indent="-214313" algn="l" defTabSz="685800" rtl="0" eaLnBrk="1" fontAlgn="auto" latinLnBrk="0" hangingPunct="1">
              <a:lnSpc>
                <a:spcPct val="100000"/>
              </a:lnSpc>
              <a:spcBef>
                <a:spcPts val="0"/>
              </a:spcBef>
              <a:spcAft>
                <a:spcPts val="0"/>
              </a:spcAft>
              <a:buClrTx/>
              <a:buSzTx/>
              <a:buFont typeface="Arial" charset="0"/>
              <a:buChar char="•"/>
              <a:tabLst/>
              <a:defRPr/>
            </a:pPr>
            <a:r>
              <a:rPr lang="zh" sz="1300" b="1" i="0" u="none" dirty="0" smtClean="0">
                <a:solidFill>
                  <a:srgbClr val="000000"/>
                </a:solidFill>
                <a:latin typeface="微軟正黑體" panose="020B0604030504040204" pitchFamily="34" charset="-120"/>
                <a:ea typeface="微軟正黑體" panose="020B0604030504040204" pitchFamily="34" charset="-120"/>
              </a:rPr>
              <a:t>關鍵是設計和用戶體驗 </a:t>
            </a:r>
          </a:p>
          <a:p>
            <a:pPr marL="214313" marR="0" lvl="0" indent="-214313" algn="l" defTabSz="685800" rtl="0" eaLnBrk="1" fontAlgn="auto" latinLnBrk="0" hangingPunct="1">
              <a:lnSpc>
                <a:spcPct val="100000"/>
              </a:lnSpc>
              <a:spcBef>
                <a:spcPts val="0"/>
              </a:spcBef>
              <a:spcAft>
                <a:spcPts val="0"/>
              </a:spcAft>
              <a:buClrTx/>
              <a:buSzTx/>
              <a:buFont typeface="Arial" charset="0"/>
              <a:buChar char="•"/>
              <a:tabLst/>
              <a:defRPr/>
            </a:pPr>
            <a:r>
              <a:rPr lang="zh" sz="1300" b="1" i="0" u="none" dirty="0" smtClean="0">
                <a:solidFill>
                  <a:srgbClr val="000000"/>
                </a:solidFill>
                <a:latin typeface="微軟正黑體" panose="020B0604030504040204" pitchFamily="34" charset="-120"/>
                <a:ea typeface="微軟正黑體" panose="020B0604030504040204" pitchFamily="34" charset="-120"/>
              </a:rPr>
              <a:t>他們希望自己掌控完成的網站 </a:t>
            </a:r>
          </a:p>
        </p:txBody>
      </p:sp>
    </p:spTree>
    <p:extLst>
      <p:ext uri="{BB962C8B-B14F-4D97-AF65-F5344CB8AC3E}">
        <p14:creationId xmlns:p14="http://schemas.microsoft.com/office/powerpoint/2010/main" val="681534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
            <a:ext cx="9258300" cy="5143501"/>
          </a:xfrm>
          <a:prstGeom prst="rect">
            <a:avLst/>
          </a:prstGeom>
        </p:spPr>
      </p:pic>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924138">
            <a:off x="3807307" y="3188005"/>
            <a:ext cx="1272543" cy="600425"/>
          </a:xfrm>
          <a:prstGeom prst="rect">
            <a:avLst/>
          </a:prstGeom>
        </p:spPr>
      </p:pic>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967976">
            <a:off x="3682527" y="3759484"/>
            <a:ext cx="1217334" cy="651695"/>
          </a:xfrm>
          <a:prstGeom prst="rect">
            <a:avLst/>
          </a:prstGeom>
          <a:scene3d>
            <a:camera prst="orthographicFront">
              <a:rot lat="20399999" lon="0" rev="0"/>
            </a:camera>
            <a:lightRig rig="threePt" dir="t"/>
          </a:scene3d>
        </p:spPr>
      </p:pic>
      <p:grpSp>
        <p:nvGrpSpPr>
          <p:cNvPr id="10" name="Group 9"/>
          <p:cNvGrpSpPr/>
          <p:nvPr/>
        </p:nvGrpSpPr>
        <p:grpSpPr>
          <a:xfrm>
            <a:off x="0" y="748946"/>
            <a:ext cx="9320114" cy="2823934"/>
            <a:chOff x="-263233" y="565333"/>
            <a:chExt cx="12426818" cy="3864978"/>
          </a:xfrm>
        </p:grpSpPr>
        <p:sp>
          <p:nvSpPr>
            <p:cNvPr id="6" name="Rectangle 5"/>
            <p:cNvSpPr/>
            <p:nvPr/>
          </p:nvSpPr>
          <p:spPr>
            <a:xfrm>
              <a:off x="-263233" y="565333"/>
              <a:ext cx="12344398" cy="3864978"/>
            </a:xfrm>
            <a:prstGeom prst="rect">
              <a:avLst/>
            </a:prstGeom>
            <a:solidFill>
              <a:schemeClr val="tx1">
                <a:lumMod val="85000"/>
                <a:lumOff val="15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endParaRPr lang="en-US" sz="1350" b="1" kern="0">
                <a:solidFill>
                  <a:srgbClr val="FFFFFF"/>
                </a:solidFill>
                <a:latin typeface="微軟正黑體" panose="020B0604030504040204" pitchFamily="34" charset="-120"/>
                <a:ea typeface="微軟正黑體" panose="020B0604030504040204" pitchFamily="34" charset="-120"/>
                <a:sym typeface="Calibri"/>
              </a:endParaRPr>
            </a:p>
          </p:txBody>
        </p:sp>
        <p:sp>
          <p:nvSpPr>
            <p:cNvPr id="7" name="TextBox 6"/>
            <p:cNvSpPr txBox="1"/>
            <p:nvPr/>
          </p:nvSpPr>
          <p:spPr>
            <a:xfrm>
              <a:off x="-180813" y="1360478"/>
              <a:ext cx="12344398" cy="1137344"/>
            </a:xfrm>
            <a:prstGeom prst="rect">
              <a:avLst/>
            </a:prstGeom>
            <a:noFill/>
          </p:spPr>
          <p:txBody>
            <a:bodyPr wrap="square" rtlCol="0">
              <a:spAutoFit/>
            </a:bodyPr>
            <a:lstStyle/>
            <a:p>
              <a:pPr algn="ctr" hangingPunct="0"/>
              <a:r>
                <a:rPr lang="x-none" sz="4800" b="1" kern="0" dirty="0" smtClean="0">
                  <a:solidFill>
                    <a:srgbClr val="FFFFFF"/>
                  </a:solidFill>
                  <a:latin typeface="微軟正黑體" panose="020B0604030504040204" pitchFamily="34" charset="-120"/>
                  <a:ea typeface="微軟正黑體" panose="020B0604030504040204" pitchFamily="34" charset="-120"/>
                  <a:sym typeface="Calibri"/>
                </a:rPr>
                <a:t>簡易。綜效。易達</a:t>
              </a:r>
              <a:endParaRPr lang="en-US" sz="5250" b="1" kern="0" dirty="0">
                <a:solidFill>
                  <a:srgbClr val="FFFFFF"/>
                </a:solidFill>
                <a:latin typeface="微軟正黑體" panose="020B0604030504040204" pitchFamily="34" charset="-120"/>
                <a:ea typeface="微軟正黑體" panose="020B0604030504040204" pitchFamily="34" charset="-120"/>
                <a:cs typeface="Pathway Gothic One" charset="0"/>
                <a:sym typeface="Calibri"/>
              </a:endParaRPr>
            </a:p>
          </p:txBody>
        </p:sp>
      </p:grpSp>
      <p:sp>
        <p:nvSpPr>
          <p:cNvPr id="2" name="Rectangle 1"/>
          <p:cNvSpPr/>
          <p:nvPr/>
        </p:nvSpPr>
        <p:spPr>
          <a:xfrm>
            <a:off x="-337955" y="2361970"/>
            <a:ext cx="9258298" cy="646331"/>
          </a:xfrm>
          <a:prstGeom prst="rect">
            <a:avLst/>
          </a:prstGeom>
        </p:spPr>
        <p:txBody>
          <a:bodyPr wrap="square">
            <a:spAutoFit/>
          </a:bodyPr>
          <a:lstStyle/>
          <a:p>
            <a:pPr marL="0" lvl="1" indent="457200" algn="ctr" hangingPunct="0"/>
            <a:r>
              <a:rPr lang="x-none" sz="3600" b="1" kern="0" dirty="0" smtClean="0">
                <a:solidFill>
                  <a:srgbClr val="FFFFFF"/>
                </a:solidFill>
                <a:latin typeface="微軟正黑體" panose="020B0604030504040204" pitchFamily="34" charset="-120"/>
                <a:ea typeface="微軟正黑體" panose="020B0604030504040204" pitchFamily="34" charset="-120"/>
                <a:sym typeface="Calibri"/>
              </a:rPr>
              <a:t>網站 </a:t>
            </a:r>
            <a:r>
              <a:rPr lang="en-US" altLang="zh-TW" sz="3600" b="1" dirty="0">
                <a:solidFill>
                  <a:srgbClr val="FFFFFF"/>
                </a:solidFill>
                <a:latin typeface="Pathway Gothic One" charset="0"/>
                <a:ea typeface="Pathway Gothic One" charset="0"/>
                <a:cs typeface="Pathway Gothic One" charset="0"/>
              </a:rPr>
              <a:t>I</a:t>
            </a:r>
            <a:r>
              <a:rPr lang="x-none" sz="3600" b="1" kern="0" dirty="0" smtClean="0">
                <a:solidFill>
                  <a:srgbClr val="FFFFFF"/>
                </a:solidFill>
                <a:latin typeface="微軟正黑體" panose="020B0604030504040204" pitchFamily="34" charset="-120"/>
                <a:ea typeface="微軟正黑體" panose="020B0604030504040204" pitchFamily="34" charset="-120"/>
                <a:sym typeface="Calibri"/>
              </a:rPr>
              <a:t> 維護 </a:t>
            </a:r>
            <a:r>
              <a:rPr lang="en-US" altLang="zh-TW" sz="3600" b="1" dirty="0">
                <a:solidFill>
                  <a:srgbClr val="FFFFFF"/>
                </a:solidFill>
                <a:latin typeface="Pathway Gothic One" charset="0"/>
                <a:ea typeface="Pathway Gothic One" charset="0"/>
                <a:cs typeface="Pathway Gothic One" charset="0"/>
              </a:rPr>
              <a:t>I</a:t>
            </a:r>
            <a:r>
              <a:rPr lang="x-none" sz="3600" b="1" kern="0" dirty="0" smtClean="0">
                <a:solidFill>
                  <a:srgbClr val="FFFFFF"/>
                </a:solidFill>
                <a:latin typeface="微軟正黑體" panose="020B0604030504040204" pitchFamily="34" charset="-120"/>
                <a:ea typeface="微軟正黑體" panose="020B0604030504040204" pitchFamily="34" charset="-120"/>
                <a:sym typeface="Calibri"/>
              </a:rPr>
              <a:t> </a:t>
            </a:r>
            <a:r>
              <a:rPr lang="zh-TW" altLang="en-US" sz="3600" b="1" kern="0" dirty="0" smtClean="0">
                <a:solidFill>
                  <a:srgbClr val="FFFFFF"/>
                </a:solidFill>
                <a:latin typeface="微軟正黑體" panose="020B0604030504040204" pitchFamily="34" charset="-120"/>
                <a:ea typeface="微軟正黑體" panose="020B0604030504040204" pitchFamily="34" charset="-120"/>
                <a:sym typeface="Calibri"/>
              </a:rPr>
              <a:t>社交媒體</a:t>
            </a:r>
            <a:r>
              <a:rPr lang="x-none" sz="3600" b="1" kern="0" dirty="0" smtClean="0">
                <a:solidFill>
                  <a:srgbClr val="FFFFFF"/>
                </a:solidFill>
                <a:latin typeface="微軟正黑體" panose="020B0604030504040204" pitchFamily="34" charset="-120"/>
                <a:ea typeface="微軟正黑體" panose="020B0604030504040204" pitchFamily="34" charset="-120"/>
                <a:sym typeface="Calibri"/>
              </a:rPr>
              <a:t> </a:t>
            </a:r>
            <a:r>
              <a:rPr lang="en-US" altLang="zh-TW" sz="3600" b="1" dirty="0">
                <a:solidFill>
                  <a:srgbClr val="FFFFFF"/>
                </a:solidFill>
                <a:latin typeface="Pathway Gothic One" charset="0"/>
                <a:ea typeface="Pathway Gothic One" charset="0"/>
                <a:cs typeface="Pathway Gothic One" charset="0"/>
              </a:rPr>
              <a:t>I</a:t>
            </a:r>
            <a:r>
              <a:rPr lang="x-none" sz="3600" b="1" kern="0" dirty="0" smtClean="0">
                <a:solidFill>
                  <a:srgbClr val="FFFFFF"/>
                </a:solidFill>
                <a:latin typeface="微軟正黑體" panose="020B0604030504040204" pitchFamily="34" charset="-120"/>
                <a:ea typeface="微軟正黑體" panose="020B0604030504040204" pitchFamily="34" charset="-120"/>
                <a:sym typeface="Calibri"/>
              </a:rPr>
              <a:t> </a:t>
            </a:r>
            <a:r>
              <a:rPr lang="zh-TW" altLang="en-US" sz="3600" b="1" kern="0" dirty="0" smtClean="0">
                <a:solidFill>
                  <a:srgbClr val="FFFFFF"/>
                </a:solidFill>
                <a:latin typeface="微軟正黑體" panose="020B0604030504040204" pitchFamily="34" charset="-120"/>
                <a:ea typeface="微軟正黑體" panose="020B0604030504040204" pitchFamily="34" charset="-120"/>
                <a:sym typeface="Calibri"/>
              </a:rPr>
              <a:t>數碼</a:t>
            </a:r>
            <a:r>
              <a:rPr lang="x-none" sz="3600" b="1" kern="0" dirty="0" smtClean="0">
                <a:solidFill>
                  <a:srgbClr val="FFFFFF"/>
                </a:solidFill>
                <a:latin typeface="微軟正黑體" panose="020B0604030504040204" pitchFamily="34" charset="-120"/>
                <a:ea typeface="微軟正黑體" panose="020B0604030504040204" pitchFamily="34" charset="-120"/>
                <a:sym typeface="Calibri"/>
              </a:rPr>
              <a:t>行銷 </a:t>
            </a:r>
            <a:r>
              <a:rPr lang="en-US" altLang="zh-TW" sz="3600" b="1" dirty="0">
                <a:solidFill>
                  <a:srgbClr val="FFFFFF"/>
                </a:solidFill>
                <a:latin typeface="Pathway Gothic One" charset="0"/>
                <a:ea typeface="Pathway Gothic One" charset="0"/>
                <a:cs typeface="Pathway Gothic One" charset="0"/>
              </a:rPr>
              <a:t>I</a:t>
            </a:r>
            <a:r>
              <a:rPr lang="x-none" sz="3600" b="1" kern="0" dirty="0" smtClean="0">
                <a:solidFill>
                  <a:srgbClr val="FFFFFF"/>
                </a:solidFill>
                <a:latin typeface="微軟正黑體" panose="020B0604030504040204" pitchFamily="34" charset="-120"/>
                <a:ea typeface="微軟正黑體" panose="020B0604030504040204" pitchFamily="34" charset="-120"/>
                <a:sym typeface="Calibri"/>
              </a:rPr>
              <a:t> 選擇</a:t>
            </a:r>
          </a:p>
        </p:txBody>
      </p:sp>
    </p:spTree>
    <p:extLst>
      <p:ext uri="{BB962C8B-B14F-4D97-AF65-F5344CB8AC3E}">
        <p14:creationId xmlns:p14="http://schemas.microsoft.com/office/powerpoint/2010/main" val="2005600270"/>
      </p:ext>
    </p:extLst>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
            <a:ext cx="9144000" cy="5143501"/>
          </a:xfrm>
          <a:prstGeom prst="rect">
            <a:avLst/>
          </a:prstGeom>
        </p:spPr>
      </p:pic>
      <p:sp>
        <p:nvSpPr>
          <p:cNvPr id="3" name="Rectangle 2"/>
          <p:cNvSpPr/>
          <p:nvPr/>
        </p:nvSpPr>
        <p:spPr>
          <a:xfrm>
            <a:off x="0" y="3671047"/>
            <a:ext cx="9144000" cy="1223682"/>
          </a:xfrm>
          <a:prstGeom prst="rect">
            <a:avLst/>
          </a:prstGeom>
          <a:solidFill>
            <a:srgbClr val="00B0F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軟正黑體" panose="020B0604030504040204" pitchFamily="34" charset="-120"/>
              <a:ea typeface="微軟正黑體" panose="020B0604030504040204" pitchFamily="34" charset="-120"/>
            </a:endParaRPr>
          </a:p>
        </p:txBody>
      </p:sp>
      <p:sp>
        <p:nvSpPr>
          <p:cNvPr id="9" name="TextBox 8"/>
          <p:cNvSpPr txBox="1"/>
          <p:nvPr/>
        </p:nvSpPr>
        <p:spPr>
          <a:xfrm>
            <a:off x="134471" y="3821223"/>
            <a:ext cx="8861611" cy="892552"/>
          </a:xfrm>
          <a:prstGeom prst="rect">
            <a:avLst/>
          </a:prstGeom>
          <a:noFill/>
        </p:spPr>
        <p:txBody>
          <a:bodyPr wrap="square" rtlCol="0">
            <a:spAutoFit/>
          </a:bodyPr>
          <a:lstStyle/>
          <a:p>
            <a:pPr algn="ctr"/>
            <a:r>
              <a:rPr lang="zh" sz="3600" b="1" i="0" dirty="0" smtClean="0">
                <a:solidFill>
                  <a:srgbClr val="FFFFFF"/>
                </a:solidFill>
                <a:latin typeface="微軟正黑體" panose="020B0604030504040204" pitchFamily="34" charset="-120"/>
                <a:ea typeface="微軟正黑體" panose="020B0604030504040204" pitchFamily="34" charset="-120"/>
              </a:rPr>
              <a:t>B2B服務</a:t>
            </a:r>
          </a:p>
          <a:p>
            <a:pPr algn="ctr"/>
            <a:r>
              <a:rPr lang="zh" sz="1600" b="1" i="0" dirty="0" smtClean="0">
                <a:solidFill>
                  <a:srgbClr val="FFFFFF"/>
                </a:solidFill>
                <a:latin typeface="+mn-ea"/>
              </a:rPr>
              <a:t>夥伴商店計畫 l 獨家品牌 </a:t>
            </a:r>
          </a:p>
        </p:txBody>
      </p:sp>
    </p:spTree>
    <p:extLst>
      <p:ext uri="{BB962C8B-B14F-4D97-AF65-F5344CB8AC3E}">
        <p14:creationId xmlns:p14="http://schemas.microsoft.com/office/powerpoint/2010/main" val="2806839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3130378"/>
          </a:xfrm>
          <a:prstGeom prst="rect">
            <a:avLst/>
          </a:prstGeom>
        </p:spPr>
      </p:pic>
      <p:sp>
        <p:nvSpPr>
          <p:cNvPr id="7" name="Rectangle 6"/>
          <p:cNvSpPr/>
          <p:nvPr/>
        </p:nvSpPr>
        <p:spPr>
          <a:xfrm>
            <a:off x="152400" y="3073235"/>
            <a:ext cx="3505200" cy="830997"/>
          </a:xfrm>
          <a:prstGeom prst="rect">
            <a:avLst/>
          </a:prstGeom>
        </p:spPr>
        <p:txBody>
          <a:bodyPr wrap="square">
            <a:spAutoFit/>
          </a:bodyPr>
          <a:lstStyle/>
          <a:p>
            <a:r>
              <a:rPr lang="zh" sz="2400" b="1" i="0" dirty="0" smtClean="0">
                <a:solidFill>
                  <a:srgbClr val="57585A"/>
                </a:solidFill>
                <a:latin typeface="+mn-ea"/>
              </a:rPr>
              <a:t>您知道嗎？</a:t>
            </a:r>
          </a:p>
          <a:p>
            <a:endParaRPr lang="en-US" sz="2400" b="1" dirty="0">
              <a:latin typeface="+mn-ea"/>
              <a:cs typeface="Calibri" charset="0"/>
            </a:endParaRPr>
          </a:p>
        </p:txBody>
      </p:sp>
      <p:sp>
        <p:nvSpPr>
          <p:cNvPr id="4" name="TextBox 3"/>
          <p:cNvSpPr txBox="1"/>
          <p:nvPr/>
        </p:nvSpPr>
        <p:spPr>
          <a:xfrm>
            <a:off x="152400" y="3582173"/>
            <a:ext cx="7978140" cy="369332"/>
          </a:xfrm>
          <a:prstGeom prst="rect">
            <a:avLst/>
          </a:prstGeom>
          <a:noFill/>
        </p:spPr>
        <p:txBody>
          <a:bodyPr wrap="square" rtlCol="0">
            <a:spAutoFit/>
          </a:bodyPr>
          <a:lstStyle/>
          <a:p>
            <a:r>
              <a:rPr lang="zh" sz="1800" b="1" i="0" dirty="0" smtClean="0">
                <a:solidFill>
                  <a:srgbClr val="404040"/>
                </a:solidFill>
                <a:latin typeface="+mn-ea"/>
              </a:rPr>
              <a:t>相較其他行銷方式，推薦行銷可產生3到5倍的對話機率</a:t>
            </a:r>
          </a:p>
        </p:txBody>
      </p:sp>
      <p:sp>
        <p:nvSpPr>
          <p:cNvPr id="5" name="TextBox 4"/>
          <p:cNvSpPr txBox="1"/>
          <p:nvPr/>
        </p:nvSpPr>
        <p:spPr>
          <a:xfrm>
            <a:off x="152400" y="3934227"/>
            <a:ext cx="7978140" cy="369332"/>
          </a:xfrm>
          <a:prstGeom prst="rect">
            <a:avLst/>
          </a:prstGeom>
          <a:noFill/>
        </p:spPr>
        <p:txBody>
          <a:bodyPr wrap="square" rtlCol="0">
            <a:spAutoFit/>
          </a:bodyPr>
          <a:lstStyle/>
          <a:p>
            <a:r>
              <a:rPr lang="zh" sz="1800" b="1" i="0" dirty="0" smtClean="0">
                <a:solidFill>
                  <a:srgbClr val="404040"/>
                </a:solidFill>
                <a:latin typeface="+mn-ea"/>
              </a:rPr>
              <a:t>推薦顧客的終身價值比其他顧客高25％</a:t>
            </a:r>
          </a:p>
        </p:txBody>
      </p:sp>
      <p:sp>
        <p:nvSpPr>
          <p:cNvPr id="6" name="TextBox 5"/>
          <p:cNvSpPr txBox="1"/>
          <p:nvPr/>
        </p:nvSpPr>
        <p:spPr>
          <a:xfrm>
            <a:off x="152400" y="4302733"/>
            <a:ext cx="7978140" cy="369332"/>
          </a:xfrm>
          <a:prstGeom prst="rect">
            <a:avLst/>
          </a:prstGeom>
          <a:noFill/>
        </p:spPr>
        <p:txBody>
          <a:bodyPr wrap="square" rtlCol="0">
            <a:spAutoFit/>
          </a:bodyPr>
          <a:lstStyle/>
          <a:p>
            <a:r>
              <a:rPr lang="zh" sz="1800" b="1" i="0" dirty="0" smtClean="0">
                <a:solidFill>
                  <a:srgbClr val="404040"/>
                </a:solidFill>
                <a:latin typeface="+mn-ea"/>
              </a:rPr>
              <a:t>透過推薦而來的顧客消費比平均高出200％</a:t>
            </a:r>
          </a:p>
        </p:txBody>
      </p:sp>
      <p:sp>
        <p:nvSpPr>
          <p:cNvPr id="8" name="TextBox 7"/>
          <p:cNvSpPr txBox="1"/>
          <p:nvPr/>
        </p:nvSpPr>
        <p:spPr>
          <a:xfrm>
            <a:off x="152400" y="4670429"/>
            <a:ext cx="8913906" cy="369332"/>
          </a:xfrm>
          <a:prstGeom prst="rect">
            <a:avLst/>
          </a:prstGeom>
          <a:noFill/>
        </p:spPr>
        <p:txBody>
          <a:bodyPr wrap="square" rtlCol="0">
            <a:spAutoFit/>
          </a:bodyPr>
          <a:lstStyle/>
          <a:p>
            <a:r>
              <a:rPr lang="zh" sz="1800" b="1" i="0" dirty="0" smtClean="0">
                <a:solidFill>
                  <a:srgbClr val="404040"/>
                </a:solidFill>
                <a:latin typeface="+mn-ea"/>
              </a:rPr>
              <a:t>參與推薦行銷計畫的顧客可有平均9.7%的業績成長</a:t>
            </a:r>
          </a:p>
        </p:txBody>
      </p:sp>
    </p:spTree>
    <p:extLst>
      <p:ext uri="{BB962C8B-B14F-4D97-AF65-F5344CB8AC3E}">
        <p14:creationId xmlns:p14="http://schemas.microsoft.com/office/powerpoint/2010/main" val="500041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p:tgtEl>
                                          <p:spTgt spid="6"/>
                                        </p:tgtEl>
                                        <p:attrNameLst>
                                          <p:attrName>ppt_y</p:attrName>
                                        </p:attrNameLst>
                                      </p:cBhvr>
                                      <p:tavLst>
                                        <p:tav tm="0">
                                          <p:val>
                                            <p:strVal val="#ppt_y+#ppt_h*1.125000"/>
                                          </p:val>
                                        </p:tav>
                                        <p:tav tm="100000">
                                          <p:val>
                                            <p:strVal val="#ppt_y"/>
                                          </p:val>
                                        </p:tav>
                                      </p:tavLst>
                                    </p:anim>
                                    <p:animEffect transition="in" filter="wipe(up)">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p:tgtEl>
                                          <p:spTgt spid="8"/>
                                        </p:tgtEl>
                                        <p:attrNameLst>
                                          <p:attrName>ppt_y</p:attrName>
                                        </p:attrNameLst>
                                      </p:cBhvr>
                                      <p:tavLst>
                                        <p:tav tm="0">
                                          <p:val>
                                            <p:strVal val="#ppt_y+#ppt_h*1.125000"/>
                                          </p:val>
                                        </p:tav>
                                        <p:tav tm="100000">
                                          <p:val>
                                            <p:strVal val="#ppt_y"/>
                                          </p:val>
                                        </p:tav>
                                      </p:tavLst>
                                    </p:anim>
                                    <p:animEffect transition="in" filter="wipe(up)">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9144000" cy="3429001"/>
          </a:xfrm>
          <a:prstGeom prst="rect">
            <a:avLst/>
          </a:prstGeom>
        </p:spPr>
      </p:pic>
      <p:sp>
        <p:nvSpPr>
          <p:cNvPr id="8" name="Rectangle 7"/>
          <p:cNvSpPr/>
          <p:nvPr/>
        </p:nvSpPr>
        <p:spPr>
          <a:xfrm>
            <a:off x="0" y="3531702"/>
            <a:ext cx="9144000" cy="1477328"/>
          </a:xfrm>
          <a:prstGeom prst="rect">
            <a:avLst/>
          </a:prstGeom>
        </p:spPr>
        <p:txBody>
          <a:bodyPr wrap="square">
            <a:spAutoFit/>
          </a:bodyPr>
          <a:lstStyle/>
          <a:p>
            <a:pPr algn="ctr"/>
            <a:r>
              <a:rPr lang="zh" sz="1800" b="1" i="0" dirty="0" smtClean="0">
                <a:solidFill>
                  <a:srgbClr val="57585A"/>
                </a:solidFill>
                <a:latin typeface="+mn-ea"/>
              </a:rPr>
              <a:t>SHOP.COM擁有超</a:t>
            </a:r>
            <a:r>
              <a:rPr lang="zh" sz="1800" b="1" i="0" dirty="0" smtClean="0">
                <a:solidFill>
                  <a:srgbClr val="57585A"/>
                </a:solidFill>
                <a:latin typeface="+mn-ea"/>
              </a:rPr>
              <a:t>過</a:t>
            </a:r>
            <a:r>
              <a:rPr lang="en-US" altLang="zh" b="1" dirty="0" smtClean="0">
                <a:solidFill>
                  <a:srgbClr val="57585A"/>
                </a:solidFill>
                <a:latin typeface="+mn-ea"/>
              </a:rPr>
              <a:t>11</a:t>
            </a:r>
            <a:r>
              <a:rPr lang="zh" sz="1800" b="1" i="0" dirty="0" smtClean="0">
                <a:solidFill>
                  <a:srgbClr val="57585A"/>
                </a:solidFill>
                <a:latin typeface="+mn-ea"/>
              </a:rPr>
              <a:t>萬</a:t>
            </a:r>
            <a:r>
              <a:rPr lang="zh" sz="1800" b="1" i="0" dirty="0" smtClean="0">
                <a:solidFill>
                  <a:srgbClr val="57585A"/>
                </a:solidFill>
                <a:latin typeface="+mn-ea"/>
              </a:rPr>
              <a:t>位忠實顧客，</a:t>
            </a:r>
            <a:endParaRPr lang="en-US" altLang="zh" sz="1800" b="1" i="0" dirty="0" smtClean="0">
              <a:solidFill>
                <a:srgbClr val="57585A"/>
              </a:solidFill>
              <a:latin typeface="+mn-ea"/>
            </a:endParaRPr>
          </a:p>
          <a:p>
            <a:pPr algn="ctr"/>
            <a:r>
              <a:rPr lang="zh" sz="1800" b="1" i="0" dirty="0" smtClean="0">
                <a:solidFill>
                  <a:srgbClr val="57585A"/>
                </a:solidFill>
                <a:latin typeface="+mn-ea"/>
              </a:rPr>
              <a:t>他們渴望獲得本地商家推薦</a:t>
            </a:r>
          </a:p>
          <a:p>
            <a:pPr algn="ctr"/>
            <a:endParaRPr lang="en-US" b="1" dirty="0">
              <a:solidFill>
                <a:srgbClr val="57585A"/>
              </a:solidFill>
              <a:latin typeface="+mn-ea"/>
              <a:cs typeface="Calibri" charset="0"/>
            </a:endParaRPr>
          </a:p>
          <a:p>
            <a:pPr algn="ctr"/>
            <a:r>
              <a:rPr lang="zh" sz="1800" b="1" i="0" dirty="0" smtClean="0">
                <a:solidFill>
                  <a:srgbClr val="57585A"/>
                </a:solidFill>
                <a:latin typeface="+mn-ea"/>
              </a:rPr>
              <a:t>透過超過</a:t>
            </a:r>
            <a:r>
              <a:rPr lang="zh" sz="1800" b="1" i="0" dirty="0" smtClean="0">
                <a:solidFill>
                  <a:srgbClr val="57585A"/>
                </a:solidFill>
                <a:latin typeface="+mn-ea"/>
              </a:rPr>
              <a:t>2萬</a:t>
            </a:r>
            <a:r>
              <a:rPr lang="zh" sz="1800" b="1" i="0" dirty="0" smtClean="0">
                <a:solidFill>
                  <a:srgbClr val="57585A"/>
                </a:solidFill>
                <a:latin typeface="+mn-ea"/>
              </a:rPr>
              <a:t>個SHOP.COM網站，</a:t>
            </a:r>
            <a:endParaRPr lang="en-US" altLang="zh" sz="1800" b="1" i="0" dirty="0" smtClean="0">
              <a:solidFill>
                <a:srgbClr val="57585A"/>
              </a:solidFill>
              <a:latin typeface="+mn-ea"/>
            </a:endParaRPr>
          </a:p>
          <a:p>
            <a:pPr algn="ctr"/>
            <a:r>
              <a:rPr lang="zh" sz="1800" b="1" i="0" dirty="0" smtClean="0">
                <a:solidFill>
                  <a:srgbClr val="57585A"/>
                </a:solidFill>
                <a:latin typeface="+mn-ea"/>
              </a:rPr>
              <a:t>SHOP.COM可以引介</a:t>
            </a:r>
            <a:r>
              <a:rPr lang="zh" altLang="zh-TW" b="1" dirty="0" smtClean="0">
                <a:solidFill>
                  <a:srgbClr val="57585A"/>
                </a:solidFill>
                <a:latin typeface="+mn-ea"/>
              </a:rPr>
              <a:t>（</a:t>
            </a:r>
            <a:r>
              <a:rPr lang="zh" altLang="zh-TW" b="1" dirty="0">
                <a:solidFill>
                  <a:srgbClr val="57585A"/>
                </a:solidFill>
                <a:latin typeface="+mn-ea"/>
              </a:rPr>
              <a:t>推薦</a:t>
            </a:r>
            <a:r>
              <a:rPr lang="zh" altLang="zh-TW" b="1" dirty="0" smtClean="0">
                <a:solidFill>
                  <a:srgbClr val="57585A"/>
                </a:solidFill>
                <a:latin typeface="+mn-ea"/>
              </a:rPr>
              <a:t>）</a:t>
            </a:r>
            <a:r>
              <a:rPr lang="zh" sz="1800" b="1" i="0" dirty="0" smtClean="0">
                <a:solidFill>
                  <a:srgbClr val="57585A"/>
                </a:solidFill>
                <a:latin typeface="+mn-ea"/>
              </a:rPr>
              <a:t>我們的忠實顧客</a:t>
            </a:r>
            <a:r>
              <a:rPr lang="zh-TW" altLang="en-US" sz="1800" b="1" i="0" dirty="0" smtClean="0">
                <a:solidFill>
                  <a:srgbClr val="57585A"/>
                </a:solidFill>
                <a:latin typeface="微軟正黑體" panose="020B0604030504040204" pitchFamily="34" charset="-120"/>
                <a:ea typeface="微軟正黑體" panose="020B0604030504040204" pitchFamily="34" charset="-120"/>
              </a:rPr>
              <a:t>至您的網站</a:t>
            </a:r>
            <a:endParaRPr lang="zh" sz="1800" b="1" i="0" dirty="0" smtClean="0">
              <a:solidFill>
                <a:srgbClr val="57585A"/>
              </a:solidFill>
              <a:latin typeface="+mn-ea"/>
            </a:endParaRPr>
          </a:p>
        </p:txBody>
      </p:sp>
    </p:spTree>
    <p:extLst>
      <p:ext uri="{BB962C8B-B14F-4D97-AF65-F5344CB8AC3E}">
        <p14:creationId xmlns:p14="http://schemas.microsoft.com/office/powerpoint/2010/main" val="59990756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032" y="1"/>
            <a:ext cx="9156032" cy="1428750"/>
          </a:xfrm>
          <a:prstGeom prst="rect">
            <a:avLst/>
          </a:prstGeom>
        </p:spPr>
      </p:pic>
      <p:sp>
        <p:nvSpPr>
          <p:cNvPr id="7" name="Rectangle 6"/>
          <p:cNvSpPr/>
          <p:nvPr/>
        </p:nvSpPr>
        <p:spPr>
          <a:xfrm>
            <a:off x="78022" y="1819960"/>
            <a:ext cx="4493978" cy="2292935"/>
          </a:xfrm>
          <a:prstGeom prst="rect">
            <a:avLst/>
          </a:prstGeom>
        </p:spPr>
        <p:txBody>
          <a:bodyPr wrap="square">
            <a:spAutoFit/>
          </a:bodyPr>
          <a:lstStyle/>
          <a:p>
            <a:pPr marL="285750" indent="-285750">
              <a:spcAft>
                <a:spcPts val="600"/>
              </a:spcAft>
              <a:buFont typeface="Arial" charset="0"/>
              <a:buChar char="•"/>
            </a:pPr>
            <a:r>
              <a:rPr lang="zh" sz="1600" b="1" i="0" dirty="0" smtClean="0">
                <a:solidFill>
                  <a:srgbClr val="57585A"/>
                </a:solidFill>
                <a:latin typeface="微軟正黑體" panose="020B0604030504040204" pitchFamily="34" charset="-120"/>
                <a:ea typeface="微軟正黑體" panose="020B0604030504040204" pitchFamily="34" charset="-120"/>
              </a:rPr>
              <a:t>有品牌的店面和易於使用的工具，可幫助您在SHOP.COM上管理您的事業 </a:t>
            </a:r>
          </a:p>
          <a:p>
            <a:pPr marL="285750" indent="-285750">
              <a:spcAft>
                <a:spcPts val="600"/>
              </a:spcAft>
              <a:buFont typeface="Arial" charset="0"/>
              <a:buChar char="•"/>
            </a:pPr>
            <a:r>
              <a:rPr lang="zh" sz="1600" b="1" i="0" dirty="0" smtClean="0">
                <a:solidFill>
                  <a:srgbClr val="57585A"/>
                </a:solidFill>
                <a:latin typeface="微軟正黑體" panose="020B0604030504040204" pitchFamily="34" charset="-120"/>
                <a:ea typeface="微軟正黑體" panose="020B0604030504040204" pitchFamily="34" charset="-120"/>
              </a:rPr>
              <a:t>透過行動應用程式、</a:t>
            </a:r>
            <a:r>
              <a:rPr lang="zh-TW" altLang="en-US" sz="1600" b="1" i="0" dirty="0" smtClean="0">
                <a:solidFill>
                  <a:srgbClr val="57585A"/>
                </a:solidFill>
                <a:latin typeface="微軟正黑體" panose="020B0604030504040204" pitchFamily="34" charset="-120"/>
                <a:ea typeface="微軟正黑體" panose="020B0604030504040204" pitchFamily="34" charset="-120"/>
              </a:rPr>
              <a:t>社交媒體</a:t>
            </a:r>
            <a:r>
              <a:rPr lang="zh" sz="1600" b="1" i="0" dirty="0" smtClean="0">
                <a:solidFill>
                  <a:srgbClr val="57585A"/>
                </a:solidFill>
                <a:latin typeface="微軟正黑體" panose="020B0604030504040204" pitchFamily="34" charset="-120"/>
                <a:ea typeface="微軟正黑體" panose="020B0604030504040204" pitchFamily="34" charset="-120"/>
              </a:rPr>
              <a:t>、直接接觸與活動行銷計畫 </a:t>
            </a:r>
          </a:p>
          <a:p>
            <a:pPr marL="285750" indent="-285750">
              <a:spcAft>
                <a:spcPts val="600"/>
              </a:spcAft>
              <a:buFont typeface="Arial" charset="0"/>
              <a:buChar char="•"/>
            </a:pPr>
            <a:r>
              <a:rPr lang="zh" sz="1600" b="1" i="0" dirty="0" smtClean="0">
                <a:solidFill>
                  <a:srgbClr val="57585A"/>
                </a:solidFill>
                <a:latin typeface="微軟正黑體" panose="020B0604030504040204" pitchFamily="34" charset="-120"/>
                <a:ea typeface="微軟正黑體" panose="020B0604030504040204" pitchFamily="34" charset="-120"/>
              </a:rPr>
              <a:t>指派經驗豐富的業務和行銷團隊來支援您的帳戶</a:t>
            </a:r>
          </a:p>
          <a:p>
            <a:pPr marL="285750" indent="-285750">
              <a:spcAft>
                <a:spcPts val="600"/>
              </a:spcAft>
              <a:buFont typeface="Arial" charset="0"/>
              <a:buChar char="•"/>
            </a:pPr>
            <a:r>
              <a:rPr lang="zh" sz="1600" b="1" i="0" dirty="0" smtClean="0">
                <a:solidFill>
                  <a:srgbClr val="57585A"/>
                </a:solidFill>
                <a:latin typeface="微軟正黑體" panose="020B0604030504040204" pitchFamily="34" charset="-120"/>
                <a:ea typeface="微軟正黑體" panose="020B0604030504040204" pitchFamily="34" charset="-120"/>
              </a:rPr>
              <a:t> 可使用我們的多方位平台，全球商業機會，包括廣告展示、電子郵件行銷、社群等</a:t>
            </a:r>
          </a:p>
        </p:txBody>
      </p:sp>
      <p:sp>
        <p:nvSpPr>
          <p:cNvPr id="3" name="Rectangle 2"/>
          <p:cNvSpPr/>
          <p:nvPr/>
        </p:nvSpPr>
        <p:spPr>
          <a:xfrm>
            <a:off x="4646378" y="1820969"/>
            <a:ext cx="4572000" cy="907941"/>
          </a:xfrm>
          <a:prstGeom prst="rect">
            <a:avLst/>
          </a:prstGeom>
        </p:spPr>
        <p:txBody>
          <a:bodyPr>
            <a:spAutoFit/>
          </a:bodyPr>
          <a:lstStyle/>
          <a:p>
            <a:pPr marL="285750" indent="-285750">
              <a:spcAft>
                <a:spcPts val="600"/>
              </a:spcAft>
              <a:buFont typeface="Arial" charset="0"/>
              <a:buChar char="•"/>
            </a:pPr>
            <a:r>
              <a:rPr lang="zh" sz="1600" b="1" i="0" dirty="0" smtClean="0">
                <a:solidFill>
                  <a:srgbClr val="57585A"/>
                </a:solidFill>
                <a:latin typeface="微軟正黑體" panose="020B0604030504040204" pitchFamily="34" charset="-120"/>
                <a:ea typeface="微軟正黑體" panose="020B0604030504040204" pitchFamily="34" charset="-120"/>
              </a:rPr>
              <a:t>一個以人為本的分銷管道，將您的商店和產品推廣給數百萬名顧客 </a:t>
            </a:r>
          </a:p>
          <a:p>
            <a:pPr marL="285750" indent="-285750">
              <a:spcAft>
                <a:spcPts val="600"/>
              </a:spcAft>
              <a:buFont typeface="Arial" charset="0"/>
              <a:buChar char="•"/>
            </a:pPr>
            <a:r>
              <a:rPr lang="zh" sz="1600" b="1" i="0" dirty="0" smtClean="0">
                <a:solidFill>
                  <a:srgbClr val="57585A"/>
                </a:solidFill>
                <a:latin typeface="微軟正黑體" panose="020B0604030504040204" pitchFamily="34" charset="-120"/>
                <a:ea typeface="微軟正黑體" panose="020B0604030504040204" pitchFamily="34" charset="-120"/>
              </a:rPr>
              <a:t>您的產品與大型零售商並列／競爭的機會</a:t>
            </a:r>
          </a:p>
        </p:txBody>
      </p:sp>
      <p:sp>
        <p:nvSpPr>
          <p:cNvPr id="4" name="TextBox 3"/>
          <p:cNvSpPr txBox="1"/>
          <p:nvPr/>
        </p:nvSpPr>
        <p:spPr>
          <a:xfrm>
            <a:off x="605825" y="391210"/>
            <a:ext cx="7920317" cy="646331"/>
          </a:xfrm>
          <a:prstGeom prst="rect">
            <a:avLst/>
          </a:prstGeom>
          <a:noFill/>
        </p:spPr>
        <p:txBody>
          <a:bodyPr wrap="square" rtlCol="0">
            <a:spAutoFit/>
          </a:bodyPr>
          <a:lstStyle/>
          <a:p>
            <a:pPr algn="ctr"/>
            <a:r>
              <a:rPr lang="zh" sz="3600" b="1" i="0" dirty="0" smtClean="0">
                <a:solidFill>
                  <a:srgbClr val="FFFFFF"/>
                </a:solidFill>
                <a:latin typeface="微軟正黑體" panose="020B0604030504040204" pitchFamily="34" charset="-120"/>
                <a:ea typeface="微軟正黑體" panose="020B0604030504040204" pitchFamily="34" charset="-120"/>
              </a:rPr>
              <a:t>SHOP.COM夥伴商店的優勢</a:t>
            </a:r>
          </a:p>
        </p:txBody>
      </p:sp>
    </p:spTree>
    <p:extLst>
      <p:ext uri="{BB962C8B-B14F-4D97-AF65-F5344CB8AC3E}">
        <p14:creationId xmlns:p14="http://schemas.microsoft.com/office/powerpoint/2010/main" val="182086435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25669" y="252248"/>
            <a:ext cx="8466083" cy="788276"/>
            <a:chOff x="5880538" y="252248"/>
            <a:chExt cx="3011214" cy="788276"/>
          </a:xfrm>
        </p:grpSpPr>
        <p:sp>
          <p:nvSpPr>
            <p:cNvPr id="5" name="Rectangle 4"/>
            <p:cNvSpPr/>
            <p:nvPr/>
          </p:nvSpPr>
          <p:spPr>
            <a:xfrm>
              <a:off x="5880538" y="252248"/>
              <a:ext cx="3011214" cy="78827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latin typeface="微軟正黑體" panose="020B0604030504040204" pitchFamily="34" charset="-120"/>
                <a:ea typeface="微軟正黑體" panose="020B0604030504040204" pitchFamily="34" charset="-120"/>
              </a:endParaRPr>
            </a:p>
          </p:txBody>
        </p:sp>
        <p:sp>
          <p:nvSpPr>
            <p:cNvPr id="6" name="TextBox 5"/>
            <p:cNvSpPr txBox="1"/>
            <p:nvPr/>
          </p:nvSpPr>
          <p:spPr>
            <a:xfrm>
              <a:off x="5975131" y="323220"/>
              <a:ext cx="2822028" cy="707886"/>
            </a:xfrm>
            <a:prstGeom prst="rect">
              <a:avLst/>
            </a:prstGeom>
            <a:noFill/>
          </p:spPr>
          <p:txBody>
            <a:bodyPr wrap="square" rtlCol="0">
              <a:spAutoFit/>
            </a:bodyPr>
            <a:lstStyle/>
            <a:p>
              <a:pPr algn="ctr"/>
              <a:r>
                <a:rPr lang="zh-TW" altLang="en-US" sz="2000" b="1" dirty="0" smtClean="0">
                  <a:solidFill>
                    <a:srgbClr val="FFFFFF"/>
                  </a:solidFill>
                  <a:latin typeface="微軟正黑體" panose="020B0604030504040204" pitchFamily="34" charset="-120"/>
                  <a:ea typeface="微軟正黑體" panose="020B0604030504040204" pitchFamily="34" charset="-120"/>
                </a:rPr>
                <a:t>企業老闆</a:t>
              </a:r>
              <a:r>
                <a:rPr lang="x-none" sz="2000" b="1" dirty="0" smtClean="0">
                  <a:solidFill>
                    <a:srgbClr val="FFFFFF"/>
                  </a:solidFill>
                  <a:latin typeface="微軟正黑體" panose="020B0604030504040204" pitchFamily="34" charset="-120"/>
                  <a:ea typeface="微軟正黑體" panose="020B0604030504040204" pitchFamily="34" charset="-120"/>
                </a:rPr>
                <a:t>有花費與經常開支</a:t>
              </a:r>
            </a:p>
            <a:p>
              <a:pPr algn="ctr"/>
              <a:r>
                <a:rPr lang="x-none" sz="2000" b="1" dirty="0" smtClean="0">
                  <a:solidFill>
                    <a:srgbClr val="FFFFFF"/>
                  </a:solidFill>
                  <a:latin typeface="微軟正黑體" panose="020B0604030504040204" pitchFamily="34" charset="-120"/>
                  <a:ea typeface="微軟正黑體" panose="020B0604030504040204" pitchFamily="34" charset="-120"/>
                </a:rPr>
                <a:t>填寫企業支出評量表</a:t>
              </a:r>
            </a:p>
          </p:txBody>
        </p:sp>
      </p:grpSp>
      <p:sp>
        <p:nvSpPr>
          <p:cNvPr id="19" name="Rectangle 18"/>
          <p:cNvSpPr/>
          <p:nvPr/>
        </p:nvSpPr>
        <p:spPr>
          <a:xfrm>
            <a:off x="6054541" y="1371020"/>
            <a:ext cx="2713828" cy="2431435"/>
          </a:xfrm>
          <a:prstGeom prst="rect">
            <a:avLst/>
          </a:prstGeom>
        </p:spPr>
        <p:txBody>
          <a:bodyPr wrap="square">
            <a:spAutoFit/>
          </a:bodyPr>
          <a:lstStyle/>
          <a:p>
            <a:pPr marL="91440">
              <a:spcAft>
                <a:spcPts val="1200"/>
              </a:spcAft>
              <a:buSzPts val="1000"/>
              <a:tabLst>
                <a:tab pos="457200" algn="l"/>
              </a:tabLst>
            </a:pPr>
            <a:r>
              <a:rPr lang="x-none" sz="1600" b="1" dirty="0" smtClean="0">
                <a:solidFill>
                  <a:srgbClr val="262626"/>
                </a:solidFill>
                <a:latin typeface="微軟正黑體" panose="020B0604030504040204" pitchFamily="34" charset="-120"/>
                <a:ea typeface="微軟正黑體" panose="020B0604030504040204" pitchFamily="34" charset="-120"/>
              </a:rPr>
              <a:t>15分鐘諮詢表</a:t>
            </a:r>
          </a:p>
          <a:p>
            <a:pPr marL="434340" indent="-342900">
              <a:spcAft>
                <a:spcPts val="1200"/>
              </a:spcAft>
              <a:buSzPts val="1000"/>
              <a:buFont typeface="+mj-lt"/>
              <a:buAutoNum type="arabicPeriod"/>
              <a:tabLst>
                <a:tab pos="457200" algn="l"/>
              </a:tabLst>
            </a:pPr>
            <a:r>
              <a:rPr lang="x-none" sz="1600" b="1" dirty="0" smtClean="0">
                <a:solidFill>
                  <a:srgbClr val="262626"/>
                </a:solidFill>
                <a:latin typeface="微軟正黑體" panose="020B0604030504040204" pitchFamily="34" charset="-120"/>
                <a:ea typeface="微軟正黑體" panose="020B0604030504040204" pitchFamily="34" charset="-120"/>
              </a:rPr>
              <a:t>提問</a:t>
            </a:r>
          </a:p>
          <a:p>
            <a:pPr marL="434340" indent="-342900">
              <a:spcAft>
                <a:spcPts val="1200"/>
              </a:spcAft>
              <a:buSzPts val="1000"/>
              <a:buFont typeface="+mj-lt"/>
              <a:buAutoNum type="arabicPeriod"/>
              <a:tabLst>
                <a:tab pos="457200" algn="l"/>
              </a:tabLst>
            </a:pPr>
            <a:r>
              <a:rPr lang="x-none" sz="1600" b="1" dirty="0" smtClean="0">
                <a:solidFill>
                  <a:srgbClr val="262626"/>
                </a:solidFill>
                <a:latin typeface="微軟正黑體" panose="020B0604030504040204" pitchFamily="34" charset="-120"/>
                <a:ea typeface="微軟正黑體" panose="020B0604030504040204" pitchFamily="34" charset="-120"/>
              </a:rPr>
              <a:t>推薦最佳的夥伴</a:t>
            </a:r>
          </a:p>
          <a:p>
            <a:pPr marL="434340" indent="-342900">
              <a:spcAft>
                <a:spcPts val="1200"/>
              </a:spcAft>
              <a:buSzPts val="1000"/>
              <a:buFont typeface="+mj-lt"/>
              <a:buAutoNum type="arabicPeriod"/>
              <a:tabLst>
                <a:tab pos="457200" algn="l"/>
              </a:tabLst>
            </a:pPr>
            <a:r>
              <a:rPr lang="x-none" sz="1600" b="1" dirty="0" smtClean="0">
                <a:solidFill>
                  <a:srgbClr val="262626"/>
                </a:solidFill>
                <a:latin typeface="微軟正黑體" panose="020B0604030504040204" pitchFamily="34" charset="-120"/>
                <a:ea typeface="微軟正黑體" panose="020B0604030504040204" pitchFamily="34" charset="-120"/>
              </a:rPr>
              <a:t>簽下您的顧客成為優惠顧客</a:t>
            </a:r>
          </a:p>
          <a:p>
            <a:pPr marL="434340" indent="-342900">
              <a:spcAft>
                <a:spcPts val="1200"/>
              </a:spcAft>
              <a:buSzPts val="1000"/>
              <a:buFont typeface="+mj-lt"/>
              <a:buAutoNum type="arabicPeriod"/>
              <a:tabLst>
                <a:tab pos="457200" algn="l"/>
              </a:tabLst>
            </a:pPr>
            <a:r>
              <a:rPr lang="x-none" sz="1600" b="1" dirty="0" smtClean="0">
                <a:solidFill>
                  <a:srgbClr val="262626"/>
                </a:solidFill>
                <a:latin typeface="微軟正黑體" panose="020B0604030504040204" pitchFamily="34" charset="-120"/>
                <a:ea typeface="微軟正黑體" panose="020B0604030504040204" pitchFamily="34" charset="-120"/>
              </a:rPr>
              <a:t>告訴他們如何在特定商店消費並賺取現金回饋</a:t>
            </a:r>
          </a:p>
        </p:txBody>
      </p:sp>
      <p:pic>
        <p:nvPicPr>
          <p:cNvPr id="8" name="圖片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88813" y="1192512"/>
            <a:ext cx="2768199" cy="3582374"/>
          </a:xfrm>
          <a:prstGeom prst="rect">
            <a:avLst/>
          </a:prstGeom>
        </p:spPr>
      </p:pic>
      <p:pic>
        <p:nvPicPr>
          <p:cNvPr id="9" name="圖片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5669" y="1260489"/>
            <a:ext cx="2663144" cy="3446421"/>
          </a:xfrm>
          <a:prstGeom prst="rect">
            <a:avLst/>
          </a:prstGeom>
        </p:spPr>
      </p:pic>
    </p:spTree>
    <p:extLst>
      <p:ext uri="{BB962C8B-B14F-4D97-AF65-F5344CB8AC3E}">
        <p14:creationId xmlns:p14="http://schemas.microsoft.com/office/powerpoint/2010/main" val="388987184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6652" y="461764"/>
            <a:ext cx="8755257" cy="7882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latin typeface="微軟正黑體" panose="020B0604030504040204" pitchFamily="34" charset="-120"/>
              <a:ea typeface="微軟正黑體" panose="020B0604030504040204" pitchFamily="34" charset="-120"/>
            </a:endParaRPr>
          </a:p>
        </p:txBody>
      </p:sp>
      <p:sp>
        <p:nvSpPr>
          <p:cNvPr id="3" name="TextBox 2"/>
          <p:cNvSpPr txBox="1"/>
          <p:nvPr/>
        </p:nvSpPr>
        <p:spPr>
          <a:xfrm>
            <a:off x="490501" y="532735"/>
            <a:ext cx="7845117" cy="707886"/>
          </a:xfrm>
          <a:prstGeom prst="rect">
            <a:avLst/>
          </a:prstGeom>
          <a:solidFill>
            <a:srgbClr val="00B0F0"/>
          </a:solidFill>
        </p:spPr>
        <p:txBody>
          <a:bodyPr wrap="square" rtlCol="0">
            <a:spAutoFit/>
          </a:bodyPr>
          <a:lstStyle/>
          <a:p>
            <a:pPr algn="ctr"/>
            <a:r>
              <a:rPr lang="x-none" sz="2200" b="1" dirty="0" smtClean="0">
                <a:solidFill>
                  <a:srgbClr val="FFFFFF"/>
                </a:solidFill>
                <a:latin typeface="微軟正黑體" panose="020B0604030504040204" pitchFamily="34" charset="-120"/>
                <a:ea typeface="微軟正黑體" panose="020B0604030504040204" pitchFamily="34" charset="-120"/>
              </a:rPr>
              <a:t>分享產品推薦的最佳資源</a:t>
            </a:r>
          </a:p>
          <a:p>
            <a:pPr algn="ctr"/>
            <a:r>
              <a:rPr lang="x-none" b="1" dirty="0" smtClean="0">
                <a:solidFill>
                  <a:srgbClr val="FFFFFF"/>
                </a:solidFill>
                <a:latin typeface="微軟正黑體" panose="020B0604030504040204" pitchFamily="34" charset="-120"/>
                <a:ea typeface="微軟正黑體" panose="020B0604030504040204" pitchFamily="34" charset="-120"/>
              </a:rPr>
              <a:t>www.mawc411.com</a:t>
            </a:r>
          </a:p>
        </p:txBody>
      </p:sp>
      <p:pic>
        <p:nvPicPr>
          <p:cNvPr id="4" name="圖片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8192" y="1347288"/>
            <a:ext cx="2771033" cy="3586042"/>
          </a:xfrm>
          <a:prstGeom prst="rect">
            <a:avLst/>
          </a:prstGeom>
        </p:spPr>
      </p:pic>
      <p:pic>
        <p:nvPicPr>
          <p:cNvPr id="5" name="圖片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47561" y="1347288"/>
            <a:ext cx="2840161" cy="3675502"/>
          </a:xfrm>
          <a:prstGeom prst="rect">
            <a:avLst/>
          </a:prstGeom>
        </p:spPr>
      </p:pic>
      <p:pic>
        <p:nvPicPr>
          <p:cNvPr id="6" name="圖片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66058" y="1358854"/>
            <a:ext cx="2928864" cy="3273436"/>
          </a:xfrm>
          <a:prstGeom prst="rect">
            <a:avLst/>
          </a:prstGeom>
        </p:spPr>
      </p:pic>
    </p:spTree>
    <p:extLst>
      <p:ext uri="{BB962C8B-B14F-4D97-AF65-F5344CB8AC3E}">
        <p14:creationId xmlns:p14="http://schemas.microsoft.com/office/powerpoint/2010/main" val="17298268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Rectangle 4"/>
          <p:cNvSpPr/>
          <p:nvPr/>
        </p:nvSpPr>
        <p:spPr>
          <a:xfrm>
            <a:off x="5410200" y="0"/>
            <a:ext cx="3429000" cy="5143500"/>
          </a:xfrm>
          <a:prstGeom prst="rect">
            <a:avLst/>
          </a:prstGeom>
          <a:solidFill>
            <a:srgbClr val="00B0F0">
              <a:alpha val="84000"/>
            </a:srgb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微軟正黑體" panose="020B0604030504040204" pitchFamily="34" charset="-120"/>
              <a:ea typeface="微軟正黑體" panose="020B0604030504040204" pitchFamily="34" charset="-120"/>
            </a:endParaRPr>
          </a:p>
        </p:txBody>
      </p:sp>
      <p:sp>
        <p:nvSpPr>
          <p:cNvPr id="7" name="Subtitle 2"/>
          <p:cNvSpPr txBox="1">
            <a:spLocks/>
          </p:cNvSpPr>
          <p:nvPr/>
        </p:nvSpPr>
        <p:spPr>
          <a:xfrm>
            <a:off x="5506009" y="234432"/>
            <a:ext cx="3237381" cy="493122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1200"/>
              </a:spcBef>
              <a:buNone/>
            </a:pPr>
            <a:r>
              <a:rPr lang="zh" sz="1500" b="1" i="0" dirty="0" smtClean="0">
                <a:solidFill>
                  <a:srgbClr val="FFFFFF"/>
                </a:solidFill>
                <a:latin typeface="微軟正黑體" panose="020B0604030504040204" pitchFamily="34" charset="-120"/>
                <a:ea typeface="微軟正黑體" panose="020B0604030504040204" pitchFamily="34" charset="-120"/>
              </a:rPr>
              <a:t>策略</a:t>
            </a:r>
          </a:p>
          <a:p>
            <a:pPr>
              <a:spcBef>
                <a:spcPts val="600"/>
              </a:spcBef>
            </a:pPr>
            <a:r>
              <a:rPr lang="zh" sz="1500" b="1" i="0" dirty="0" smtClean="0">
                <a:solidFill>
                  <a:srgbClr val="FFFFFF"/>
                </a:solidFill>
                <a:latin typeface="微軟正黑體" panose="020B0604030504040204" pitchFamily="34" charset="-120"/>
                <a:ea typeface="微軟正黑體" panose="020B0604030504040204" pitchFamily="34" charset="-120"/>
              </a:rPr>
              <a:t>目標修訂、每日工作程序、組織</a:t>
            </a:r>
          </a:p>
          <a:p>
            <a:pPr marL="0" indent="0">
              <a:spcBef>
                <a:spcPts val="1200"/>
              </a:spcBef>
              <a:buNone/>
            </a:pPr>
            <a:r>
              <a:rPr lang="zh" sz="1500" b="1" i="0" dirty="0" smtClean="0">
                <a:solidFill>
                  <a:srgbClr val="FFFFFF"/>
                </a:solidFill>
                <a:latin typeface="微軟正黑體" panose="020B0604030504040204" pitchFamily="34" charset="-120"/>
                <a:ea typeface="微軟正黑體" panose="020B0604030504040204" pitchFamily="34" charset="-120"/>
              </a:rPr>
              <a:t>市場研究</a:t>
            </a:r>
          </a:p>
          <a:p>
            <a:pPr>
              <a:spcBef>
                <a:spcPts val="600"/>
              </a:spcBef>
            </a:pPr>
            <a:r>
              <a:rPr lang="zh" sz="1500" b="1" i="0" dirty="0" smtClean="0">
                <a:solidFill>
                  <a:srgbClr val="FFFFFF"/>
                </a:solidFill>
                <a:latin typeface="微軟正黑體" panose="020B0604030504040204" pitchFamily="34" charset="-120"/>
                <a:ea typeface="微軟正黑體" panose="020B0604030504040204" pitchFamily="34" charset="-120"/>
              </a:rPr>
              <a:t>定性比較</a:t>
            </a:r>
          </a:p>
          <a:p>
            <a:pPr>
              <a:spcBef>
                <a:spcPts val="600"/>
              </a:spcBef>
            </a:pPr>
            <a:r>
              <a:rPr lang="zh" sz="1500" b="1" i="0" dirty="0" smtClean="0">
                <a:solidFill>
                  <a:srgbClr val="FFFFFF"/>
                </a:solidFill>
                <a:latin typeface="微軟正黑體" panose="020B0604030504040204" pitchFamily="34" charset="-120"/>
                <a:ea typeface="微軟正黑體" panose="020B0604030504040204" pitchFamily="34" charset="-120"/>
              </a:rPr>
              <a:t>產業研究</a:t>
            </a:r>
          </a:p>
          <a:p>
            <a:pPr marL="0" indent="0">
              <a:spcBef>
                <a:spcPts val="1200"/>
              </a:spcBef>
              <a:buNone/>
            </a:pPr>
            <a:r>
              <a:rPr lang="zh" sz="1500" b="1" i="0" dirty="0" smtClean="0">
                <a:solidFill>
                  <a:srgbClr val="FFFFFF"/>
                </a:solidFill>
                <a:latin typeface="微軟正黑體" panose="020B0604030504040204" pitchFamily="34" charset="-120"/>
                <a:ea typeface="微軟正黑體" panose="020B0604030504040204" pitchFamily="34" charset="-120"/>
              </a:rPr>
              <a:t>進階銷售</a:t>
            </a:r>
          </a:p>
          <a:p>
            <a:pPr>
              <a:spcBef>
                <a:spcPts val="600"/>
              </a:spcBef>
            </a:pPr>
            <a:r>
              <a:rPr lang="zh" sz="1500" b="1" i="0" dirty="0" smtClean="0">
                <a:solidFill>
                  <a:srgbClr val="FFFFFF"/>
                </a:solidFill>
                <a:latin typeface="微軟正黑體" panose="020B0604030504040204" pitchFamily="34" charset="-120"/>
                <a:ea typeface="微軟正黑體" panose="020B0604030504040204" pitchFamily="34" charset="-120"/>
              </a:rPr>
              <a:t>新的潛在名單</a:t>
            </a:r>
          </a:p>
          <a:p>
            <a:pPr>
              <a:spcBef>
                <a:spcPts val="600"/>
              </a:spcBef>
            </a:pPr>
            <a:r>
              <a:rPr lang="zh" sz="1500" b="1" i="0" dirty="0" smtClean="0">
                <a:solidFill>
                  <a:srgbClr val="FFFFFF"/>
                </a:solidFill>
                <a:latin typeface="微軟正黑體" panose="020B0604030504040204" pitchFamily="34" charset="-120"/>
                <a:ea typeface="微軟正黑體" panose="020B0604030504040204" pitchFamily="34" charset="-120"/>
              </a:rPr>
              <a:t>事業交流、陌生開發與推薦顧客</a:t>
            </a:r>
          </a:p>
          <a:p>
            <a:pPr>
              <a:spcBef>
                <a:spcPts val="600"/>
              </a:spcBef>
            </a:pPr>
            <a:r>
              <a:rPr lang="zh" sz="1500" b="1" i="0" dirty="0" smtClean="0">
                <a:solidFill>
                  <a:srgbClr val="FFFFFF"/>
                </a:solidFill>
                <a:latin typeface="微軟正黑體" panose="020B0604030504040204" pitchFamily="34" charset="-120"/>
                <a:ea typeface="微軟正黑體" panose="020B0604030504040204" pitchFamily="34" charset="-120"/>
              </a:rPr>
              <a:t>建立顧客群</a:t>
            </a:r>
          </a:p>
          <a:p>
            <a:pPr marL="0" indent="0">
              <a:spcBef>
                <a:spcPts val="1200"/>
              </a:spcBef>
              <a:buNone/>
            </a:pPr>
            <a:r>
              <a:rPr lang="zh" sz="1500" b="1" i="0" dirty="0" smtClean="0">
                <a:solidFill>
                  <a:srgbClr val="FFFFFF"/>
                </a:solidFill>
                <a:latin typeface="微軟正黑體" panose="020B0604030504040204" pitchFamily="34" charset="-120"/>
                <a:ea typeface="微軟正黑體" panose="020B0604030504040204" pitchFamily="34" charset="-120"/>
              </a:rPr>
              <a:t>進階網路中心工具</a:t>
            </a:r>
          </a:p>
          <a:p>
            <a:pPr>
              <a:spcBef>
                <a:spcPts val="600"/>
              </a:spcBef>
            </a:pPr>
            <a:r>
              <a:rPr lang="zh" sz="1500" b="1" i="0" dirty="0" smtClean="0">
                <a:solidFill>
                  <a:srgbClr val="FFFFFF"/>
                </a:solidFill>
                <a:latin typeface="微軟正黑體" panose="020B0604030504040204" pitchFamily="34" charset="-120"/>
                <a:ea typeface="微軟正黑體" panose="020B0604030504040204" pitchFamily="34" charset="-120"/>
              </a:rPr>
              <a:t>報告與進階工具</a:t>
            </a:r>
          </a:p>
          <a:p>
            <a:pPr marL="0" indent="0">
              <a:spcBef>
                <a:spcPts val="1200"/>
              </a:spcBef>
              <a:buNone/>
            </a:pPr>
            <a:r>
              <a:rPr lang="zh" sz="1500" b="1" i="0" dirty="0" smtClean="0">
                <a:solidFill>
                  <a:srgbClr val="FFFFFF"/>
                </a:solidFill>
                <a:latin typeface="微軟正黑體" panose="020B0604030504040204" pitchFamily="34" charset="-120"/>
                <a:ea typeface="微軟正黑體" panose="020B0604030504040204" pitchFamily="34" charset="-120"/>
              </a:rPr>
              <a:t>事業建立</a:t>
            </a:r>
          </a:p>
          <a:p>
            <a:pPr>
              <a:spcBef>
                <a:spcPts val="600"/>
              </a:spcBef>
            </a:pPr>
            <a:r>
              <a:rPr lang="zh" sz="1500" b="1" i="0" dirty="0" smtClean="0">
                <a:solidFill>
                  <a:srgbClr val="FFFFFF"/>
                </a:solidFill>
                <a:latin typeface="微軟正黑體" panose="020B0604030504040204" pitchFamily="34" charset="-120"/>
                <a:ea typeface="微軟正黑體" panose="020B0604030504040204" pitchFamily="34" charset="-120"/>
              </a:rPr>
              <a:t>招募潛在人選</a:t>
            </a:r>
          </a:p>
          <a:p>
            <a:pPr>
              <a:spcBef>
                <a:spcPts val="600"/>
              </a:spcBef>
            </a:pPr>
            <a:r>
              <a:rPr lang="zh" sz="1500" b="1" i="0" dirty="0" smtClean="0">
                <a:solidFill>
                  <a:srgbClr val="FFFFFF"/>
                </a:solidFill>
                <a:latin typeface="微軟正黑體" panose="020B0604030504040204" pitchFamily="34" charset="-120"/>
                <a:ea typeface="微軟正黑體" panose="020B0604030504040204" pitchFamily="34" charset="-120"/>
              </a:rPr>
              <a:t>監督實習生與網路中心經營者</a:t>
            </a:r>
          </a:p>
          <a:p>
            <a:pPr>
              <a:spcBef>
                <a:spcPts val="600"/>
              </a:spcBef>
            </a:pPr>
            <a:endParaRPr lang="en-US" sz="1600" dirty="0">
              <a:solidFill>
                <a:prstClr val="whit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841015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10" name="TextBox 9"/>
          <p:cNvSpPr txBox="1"/>
          <p:nvPr/>
        </p:nvSpPr>
        <p:spPr>
          <a:xfrm>
            <a:off x="4353059" y="1408361"/>
            <a:ext cx="4572000" cy="2554545"/>
          </a:xfrm>
          <a:prstGeom prst="rect">
            <a:avLst/>
          </a:prstGeom>
          <a:noFill/>
        </p:spPr>
        <p:txBody>
          <a:bodyPr wrap="square" rtlCol="0">
            <a:spAutoFit/>
          </a:bodyPr>
          <a:lstStyle/>
          <a:p>
            <a:pPr algn="ctr"/>
            <a:endParaRPr lang="en-US" sz="3200" b="1" dirty="0" smtClean="0">
              <a:solidFill>
                <a:prstClr val="white"/>
              </a:solidFill>
              <a:latin typeface="微軟正黑體" panose="020B0604030504040204" pitchFamily="34" charset="-120"/>
              <a:ea typeface="微軟正黑體" panose="020B0604030504040204" pitchFamily="34" charset="-120"/>
            </a:endParaRPr>
          </a:p>
          <a:p>
            <a:pPr algn="ctr"/>
            <a:r>
              <a:rPr lang="x-none" sz="3200" b="1" dirty="0" smtClean="0">
                <a:solidFill>
                  <a:srgbClr val="FFFFFF"/>
                </a:solidFill>
                <a:latin typeface="微軟正黑體" panose="020B0604030504040204" pitchFamily="34" charset="-120"/>
                <a:ea typeface="微軟正黑體" panose="020B0604030504040204" pitchFamily="34" charset="-120"/>
              </a:rPr>
              <a:t>了解企業需求 </a:t>
            </a:r>
          </a:p>
          <a:p>
            <a:pPr algn="ctr"/>
            <a:r>
              <a:rPr lang="en-US" sz="3200" b="1" dirty="0" smtClean="0">
                <a:solidFill>
                  <a:prstClr val="white"/>
                </a:solidFill>
                <a:latin typeface="微軟正黑體" panose="020B0604030504040204" pitchFamily="34" charset="-120"/>
                <a:ea typeface="微軟正黑體" panose="020B0604030504040204" pitchFamily="34" charset="-120"/>
              </a:rPr>
              <a:t>&amp; </a:t>
            </a:r>
          </a:p>
          <a:p>
            <a:pPr algn="ctr"/>
            <a:r>
              <a:rPr lang="x-none" sz="3200" b="1" dirty="0" smtClean="0">
                <a:solidFill>
                  <a:srgbClr val="FFFFFF"/>
                </a:solidFill>
                <a:latin typeface="微軟正黑體" panose="020B0604030504040204" pitchFamily="34" charset="-120"/>
                <a:ea typeface="微軟正黑體" panose="020B0604030504040204" pitchFamily="34" charset="-120"/>
              </a:rPr>
              <a:t>做出更好的建議</a:t>
            </a:r>
          </a:p>
          <a:p>
            <a:pPr algn="ctr"/>
            <a:r>
              <a:rPr lang="en-US" sz="3200" b="1" dirty="0" smtClean="0">
                <a:solidFill>
                  <a:prstClr val="white"/>
                </a:solidFill>
                <a:latin typeface="微軟正黑體" panose="020B0604030504040204" pitchFamily="34" charset="-120"/>
                <a:ea typeface="微軟正黑體" panose="020B0604030504040204" pitchFamily="34" charset="-120"/>
              </a:rPr>
              <a:t> </a:t>
            </a:r>
            <a:endParaRPr lang="en-US" sz="3200" b="1" dirty="0">
              <a:solidFill>
                <a:prstClr val="white"/>
              </a:solidFill>
              <a:latin typeface="微軟正黑體" panose="020B0604030504040204" pitchFamily="34" charset="-120"/>
              <a:ea typeface="微軟正黑體" panose="020B0604030504040204" pitchFamily="34" charset="-120"/>
            </a:endParaRPr>
          </a:p>
        </p:txBody>
      </p:sp>
      <p:pic>
        <p:nvPicPr>
          <p:cNvPr id="2" name="圖片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3974523" cy="5143500"/>
          </a:xfrm>
          <a:prstGeom prst="rect">
            <a:avLst/>
          </a:prstGeom>
        </p:spPr>
      </p:pic>
    </p:spTree>
    <p:extLst>
      <p:ext uri="{BB962C8B-B14F-4D97-AF65-F5344CB8AC3E}">
        <p14:creationId xmlns:p14="http://schemas.microsoft.com/office/powerpoint/2010/main" val="187703087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46827"/>
            <a:ext cx="4046238" cy="5236307"/>
          </a:xfrm>
          <a:prstGeom prst="rect">
            <a:avLst/>
          </a:prstGeom>
        </p:spPr>
      </p:pic>
      <p:grpSp>
        <p:nvGrpSpPr>
          <p:cNvPr id="14" name="群組 13"/>
          <p:cNvGrpSpPr/>
          <p:nvPr/>
        </p:nvGrpSpPr>
        <p:grpSpPr>
          <a:xfrm>
            <a:off x="2802986" y="-46827"/>
            <a:ext cx="3595297" cy="5274550"/>
            <a:chOff x="2113727" y="-58197"/>
            <a:chExt cx="3331384" cy="4922805"/>
          </a:xfrm>
        </p:grpSpPr>
        <p:pic>
          <p:nvPicPr>
            <p:cNvPr id="11" name="圖片 10"/>
            <p:cNvPicPr>
              <a:picLocks noChangeAspect="1"/>
            </p:cNvPicPr>
            <p:nvPr/>
          </p:nvPicPr>
          <p:blipFill rotWithShape="1">
            <a:blip r:embed="rId4" cstate="screen">
              <a:extLst>
                <a:ext uri="{28A0092B-C50C-407E-A947-70E740481C1C}">
                  <a14:useLocalDpi xmlns:a14="http://schemas.microsoft.com/office/drawing/2010/main" val="0"/>
                </a:ext>
              </a:extLst>
            </a:blip>
            <a:srcRect t="77655"/>
            <a:stretch/>
          </p:blipFill>
          <p:spPr>
            <a:xfrm>
              <a:off x="2113728" y="-58197"/>
              <a:ext cx="3331383" cy="963348"/>
            </a:xfrm>
            <a:prstGeom prst="rect">
              <a:avLst/>
            </a:prstGeom>
          </p:spPr>
        </p:pic>
        <p:pic>
          <p:nvPicPr>
            <p:cNvPr id="12" name="圖片 11"/>
            <p:cNvPicPr>
              <a:picLocks noChangeAspect="1"/>
            </p:cNvPicPr>
            <p:nvPr/>
          </p:nvPicPr>
          <p:blipFill rotWithShape="1">
            <a:blip r:embed="rId5" cstate="screen">
              <a:extLst>
                <a:ext uri="{28A0092B-C50C-407E-A947-70E740481C1C}">
                  <a14:useLocalDpi xmlns:a14="http://schemas.microsoft.com/office/drawing/2010/main" val="0"/>
                </a:ext>
              </a:extLst>
            </a:blip>
            <a:srcRect b="8159"/>
            <a:stretch/>
          </p:blipFill>
          <p:spPr>
            <a:xfrm>
              <a:off x="2113727" y="905151"/>
              <a:ext cx="3331383" cy="3959457"/>
            </a:xfrm>
            <a:prstGeom prst="rect">
              <a:avLst/>
            </a:prstGeom>
          </p:spPr>
        </p:pic>
      </p:grpSp>
      <p:pic>
        <p:nvPicPr>
          <p:cNvPr id="15" name="圖片 14"/>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5191253" y="-75051"/>
            <a:ext cx="4040370" cy="5302773"/>
          </a:xfrm>
          <a:prstGeom prst="rect">
            <a:avLst/>
          </a:prstGeom>
        </p:spPr>
      </p:pic>
    </p:spTree>
    <p:extLst>
      <p:ext uri="{BB962C8B-B14F-4D97-AF65-F5344CB8AC3E}">
        <p14:creationId xmlns:p14="http://schemas.microsoft.com/office/powerpoint/2010/main" val="2644513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l="18436" r="15317"/>
          <a:stretch/>
        </p:blipFill>
        <p:spPr>
          <a:xfrm>
            <a:off x="4892328" y="912819"/>
            <a:ext cx="3944471" cy="4119584"/>
          </a:xfrm>
          <a:prstGeom prst="rect">
            <a:avLst/>
          </a:prstGeom>
        </p:spPr>
      </p:pic>
      <p:sp>
        <p:nvSpPr>
          <p:cNvPr id="5" name="TextBox 4"/>
          <p:cNvSpPr txBox="1"/>
          <p:nvPr/>
        </p:nvSpPr>
        <p:spPr>
          <a:xfrm>
            <a:off x="270328" y="328044"/>
            <a:ext cx="8566471" cy="584775"/>
          </a:xfrm>
          <a:prstGeom prst="rect">
            <a:avLst/>
          </a:prstGeom>
          <a:solidFill>
            <a:srgbClr val="00B0F0"/>
          </a:solidFill>
        </p:spPr>
        <p:txBody>
          <a:bodyPr wrap="square" rtlCol="0">
            <a:spAutoFit/>
          </a:bodyPr>
          <a:lstStyle/>
          <a:p>
            <a:pPr algn="ctr"/>
            <a:r>
              <a:rPr lang="x-none" sz="3200" b="1" dirty="0" smtClean="0">
                <a:solidFill>
                  <a:srgbClr val="FFFFFF"/>
                </a:solidFill>
                <a:latin typeface="微軟正黑體" panose="020B0604030504040204" pitchFamily="34" charset="-120"/>
                <a:ea typeface="微軟正黑體" panose="020B0604030504040204" pitchFamily="34" charset="-120"/>
              </a:rPr>
              <a:t>餐</a:t>
            </a:r>
            <a:r>
              <a:rPr lang="zh-TW" altLang="en-US" sz="3200" b="1" dirty="0" smtClean="0">
                <a:solidFill>
                  <a:srgbClr val="FFFFFF"/>
                </a:solidFill>
                <a:latin typeface="微軟正黑體" panose="020B0604030504040204" pitchFamily="34" charset="-120"/>
                <a:ea typeface="微軟正黑體" panose="020B0604030504040204" pitchFamily="34" charset="-120"/>
              </a:rPr>
              <a:t>飲業</a:t>
            </a:r>
            <a:r>
              <a:rPr lang="x-none" sz="3200" b="1" dirty="0" smtClean="0">
                <a:solidFill>
                  <a:srgbClr val="FFFFFF"/>
                </a:solidFill>
                <a:latin typeface="微軟正黑體" panose="020B0604030504040204" pitchFamily="34" charset="-120"/>
                <a:ea typeface="微軟正黑體" panose="020B0604030504040204" pitchFamily="34" charset="-120"/>
              </a:rPr>
              <a:t>：成功的策略</a:t>
            </a:r>
          </a:p>
        </p:txBody>
      </p:sp>
      <p:pic>
        <p:nvPicPr>
          <p:cNvPr id="2" name="圖片 1"/>
          <p:cNvPicPr>
            <a:picLocks noChangeAspect="1"/>
          </p:cNvPicPr>
          <p:nvPr/>
        </p:nvPicPr>
        <p:blipFill rotWithShape="1">
          <a:blip r:embed="rId4" cstate="screen">
            <a:extLst>
              <a:ext uri="{28A0092B-C50C-407E-A947-70E740481C1C}">
                <a14:useLocalDpi xmlns:a14="http://schemas.microsoft.com/office/drawing/2010/main"/>
              </a:ext>
            </a:extLst>
          </a:blip>
          <a:srcRect l="49617" t="14815" r="2454" b="55555"/>
          <a:stretch/>
        </p:blipFill>
        <p:spPr>
          <a:xfrm>
            <a:off x="270328" y="1199689"/>
            <a:ext cx="4454072" cy="3563258"/>
          </a:xfrm>
          <a:prstGeom prst="rect">
            <a:avLst/>
          </a:prstGeom>
        </p:spPr>
      </p:pic>
    </p:spTree>
    <p:extLst>
      <p:ext uri="{BB962C8B-B14F-4D97-AF65-F5344CB8AC3E}">
        <p14:creationId xmlns:p14="http://schemas.microsoft.com/office/powerpoint/2010/main" val="401150398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270328" y="328044"/>
            <a:ext cx="8566471" cy="584775"/>
          </a:xfrm>
          <a:prstGeom prst="rect">
            <a:avLst/>
          </a:prstGeom>
          <a:solidFill>
            <a:srgbClr val="00B0F0"/>
          </a:solidFill>
        </p:spPr>
        <p:txBody>
          <a:bodyPr wrap="square" rtlCol="0">
            <a:spAutoFit/>
          </a:bodyPr>
          <a:lstStyle/>
          <a:p>
            <a:pPr algn="ctr"/>
            <a:r>
              <a:rPr lang="x-none" sz="3200" b="1" dirty="0" smtClean="0">
                <a:solidFill>
                  <a:srgbClr val="FFFFFF"/>
                </a:solidFill>
                <a:latin typeface="微軟正黑體" panose="020B0604030504040204" pitchFamily="34" charset="-120"/>
                <a:ea typeface="微軟正黑體" panose="020B0604030504040204" pitchFamily="34" charset="-120"/>
              </a:rPr>
              <a:t>餐</a:t>
            </a:r>
            <a:r>
              <a:rPr lang="zh-TW" altLang="en-US" sz="3200" b="1" dirty="0" smtClean="0">
                <a:solidFill>
                  <a:srgbClr val="FFFFFF"/>
                </a:solidFill>
                <a:latin typeface="微軟正黑體" panose="020B0604030504040204" pitchFamily="34" charset="-120"/>
                <a:ea typeface="微軟正黑體" panose="020B0604030504040204" pitchFamily="34" charset="-120"/>
              </a:rPr>
              <a:t>飲業</a:t>
            </a:r>
            <a:r>
              <a:rPr lang="x-none" sz="3200" b="1" dirty="0" smtClean="0">
                <a:solidFill>
                  <a:srgbClr val="FFFFFF"/>
                </a:solidFill>
                <a:latin typeface="微軟正黑體" panose="020B0604030504040204" pitchFamily="34" charset="-120"/>
                <a:ea typeface="微軟正黑體" panose="020B0604030504040204" pitchFamily="34" charset="-120"/>
              </a:rPr>
              <a:t>：產品建議</a:t>
            </a:r>
          </a:p>
        </p:txBody>
      </p:sp>
      <p:pic>
        <p:nvPicPr>
          <p:cNvPr id="7" name="圖片 6"/>
          <p:cNvPicPr>
            <a:picLocks noChangeAspect="1"/>
          </p:cNvPicPr>
          <p:nvPr/>
        </p:nvPicPr>
        <p:blipFill rotWithShape="1">
          <a:blip r:embed="rId3"/>
          <a:srcRect l="4125" t="37334" r="24375" b="13333"/>
          <a:stretch/>
        </p:blipFill>
        <p:spPr>
          <a:xfrm>
            <a:off x="95009" y="1157033"/>
            <a:ext cx="8946175" cy="3472117"/>
          </a:xfrm>
          <a:prstGeom prst="rect">
            <a:avLst/>
          </a:prstGeom>
        </p:spPr>
      </p:pic>
      <p:grpSp>
        <p:nvGrpSpPr>
          <p:cNvPr id="10" name="群組 9"/>
          <p:cNvGrpSpPr/>
          <p:nvPr/>
        </p:nvGrpSpPr>
        <p:grpSpPr>
          <a:xfrm>
            <a:off x="0" y="-47073"/>
            <a:ext cx="9144000" cy="5190573"/>
            <a:chOff x="0" y="0"/>
            <a:chExt cx="9144000" cy="5190573"/>
          </a:xfrm>
        </p:grpSpPr>
        <p:sp>
          <p:nvSpPr>
            <p:cNvPr id="11" name="矩形 10"/>
            <p:cNvSpPr/>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prstClr val="white"/>
                </a:solidFill>
                <a:ea typeface="微軟正黑體" panose="020B0604030504040204" pitchFamily="34" charset="-120"/>
              </a:endParaRPr>
            </a:p>
          </p:txBody>
        </p:sp>
        <p:pic>
          <p:nvPicPr>
            <p:cNvPr id="12" name="圖片 11"/>
            <p:cNvPicPr>
              <a:picLocks noChangeAspect="1"/>
            </p:cNvPicPr>
            <p:nvPr/>
          </p:nvPicPr>
          <p:blipFill rotWithShape="1">
            <a:blip r:embed="rId4"/>
            <a:srcRect l="15250" t="17333" r="35125" b="15334"/>
            <a:stretch/>
          </p:blipFill>
          <p:spPr>
            <a:xfrm>
              <a:off x="1447800" y="0"/>
              <a:ext cx="6800850" cy="5190573"/>
            </a:xfrm>
            <a:prstGeom prst="rect">
              <a:avLst/>
            </a:prstGeom>
          </p:spPr>
        </p:pic>
      </p:grpSp>
    </p:spTree>
    <p:extLst>
      <p:ext uri="{BB962C8B-B14F-4D97-AF65-F5344CB8AC3E}">
        <p14:creationId xmlns:p14="http://schemas.microsoft.com/office/powerpoint/2010/main" val="71073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70328" y="328044"/>
            <a:ext cx="8566471" cy="584775"/>
          </a:xfrm>
          <a:prstGeom prst="rect">
            <a:avLst/>
          </a:prstGeom>
          <a:solidFill>
            <a:srgbClr val="00B0F0"/>
          </a:solidFill>
        </p:spPr>
        <p:txBody>
          <a:bodyPr wrap="square" rtlCol="0">
            <a:spAutoFit/>
          </a:bodyPr>
          <a:lstStyle/>
          <a:p>
            <a:pPr algn="ctr"/>
            <a:r>
              <a:rPr lang="zh-TW" altLang="en-US" sz="3200" b="1" dirty="0" smtClean="0">
                <a:solidFill>
                  <a:srgbClr val="FFFFFF"/>
                </a:solidFill>
                <a:latin typeface="微軟正黑體" panose="020B0604030504040204" pitchFamily="34" charset="-120"/>
                <a:ea typeface="微軟正黑體" panose="020B0604030504040204" pitchFamily="34" charset="-120"/>
              </a:rPr>
              <a:t>一般</a:t>
            </a:r>
            <a:r>
              <a:rPr lang="x-none" sz="3200" b="1" dirty="0" smtClean="0">
                <a:solidFill>
                  <a:srgbClr val="FFFFFF"/>
                </a:solidFill>
                <a:latin typeface="微軟正黑體" panose="020B0604030504040204" pitchFamily="34" charset="-120"/>
                <a:ea typeface="微軟正黑體" panose="020B0604030504040204" pitchFamily="34" charset="-120"/>
              </a:rPr>
              <a:t>店面：產品建議</a:t>
            </a: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39905" y="1380565"/>
            <a:ext cx="4196894" cy="2830606"/>
          </a:xfrm>
          <a:prstGeom prst="rect">
            <a:avLst/>
          </a:prstGeom>
        </p:spPr>
      </p:pic>
      <p:grpSp>
        <p:nvGrpSpPr>
          <p:cNvPr id="6" name="群組 5"/>
          <p:cNvGrpSpPr/>
          <p:nvPr/>
        </p:nvGrpSpPr>
        <p:grpSpPr>
          <a:xfrm>
            <a:off x="227792" y="1018824"/>
            <a:ext cx="4515030" cy="4035498"/>
            <a:chOff x="308179" y="1280081"/>
            <a:chExt cx="4515030" cy="4035498"/>
          </a:xfrm>
        </p:grpSpPr>
        <p:pic>
          <p:nvPicPr>
            <p:cNvPr id="2" name="圖片 1"/>
            <p:cNvPicPr>
              <a:picLocks noChangeAspect="1"/>
            </p:cNvPicPr>
            <p:nvPr/>
          </p:nvPicPr>
          <p:blipFill>
            <a:blip r:embed="rId4"/>
            <a:stretch>
              <a:fillRect/>
            </a:stretch>
          </p:blipFill>
          <p:spPr>
            <a:xfrm>
              <a:off x="308179" y="1280081"/>
              <a:ext cx="4434643" cy="2425788"/>
            </a:xfrm>
            <a:prstGeom prst="rect">
              <a:avLst/>
            </a:prstGeom>
          </p:spPr>
        </p:pic>
        <p:pic>
          <p:nvPicPr>
            <p:cNvPr id="4" name="圖片 3"/>
            <p:cNvPicPr>
              <a:picLocks noChangeAspect="1"/>
            </p:cNvPicPr>
            <p:nvPr/>
          </p:nvPicPr>
          <p:blipFill>
            <a:blip r:embed="rId5"/>
            <a:stretch>
              <a:fillRect/>
            </a:stretch>
          </p:blipFill>
          <p:spPr>
            <a:xfrm>
              <a:off x="384074" y="3492887"/>
              <a:ext cx="4439135" cy="1822692"/>
            </a:xfrm>
            <a:prstGeom prst="rect">
              <a:avLst/>
            </a:prstGeom>
          </p:spPr>
        </p:pic>
      </p:grpSp>
    </p:spTree>
    <p:extLst>
      <p:ext uri="{BB962C8B-B14F-4D97-AF65-F5344CB8AC3E}">
        <p14:creationId xmlns:p14="http://schemas.microsoft.com/office/powerpoint/2010/main" val="390943362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4"/>
          <p:cNvSpPr txBox="1"/>
          <p:nvPr/>
        </p:nvSpPr>
        <p:spPr>
          <a:xfrm>
            <a:off x="270328" y="328044"/>
            <a:ext cx="8566471" cy="584775"/>
          </a:xfrm>
          <a:prstGeom prst="rect">
            <a:avLst/>
          </a:prstGeom>
          <a:solidFill>
            <a:srgbClr val="00B0F0"/>
          </a:solidFill>
        </p:spPr>
        <p:txBody>
          <a:bodyPr wrap="square" rtlCol="0">
            <a:spAutoFit/>
          </a:bodyPr>
          <a:lstStyle/>
          <a:p>
            <a:pPr algn="ctr"/>
            <a:r>
              <a:rPr lang="zh-TW" altLang="en-US" sz="3200" b="1" dirty="0" smtClean="0">
                <a:solidFill>
                  <a:srgbClr val="FFFFFF"/>
                </a:solidFill>
                <a:latin typeface="微軟正黑體" panose="020B0604030504040204" pitchFamily="34" charset="-120"/>
                <a:ea typeface="微軟正黑體" panose="020B0604030504040204" pitchFamily="34" charset="-120"/>
              </a:rPr>
              <a:t>一般</a:t>
            </a:r>
            <a:r>
              <a:rPr lang="x-none" sz="3200" b="1" dirty="0" smtClean="0">
                <a:solidFill>
                  <a:srgbClr val="FFFFFF"/>
                </a:solidFill>
                <a:latin typeface="微軟正黑體" panose="020B0604030504040204" pitchFamily="34" charset="-120"/>
                <a:ea typeface="微軟正黑體" panose="020B0604030504040204" pitchFamily="34" charset="-120"/>
              </a:rPr>
              <a:t>店面：產品建議</a:t>
            </a:r>
          </a:p>
        </p:txBody>
      </p:sp>
      <p:pic>
        <p:nvPicPr>
          <p:cNvPr id="2" name="圖片 1"/>
          <p:cNvPicPr>
            <a:picLocks noChangeAspect="1"/>
          </p:cNvPicPr>
          <p:nvPr/>
        </p:nvPicPr>
        <p:blipFill>
          <a:blip r:embed="rId3"/>
          <a:stretch>
            <a:fillRect/>
          </a:stretch>
        </p:blipFill>
        <p:spPr>
          <a:xfrm>
            <a:off x="270328" y="1028566"/>
            <a:ext cx="8625992" cy="3744401"/>
          </a:xfrm>
          <a:prstGeom prst="rect">
            <a:avLst/>
          </a:prstGeom>
        </p:spPr>
      </p:pic>
      <p:grpSp>
        <p:nvGrpSpPr>
          <p:cNvPr id="14" name="群組 13"/>
          <p:cNvGrpSpPr/>
          <p:nvPr/>
        </p:nvGrpSpPr>
        <p:grpSpPr>
          <a:xfrm>
            <a:off x="0" y="0"/>
            <a:ext cx="9144000" cy="5143500"/>
            <a:chOff x="0" y="0"/>
            <a:chExt cx="9144000" cy="5143500"/>
          </a:xfrm>
        </p:grpSpPr>
        <p:sp>
          <p:nvSpPr>
            <p:cNvPr id="13" name="矩形 12"/>
            <p:cNvSpPr/>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prstClr val="white"/>
                </a:solidFill>
                <a:ea typeface="微軟正黑體" panose="020B0604030504040204" pitchFamily="34" charset="-120"/>
              </a:endParaRPr>
            </a:p>
          </p:txBody>
        </p:sp>
        <p:grpSp>
          <p:nvGrpSpPr>
            <p:cNvPr id="12" name="群組 11"/>
            <p:cNvGrpSpPr/>
            <p:nvPr/>
          </p:nvGrpSpPr>
          <p:grpSpPr>
            <a:xfrm>
              <a:off x="1098090" y="150694"/>
              <a:ext cx="6910945" cy="4842111"/>
              <a:chOff x="568597" y="76835"/>
              <a:chExt cx="7102455" cy="4976291"/>
            </a:xfrm>
          </p:grpSpPr>
          <p:pic>
            <p:nvPicPr>
              <p:cNvPr id="4" name="圖片 3"/>
              <p:cNvPicPr>
                <a:picLocks noChangeAspect="1"/>
              </p:cNvPicPr>
              <p:nvPr/>
            </p:nvPicPr>
            <p:blipFill>
              <a:blip r:embed="rId4"/>
              <a:stretch>
                <a:fillRect/>
              </a:stretch>
            </p:blipFill>
            <p:spPr>
              <a:xfrm>
                <a:off x="568597" y="76835"/>
                <a:ext cx="7102455" cy="2126164"/>
              </a:xfrm>
              <a:prstGeom prst="rect">
                <a:avLst/>
              </a:prstGeom>
            </p:spPr>
          </p:pic>
          <p:pic>
            <p:nvPicPr>
              <p:cNvPr id="5" name="圖片 4"/>
              <p:cNvPicPr>
                <a:picLocks noChangeAspect="1"/>
              </p:cNvPicPr>
              <p:nvPr/>
            </p:nvPicPr>
            <p:blipFill>
              <a:blip r:embed="rId5"/>
              <a:stretch>
                <a:fillRect/>
              </a:stretch>
            </p:blipFill>
            <p:spPr>
              <a:xfrm>
                <a:off x="629561" y="2202999"/>
                <a:ext cx="6980525" cy="2850127"/>
              </a:xfrm>
              <a:prstGeom prst="rect">
                <a:avLst/>
              </a:prstGeom>
            </p:spPr>
          </p:pic>
        </p:grpSp>
      </p:grpSp>
    </p:spTree>
    <p:extLst>
      <p:ext uri="{BB962C8B-B14F-4D97-AF65-F5344CB8AC3E}">
        <p14:creationId xmlns:p14="http://schemas.microsoft.com/office/powerpoint/2010/main" val="1810693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70328" y="328044"/>
            <a:ext cx="8566471" cy="584775"/>
          </a:xfrm>
          <a:prstGeom prst="rect">
            <a:avLst/>
          </a:prstGeom>
          <a:solidFill>
            <a:srgbClr val="00B0F0"/>
          </a:solidFill>
        </p:spPr>
        <p:txBody>
          <a:bodyPr wrap="square" rtlCol="0">
            <a:spAutoFit/>
          </a:bodyPr>
          <a:lstStyle/>
          <a:p>
            <a:pPr algn="ctr"/>
            <a:r>
              <a:rPr lang="x-none" sz="3200" b="1" dirty="0" smtClean="0">
                <a:solidFill>
                  <a:srgbClr val="FFFFFF"/>
                </a:solidFill>
                <a:latin typeface="微軟正黑體" panose="020B0604030504040204" pitchFamily="34" charset="-120"/>
                <a:ea typeface="微軟正黑體" panose="020B0604030504040204" pitchFamily="34" charset="-120"/>
              </a:rPr>
              <a:t>服務</a:t>
            </a:r>
            <a:r>
              <a:rPr lang="zh-TW" altLang="en-US" sz="3200" b="1" dirty="0" smtClean="0">
                <a:solidFill>
                  <a:srgbClr val="FFFFFF"/>
                </a:solidFill>
                <a:latin typeface="微軟正黑體" panose="020B0604030504040204" pitchFamily="34" charset="-120"/>
                <a:ea typeface="微軟正黑體" panose="020B0604030504040204" pitchFamily="34" charset="-120"/>
              </a:rPr>
              <a:t>業</a:t>
            </a:r>
            <a:r>
              <a:rPr lang="x-none" sz="3200" b="1" dirty="0" smtClean="0">
                <a:solidFill>
                  <a:srgbClr val="FFFFFF"/>
                </a:solidFill>
                <a:latin typeface="微軟正黑體" panose="020B0604030504040204" pitchFamily="34" charset="-120"/>
                <a:ea typeface="微軟正黑體" panose="020B0604030504040204" pitchFamily="34" charset="-120"/>
              </a:rPr>
              <a:t>：產品建議</a:t>
            </a:r>
          </a:p>
        </p:txBody>
      </p:sp>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l="2101" t="21627" r="-2101" b="11147"/>
          <a:stretch/>
        </p:blipFill>
        <p:spPr>
          <a:xfrm>
            <a:off x="4641691" y="912819"/>
            <a:ext cx="4195108" cy="4230682"/>
          </a:xfrm>
          <a:prstGeom prst="rect">
            <a:avLst/>
          </a:prstGeom>
        </p:spPr>
      </p:pic>
      <p:grpSp>
        <p:nvGrpSpPr>
          <p:cNvPr id="9" name="群組 8"/>
          <p:cNvGrpSpPr/>
          <p:nvPr/>
        </p:nvGrpSpPr>
        <p:grpSpPr>
          <a:xfrm>
            <a:off x="270328" y="1152811"/>
            <a:ext cx="4289147" cy="3749533"/>
            <a:chOff x="338642" y="1152811"/>
            <a:chExt cx="4289147" cy="3749533"/>
          </a:xfrm>
        </p:grpSpPr>
        <p:pic>
          <p:nvPicPr>
            <p:cNvPr id="2" name="圖片 1"/>
            <p:cNvPicPr>
              <a:picLocks noChangeAspect="1"/>
            </p:cNvPicPr>
            <p:nvPr/>
          </p:nvPicPr>
          <p:blipFill>
            <a:blip r:embed="rId4"/>
            <a:stretch>
              <a:fillRect/>
            </a:stretch>
          </p:blipFill>
          <p:spPr>
            <a:xfrm>
              <a:off x="352544" y="1152811"/>
              <a:ext cx="4275245" cy="1921985"/>
            </a:xfrm>
            <a:prstGeom prst="rect">
              <a:avLst/>
            </a:prstGeom>
          </p:spPr>
        </p:pic>
        <p:pic>
          <p:nvPicPr>
            <p:cNvPr id="3" name="圖片 2"/>
            <p:cNvPicPr>
              <a:picLocks noChangeAspect="1"/>
            </p:cNvPicPr>
            <p:nvPr/>
          </p:nvPicPr>
          <p:blipFill>
            <a:blip r:embed="rId5"/>
            <a:stretch>
              <a:fillRect/>
            </a:stretch>
          </p:blipFill>
          <p:spPr>
            <a:xfrm>
              <a:off x="338642" y="3074795"/>
              <a:ext cx="4289147" cy="1827549"/>
            </a:xfrm>
            <a:prstGeom prst="rect">
              <a:avLst/>
            </a:prstGeom>
          </p:spPr>
        </p:pic>
      </p:grpSp>
    </p:spTree>
    <p:extLst>
      <p:ext uri="{BB962C8B-B14F-4D97-AF65-F5344CB8AC3E}">
        <p14:creationId xmlns:p14="http://schemas.microsoft.com/office/powerpoint/2010/main" val="157185684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4"/>
          <p:cNvSpPr txBox="1"/>
          <p:nvPr/>
        </p:nvSpPr>
        <p:spPr>
          <a:xfrm>
            <a:off x="270328" y="328044"/>
            <a:ext cx="8566471" cy="584775"/>
          </a:xfrm>
          <a:prstGeom prst="rect">
            <a:avLst/>
          </a:prstGeom>
          <a:solidFill>
            <a:srgbClr val="00B0F0"/>
          </a:solidFill>
        </p:spPr>
        <p:txBody>
          <a:bodyPr wrap="square" rtlCol="0">
            <a:spAutoFit/>
          </a:bodyPr>
          <a:lstStyle/>
          <a:p>
            <a:pPr algn="ctr"/>
            <a:r>
              <a:rPr lang="x-none" sz="3200" b="1" dirty="0" smtClean="0">
                <a:solidFill>
                  <a:srgbClr val="FFFFFF"/>
                </a:solidFill>
                <a:latin typeface="微軟正黑體" panose="020B0604030504040204" pitchFamily="34" charset="-120"/>
                <a:ea typeface="微軟正黑體" panose="020B0604030504040204" pitchFamily="34" charset="-120"/>
              </a:rPr>
              <a:t>服務</a:t>
            </a:r>
            <a:r>
              <a:rPr lang="zh-TW" altLang="en-US" sz="3200" b="1" dirty="0" smtClean="0">
                <a:solidFill>
                  <a:srgbClr val="FFFFFF"/>
                </a:solidFill>
                <a:latin typeface="微軟正黑體" panose="020B0604030504040204" pitchFamily="34" charset="-120"/>
                <a:ea typeface="微軟正黑體" panose="020B0604030504040204" pitchFamily="34" charset="-120"/>
              </a:rPr>
              <a:t>業</a:t>
            </a:r>
            <a:r>
              <a:rPr lang="x-none" sz="3200" b="1" dirty="0" smtClean="0">
                <a:solidFill>
                  <a:srgbClr val="FFFFFF"/>
                </a:solidFill>
                <a:latin typeface="微軟正黑體" panose="020B0604030504040204" pitchFamily="34" charset="-120"/>
                <a:ea typeface="微軟正黑體" panose="020B0604030504040204" pitchFamily="34" charset="-120"/>
              </a:rPr>
              <a:t>：產品建議</a:t>
            </a:r>
          </a:p>
        </p:txBody>
      </p:sp>
      <p:pic>
        <p:nvPicPr>
          <p:cNvPr id="3" name="圖片 2"/>
          <p:cNvPicPr>
            <a:picLocks noChangeAspect="1"/>
          </p:cNvPicPr>
          <p:nvPr/>
        </p:nvPicPr>
        <p:blipFill>
          <a:blip r:embed="rId3"/>
          <a:stretch>
            <a:fillRect/>
          </a:stretch>
        </p:blipFill>
        <p:spPr>
          <a:xfrm>
            <a:off x="344397" y="1052843"/>
            <a:ext cx="8492402" cy="3935955"/>
          </a:xfrm>
          <a:prstGeom prst="rect">
            <a:avLst/>
          </a:prstGeom>
        </p:spPr>
      </p:pic>
      <p:grpSp>
        <p:nvGrpSpPr>
          <p:cNvPr id="6" name="群組 5"/>
          <p:cNvGrpSpPr/>
          <p:nvPr/>
        </p:nvGrpSpPr>
        <p:grpSpPr>
          <a:xfrm>
            <a:off x="0" y="0"/>
            <a:ext cx="9144000" cy="5145541"/>
            <a:chOff x="0" y="0"/>
            <a:chExt cx="9144000" cy="5145541"/>
          </a:xfrm>
        </p:grpSpPr>
        <p:sp>
          <p:nvSpPr>
            <p:cNvPr id="11" name="矩形 10"/>
            <p:cNvSpPr/>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prstClr val="white"/>
                </a:solidFill>
                <a:ea typeface="微軟正黑體" panose="020B0604030504040204" pitchFamily="34" charset="-120"/>
              </a:endParaRPr>
            </a:p>
          </p:txBody>
        </p:sp>
        <p:pic>
          <p:nvPicPr>
            <p:cNvPr id="5" name="圖片 4"/>
            <p:cNvPicPr>
              <a:picLocks noChangeAspect="1"/>
            </p:cNvPicPr>
            <p:nvPr/>
          </p:nvPicPr>
          <p:blipFill>
            <a:blip r:embed="rId4"/>
            <a:stretch>
              <a:fillRect/>
            </a:stretch>
          </p:blipFill>
          <p:spPr>
            <a:xfrm>
              <a:off x="1404944" y="0"/>
              <a:ext cx="6412674" cy="5145541"/>
            </a:xfrm>
            <a:prstGeom prst="rect">
              <a:avLst/>
            </a:prstGeom>
          </p:spPr>
        </p:pic>
      </p:grpSp>
    </p:spTree>
    <p:extLst>
      <p:ext uri="{BB962C8B-B14F-4D97-AF65-F5344CB8AC3E}">
        <p14:creationId xmlns:p14="http://schemas.microsoft.com/office/powerpoint/2010/main" val="2437656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7"/>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9980" b="89980" l="4075" r="99085">
                        <a14:foregroundMark x1="15300" y1="61804" x2="15300" y2="61804"/>
                        <a14:foregroundMark x1="4091" y1="72425" x2="4091" y2="72425"/>
                        <a14:foregroundMark x1="83785" y1="38437" x2="83785" y2="38437"/>
                        <a14:foregroundMark x1="81357" y1="42485" x2="81357" y2="42485"/>
                      </a14:backgroundRemoval>
                    </a14:imgEffect>
                  </a14:imgLayer>
                </a14:imgProps>
              </a:ext>
              <a:ext uri="{28A0092B-C50C-407E-A947-70E740481C1C}">
                <a14:useLocalDpi xmlns:a14="http://schemas.microsoft.com/office/drawing/2010/main"/>
              </a:ext>
            </a:extLst>
          </a:blip>
          <a:srcRect l="57359" b="11349"/>
          <a:stretch/>
        </p:blipFill>
        <p:spPr>
          <a:xfrm>
            <a:off x="4181875" y="912819"/>
            <a:ext cx="4654924" cy="4041736"/>
          </a:xfrm>
          <a:prstGeom prst="rect">
            <a:avLst/>
          </a:prstGeom>
        </p:spPr>
      </p:pic>
      <p:pic>
        <p:nvPicPr>
          <p:cNvPr id="16" name="Picture 8"/>
          <p:cNvPicPr>
            <a:picLocks noChangeAspect="1"/>
          </p:cNvPicPr>
          <p:nvPr/>
        </p:nvPicPr>
        <p:blipFill rotWithShape="1">
          <a:blip r:embed="rId5" cstate="screen">
            <a:extLst>
              <a:ext uri="{28A0092B-C50C-407E-A947-70E740481C1C}">
                <a14:useLocalDpi xmlns:a14="http://schemas.microsoft.com/office/drawing/2010/main"/>
              </a:ext>
            </a:extLst>
          </a:blip>
          <a:srcRect b="75408"/>
          <a:stretch/>
        </p:blipFill>
        <p:spPr>
          <a:xfrm>
            <a:off x="4787433" y="1519740"/>
            <a:ext cx="3772376" cy="2186641"/>
          </a:xfrm>
          <a:prstGeom prst="rect">
            <a:avLst/>
          </a:prstGeom>
        </p:spPr>
      </p:pic>
      <p:sp>
        <p:nvSpPr>
          <p:cNvPr id="5" name="TextBox 4"/>
          <p:cNvSpPr txBox="1"/>
          <p:nvPr/>
        </p:nvSpPr>
        <p:spPr>
          <a:xfrm>
            <a:off x="270328" y="328044"/>
            <a:ext cx="8566471" cy="584775"/>
          </a:xfrm>
          <a:prstGeom prst="rect">
            <a:avLst/>
          </a:prstGeom>
          <a:solidFill>
            <a:srgbClr val="00B0F0"/>
          </a:solidFill>
        </p:spPr>
        <p:txBody>
          <a:bodyPr wrap="square" rtlCol="0">
            <a:spAutoFit/>
          </a:bodyPr>
          <a:lstStyle/>
          <a:p>
            <a:pPr algn="ctr"/>
            <a:r>
              <a:rPr lang="x-none" sz="3200" b="1" dirty="0" smtClean="0">
                <a:solidFill>
                  <a:srgbClr val="FFFFFF"/>
                </a:solidFill>
                <a:latin typeface="微軟正黑體" panose="020B0604030504040204" pitchFamily="34" charset="-120"/>
                <a:ea typeface="微軟正黑體" panose="020B0604030504040204" pitchFamily="34" charset="-120"/>
              </a:rPr>
              <a:t>教育</a:t>
            </a:r>
            <a:r>
              <a:rPr lang="zh-TW" altLang="en-US" sz="3200" b="1" dirty="0" smtClean="0">
                <a:solidFill>
                  <a:srgbClr val="FFFFFF"/>
                </a:solidFill>
                <a:latin typeface="微軟正黑體" panose="020B0604030504040204" pitchFamily="34" charset="-120"/>
                <a:ea typeface="微軟正黑體" panose="020B0604030504040204" pitchFamily="34" charset="-120"/>
              </a:rPr>
              <a:t>機構</a:t>
            </a:r>
            <a:r>
              <a:rPr lang="x-none" sz="3200" b="1" dirty="0" smtClean="0">
                <a:solidFill>
                  <a:srgbClr val="FFFFFF"/>
                </a:solidFill>
                <a:latin typeface="微軟正黑體" panose="020B0604030504040204" pitchFamily="34" charset="-120"/>
                <a:ea typeface="微軟正黑體" panose="020B0604030504040204" pitchFamily="34" charset="-120"/>
              </a:rPr>
              <a:t>：產品建議</a:t>
            </a:r>
          </a:p>
        </p:txBody>
      </p:sp>
      <p:pic>
        <p:nvPicPr>
          <p:cNvPr id="12" name="Picture 11"/>
          <p:cNvPicPr>
            <a:picLocks noChangeAspect="1"/>
          </p:cNvPicPr>
          <p:nvPr/>
        </p:nvPicPr>
        <p:blipFill rotWithShape="1">
          <a:blip r:embed="rId6" cstate="email">
            <a:extLst>
              <a:ext uri="{BEBA8EAE-BF5A-486C-A8C5-ECC9F3942E4B}">
                <a14:imgProps xmlns:a14="http://schemas.microsoft.com/office/drawing/2010/main">
                  <a14:imgLayer r:embed="rId7">
                    <a14:imgEffect>
                      <a14:backgroundRemoval t="10341" b="94309" l="9829" r="62265">
                        <a14:foregroundMark x1="15151" y1="51583" x2="9845" y2="50501"/>
                        <a14:foregroundMark x1="35157" y1="37355" x2="28638" y2="38798"/>
                        <a14:foregroundMark x1="12273" y1="50501" x2="12273" y2="50501"/>
                        <a14:backgroundMark x1="30151" y1="38437" x2="30151" y2="38437"/>
                        <a14:backgroundMark x1="31216" y1="38798" x2="31216" y2="38798"/>
                      </a14:backgroundRemoval>
                    </a14:imgEffect>
                  </a14:imgLayer>
                </a14:imgProps>
              </a:ext>
              <a:ext uri="{28A0092B-C50C-407E-A947-70E740481C1C}">
                <a14:useLocalDpi xmlns:a14="http://schemas.microsoft.com/office/drawing/2010/main"/>
              </a:ext>
            </a:extLst>
          </a:blip>
          <a:srcRect l="9999" t="37419" r="74906" b="10288"/>
          <a:stretch/>
        </p:blipFill>
        <p:spPr>
          <a:xfrm>
            <a:off x="7006918" y="2207247"/>
            <a:ext cx="2085751" cy="2998269"/>
          </a:xfrm>
          <a:prstGeom prst="rect">
            <a:avLst/>
          </a:prstGeom>
        </p:spPr>
      </p:pic>
      <p:pic>
        <p:nvPicPr>
          <p:cNvPr id="13" name="Picture 12"/>
          <p:cNvPicPr>
            <a:picLocks noChangeAspect="1"/>
          </p:cNvPicPr>
          <p:nvPr/>
        </p:nvPicPr>
        <p:blipFill rotWithShape="1">
          <a:blip r:embed="rId8" cstate="email">
            <a:extLst>
              <a:ext uri="{28A0092B-C50C-407E-A947-70E740481C1C}">
                <a14:useLocalDpi xmlns:a14="http://schemas.microsoft.com/office/drawing/2010/main"/>
              </a:ext>
            </a:extLst>
          </a:blip>
          <a:srcRect l="6" t="47390" r="-6" b="-1036"/>
          <a:stretch/>
        </p:blipFill>
        <p:spPr>
          <a:xfrm>
            <a:off x="7296185" y="2820442"/>
            <a:ext cx="1401290" cy="1887019"/>
          </a:xfrm>
          <a:prstGeom prst="rect">
            <a:avLst/>
          </a:prstGeom>
        </p:spPr>
      </p:pic>
      <p:grpSp>
        <p:nvGrpSpPr>
          <p:cNvPr id="7" name="群組 6"/>
          <p:cNvGrpSpPr/>
          <p:nvPr/>
        </p:nvGrpSpPr>
        <p:grpSpPr>
          <a:xfrm>
            <a:off x="285766" y="1067690"/>
            <a:ext cx="4224678" cy="3720589"/>
            <a:chOff x="285766" y="1067690"/>
            <a:chExt cx="4224678" cy="3720589"/>
          </a:xfrm>
        </p:grpSpPr>
        <p:pic>
          <p:nvPicPr>
            <p:cNvPr id="4" name="圖片 3"/>
            <p:cNvPicPr>
              <a:picLocks noChangeAspect="1"/>
            </p:cNvPicPr>
            <p:nvPr/>
          </p:nvPicPr>
          <p:blipFill>
            <a:blip r:embed="rId9"/>
            <a:stretch>
              <a:fillRect/>
            </a:stretch>
          </p:blipFill>
          <p:spPr>
            <a:xfrm>
              <a:off x="285766" y="1067690"/>
              <a:ext cx="4224678" cy="2067396"/>
            </a:xfrm>
            <a:prstGeom prst="rect">
              <a:avLst/>
            </a:prstGeom>
          </p:spPr>
        </p:pic>
        <p:pic>
          <p:nvPicPr>
            <p:cNvPr id="6" name="圖片 5"/>
            <p:cNvPicPr>
              <a:picLocks noChangeAspect="1"/>
            </p:cNvPicPr>
            <p:nvPr/>
          </p:nvPicPr>
          <p:blipFill>
            <a:blip r:embed="rId10"/>
            <a:stretch>
              <a:fillRect/>
            </a:stretch>
          </p:blipFill>
          <p:spPr>
            <a:xfrm>
              <a:off x="330302" y="3175541"/>
              <a:ext cx="4180142" cy="1612738"/>
            </a:xfrm>
            <a:prstGeom prst="rect">
              <a:avLst/>
            </a:prstGeom>
          </p:spPr>
        </p:pic>
      </p:grpSp>
    </p:spTree>
    <p:extLst>
      <p:ext uri="{BB962C8B-B14F-4D97-AF65-F5344CB8AC3E}">
        <p14:creationId xmlns:p14="http://schemas.microsoft.com/office/powerpoint/2010/main" val="339181287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4"/>
          <p:cNvSpPr txBox="1"/>
          <p:nvPr/>
        </p:nvSpPr>
        <p:spPr>
          <a:xfrm>
            <a:off x="270328" y="328044"/>
            <a:ext cx="8566471" cy="584775"/>
          </a:xfrm>
          <a:prstGeom prst="rect">
            <a:avLst/>
          </a:prstGeom>
          <a:solidFill>
            <a:srgbClr val="00B0F0"/>
          </a:solidFill>
        </p:spPr>
        <p:txBody>
          <a:bodyPr wrap="square" rtlCol="0">
            <a:spAutoFit/>
          </a:bodyPr>
          <a:lstStyle/>
          <a:p>
            <a:pPr algn="ctr"/>
            <a:r>
              <a:rPr lang="x-none" sz="3200" b="1" dirty="0" smtClean="0">
                <a:solidFill>
                  <a:srgbClr val="FFFFFF"/>
                </a:solidFill>
                <a:latin typeface="微軟正黑體" panose="020B0604030504040204" pitchFamily="34" charset="-120"/>
                <a:ea typeface="微軟正黑體" panose="020B0604030504040204" pitchFamily="34" charset="-120"/>
              </a:rPr>
              <a:t>教育</a:t>
            </a:r>
            <a:r>
              <a:rPr lang="zh-TW" altLang="en-US" sz="3200" b="1" dirty="0" smtClean="0">
                <a:solidFill>
                  <a:srgbClr val="FFFFFF"/>
                </a:solidFill>
                <a:latin typeface="微軟正黑體" panose="020B0604030504040204" pitchFamily="34" charset="-120"/>
                <a:ea typeface="微軟正黑體" panose="020B0604030504040204" pitchFamily="34" charset="-120"/>
              </a:rPr>
              <a:t>機構</a:t>
            </a:r>
            <a:r>
              <a:rPr lang="x-none" sz="3200" b="1" dirty="0" smtClean="0">
                <a:solidFill>
                  <a:srgbClr val="FFFFFF"/>
                </a:solidFill>
                <a:latin typeface="微軟正黑體" panose="020B0604030504040204" pitchFamily="34" charset="-120"/>
                <a:ea typeface="微軟正黑體" panose="020B0604030504040204" pitchFamily="34" charset="-120"/>
              </a:rPr>
              <a:t>：產品建議</a:t>
            </a:r>
          </a:p>
        </p:txBody>
      </p:sp>
      <p:pic>
        <p:nvPicPr>
          <p:cNvPr id="2" name="圖片 1"/>
          <p:cNvPicPr>
            <a:picLocks noChangeAspect="1"/>
          </p:cNvPicPr>
          <p:nvPr/>
        </p:nvPicPr>
        <p:blipFill>
          <a:blip r:embed="rId3"/>
          <a:stretch>
            <a:fillRect/>
          </a:stretch>
        </p:blipFill>
        <p:spPr>
          <a:xfrm>
            <a:off x="270328" y="1005704"/>
            <a:ext cx="8677790" cy="3897892"/>
          </a:xfrm>
          <a:prstGeom prst="rect">
            <a:avLst/>
          </a:prstGeom>
        </p:spPr>
      </p:pic>
      <p:grpSp>
        <p:nvGrpSpPr>
          <p:cNvPr id="5" name="群組 4"/>
          <p:cNvGrpSpPr/>
          <p:nvPr/>
        </p:nvGrpSpPr>
        <p:grpSpPr>
          <a:xfrm>
            <a:off x="0" y="0"/>
            <a:ext cx="9144000" cy="5143500"/>
            <a:chOff x="0" y="0"/>
            <a:chExt cx="9144000" cy="5143500"/>
          </a:xfrm>
        </p:grpSpPr>
        <p:sp>
          <p:nvSpPr>
            <p:cNvPr id="11" name="矩形 10"/>
            <p:cNvSpPr/>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prstClr val="white"/>
                </a:solidFill>
                <a:ea typeface="微軟正黑體" panose="020B0604030504040204" pitchFamily="34" charset="-120"/>
              </a:endParaRPr>
            </a:p>
          </p:txBody>
        </p:sp>
        <p:pic>
          <p:nvPicPr>
            <p:cNvPr id="4" name="圖片 3"/>
            <p:cNvPicPr>
              <a:picLocks noChangeAspect="1"/>
            </p:cNvPicPr>
            <p:nvPr/>
          </p:nvPicPr>
          <p:blipFill>
            <a:blip r:embed="rId4"/>
            <a:stretch>
              <a:fillRect/>
            </a:stretch>
          </p:blipFill>
          <p:spPr>
            <a:xfrm>
              <a:off x="798569" y="0"/>
              <a:ext cx="7553217" cy="5143500"/>
            </a:xfrm>
            <a:prstGeom prst="rect">
              <a:avLst/>
            </a:prstGeom>
          </p:spPr>
        </p:pic>
      </p:grpSp>
    </p:spTree>
    <p:extLst>
      <p:ext uri="{BB962C8B-B14F-4D97-AF65-F5344CB8AC3E}">
        <p14:creationId xmlns:p14="http://schemas.microsoft.com/office/powerpoint/2010/main" val="3969868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email">
            <a:extLst>
              <a:ext uri="{28A0092B-C50C-407E-A947-70E740481C1C}">
                <a14:useLocalDpi xmlns:a14="http://schemas.microsoft.com/office/drawing/2010/main"/>
              </a:ext>
            </a:extLst>
          </a:blip>
          <a:srcRect b="36369"/>
          <a:stretch/>
        </p:blipFill>
        <p:spPr>
          <a:xfrm>
            <a:off x="0" y="-1"/>
            <a:ext cx="9144000" cy="5143501"/>
          </a:xfrm>
          <a:prstGeom prst="rect">
            <a:avLst/>
          </a:prstGeom>
        </p:spPr>
      </p:pic>
      <p:sp>
        <p:nvSpPr>
          <p:cNvPr id="5" name="Rectangle 4"/>
          <p:cNvSpPr/>
          <p:nvPr/>
        </p:nvSpPr>
        <p:spPr>
          <a:xfrm>
            <a:off x="0" y="3181350"/>
            <a:ext cx="9144000" cy="1962150"/>
          </a:xfrm>
          <a:prstGeom prst="rect">
            <a:avLst/>
          </a:prstGeom>
          <a:solidFill>
            <a:srgbClr val="00B0F0">
              <a:alpha val="76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微軟正黑體" panose="020B0604030504040204" pitchFamily="34" charset="-120"/>
              <a:ea typeface="微軟正黑體" panose="020B0604030504040204" pitchFamily="34" charset="-120"/>
            </a:endParaRPr>
          </a:p>
        </p:txBody>
      </p:sp>
      <p:sp>
        <p:nvSpPr>
          <p:cNvPr id="6" name="Title 1"/>
          <p:cNvSpPr txBox="1">
            <a:spLocks/>
          </p:cNvSpPr>
          <p:nvPr/>
        </p:nvSpPr>
        <p:spPr>
          <a:xfrm>
            <a:off x="228600" y="3867150"/>
            <a:ext cx="3429000" cy="533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zh" sz="3600" b="1" i="0" cap="all" dirty="0" smtClean="0">
                <a:solidFill>
                  <a:srgbClr val="FFFFFF"/>
                </a:solidFill>
                <a:latin typeface="微軟正黑體" panose="020B0604030504040204" pitchFamily="34" charset="-120"/>
                <a:ea typeface="微軟正黑體" panose="020B0604030504040204" pitchFamily="34" charset="-120"/>
              </a:rPr>
              <a:t>策略</a:t>
            </a:r>
          </a:p>
        </p:txBody>
      </p:sp>
      <p:sp>
        <p:nvSpPr>
          <p:cNvPr id="7" name="Subtitle 2"/>
          <p:cNvSpPr txBox="1">
            <a:spLocks/>
          </p:cNvSpPr>
          <p:nvPr/>
        </p:nvSpPr>
        <p:spPr>
          <a:xfrm>
            <a:off x="4109977" y="3536548"/>
            <a:ext cx="4953000" cy="10088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zh" sz="2400" b="1" i="0" dirty="0" smtClean="0">
                <a:solidFill>
                  <a:srgbClr val="FFFFFF"/>
                </a:solidFill>
                <a:latin typeface="微軟正黑體" panose="020B0604030504040204" pitchFamily="34" charset="-120"/>
                <a:ea typeface="微軟正黑體" panose="020B0604030504040204" pitchFamily="34" charset="-120"/>
              </a:rPr>
              <a:t>目標修訂</a:t>
            </a:r>
          </a:p>
          <a:p>
            <a:pPr marL="0" indent="0">
              <a:buNone/>
            </a:pPr>
            <a:r>
              <a:rPr lang="zh" sz="2400" b="1" i="0" dirty="0" smtClean="0">
                <a:solidFill>
                  <a:srgbClr val="FFFFFF"/>
                </a:solidFill>
                <a:latin typeface="微軟正黑體" panose="020B0604030504040204" pitchFamily="34" charset="-120"/>
                <a:ea typeface="微軟正黑體" panose="020B0604030504040204" pitchFamily="34" charset="-120"/>
              </a:rPr>
              <a:t>每日工作程序</a:t>
            </a:r>
          </a:p>
          <a:p>
            <a:pPr marL="0" indent="0">
              <a:buNone/>
            </a:pPr>
            <a:r>
              <a:rPr lang="zh" sz="2400" b="1" i="0" dirty="0" smtClean="0">
                <a:solidFill>
                  <a:srgbClr val="FFFFFF"/>
                </a:solidFill>
                <a:latin typeface="微軟正黑體" panose="020B0604030504040204" pitchFamily="34" charset="-120"/>
                <a:ea typeface="微軟正黑體" panose="020B0604030504040204" pitchFamily="34" charset="-120"/>
              </a:rPr>
              <a:t>組織</a:t>
            </a:r>
          </a:p>
        </p:txBody>
      </p:sp>
      <p:cxnSp>
        <p:nvCxnSpPr>
          <p:cNvPr id="8" name="Straight Connector 7"/>
          <p:cNvCxnSpPr/>
          <p:nvPr/>
        </p:nvCxnSpPr>
        <p:spPr>
          <a:xfrm>
            <a:off x="3810000" y="3409950"/>
            <a:ext cx="0" cy="144703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435438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r="34393"/>
          <a:stretch/>
        </p:blipFill>
        <p:spPr>
          <a:xfrm>
            <a:off x="4394005" y="628962"/>
            <a:ext cx="4442794" cy="4514538"/>
          </a:xfrm>
          <a:prstGeom prst="rect">
            <a:avLst/>
          </a:prstGeom>
        </p:spPr>
      </p:pic>
      <p:sp>
        <p:nvSpPr>
          <p:cNvPr id="5" name="TextBox 4"/>
          <p:cNvSpPr txBox="1"/>
          <p:nvPr/>
        </p:nvSpPr>
        <p:spPr>
          <a:xfrm>
            <a:off x="270328" y="328044"/>
            <a:ext cx="8566471" cy="584775"/>
          </a:xfrm>
          <a:prstGeom prst="rect">
            <a:avLst/>
          </a:prstGeom>
          <a:solidFill>
            <a:srgbClr val="00B0F0"/>
          </a:solidFill>
        </p:spPr>
        <p:txBody>
          <a:bodyPr wrap="square" rtlCol="0">
            <a:spAutoFit/>
          </a:bodyPr>
          <a:lstStyle/>
          <a:p>
            <a:pPr algn="ctr"/>
            <a:r>
              <a:rPr lang="zh-TW" altLang="en-US" sz="3200" b="1" dirty="0" smtClean="0">
                <a:solidFill>
                  <a:srgbClr val="FFFFFF"/>
                </a:solidFill>
                <a:latin typeface="微軟正黑體" panose="020B0604030504040204" pitchFamily="34" charset="-120"/>
                <a:ea typeface="微軟正黑體" panose="020B0604030504040204" pitchFamily="34" charset="-120"/>
              </a:rPr>
              <a:t>非營利組織</a:t>
            </a:r>
            <a:r>
              <a:rPr lang="x-none" sz="3200" b="1" dirty="0" smtClean="0">
                <a:solidFill>
                  <a:srgbClr val="FFFFFF"/>
                </a:solidFill>
                <a:latin typeface="微軟正黑體" panose="020B0604030504040204" pitchFamily="34" charset="-120"/>
                <a:ea typeface="微軟正黑體" panose="020B0604030504040204" pitchFamily="34" charset="-120"/>
              </a:rPr>
              <a:t>：產品建議</a:t>
            </a:r>
          </a:p>
        </p:txBody>
      </p:sp>
      <p:grpSp>
        <p:nvGrpSpPr>
          <p:cNvPr id="8" name="群組 7"/>
          <p:cNvGrpSpPr/>
          <p:nvPr/>
        </p:nvGrpSpPr>
        <p:grpSpPr>
          <a:xfrm>
            <a:off x="234268" y="1305534"/>
            <a:ext cx="4123948" cy="3065499"/>
            <a:chOff x="234268" y="1305534"/>
            <a:chExt cx="4123948" cy="3065499"/>
          </a:xfrm>
        </p:grpSpPr>
        <p:pic>
          <p:nvPicPr>
            <p:cNvPr id="2" name="圖片 1"/>
            <p:cNvPicPr>
              <a:picLocks noChangeAspect="1"/>
            </p:cNvPicPr>
            <p:nvPr/>
          </p:nvPicPr>
          <p:blipFill>
            <a:blip r:embed="rId4"/>
            <a:stretch>
              <a:fillRect/>
            </a:stretch>
          </p:blipFill>
          <p:spPr>
            <a:xfrm>
              <a:off x="234268" y="1305534"/>
              <a:ext cx="4087888" cy="1722625"/>
            </a:xfrm>
            <a:prstGeom prst="rect">
              <a:avLst/>
            </a:prstGeom>
          </p:spPr>
        </p:pic>
        <p:pic>
          <p:nvPicPr>
            <p:cNvPr id="3" name="圖片 2"/>
            <p:cNvPicPr>
              <a:picLocks noChangeAspect="1"/>
            </p:cNvPicPr>
            <p:nvPr/>
          </p:nvPicPr>
          <p:blipFill>
            <a:blip r:embed="rId5"/>
            <a:stretch>
              <a:fillRect/>
            </a:stretch>
          </p:blipFill>
          <p:spPr>
            <a:xfrm>
              <a:off x="234268" y="3097191"/>
              <a:ext cx="4123948" cy="1273842"/>
            </a:xfrm>
            <a:prstGeom prst="rect">
              <a:avLst/>
            </a:prstGeom>
          </p:spPr>
        </p:pic>
      </p:grpSp>
    </p:spTree>
    <p:extLst>
      <p:ext uri="{BB962C8B-B14F-4D97-AF65-F5344CB8AC3E}">
        <p14:creationId xmlns:p14="http://schemas.microsoft.com/office/powerpoint/2010/main" val="338811285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4"/>
          <p:cNvSpPr txBox="1"/>
          <p:nvPr/>
        </p:nvSpPr>
        <p:spPr>
          <a:xfrm>
            <a:off x="270328" y="328044"/>
            <a:ext cx="8566471" cy="584775"/>
          </a:xfrm>
          <a:prstGeom prst="rect">
            <a:avLst/>
          </a:prstGeom>
          <a:solidFill>
            <a:srgbClr val="00B0F0"/>
          </a:solidFill>
        </p:spPr>
        <p:txBody>
          <a:bodyPr wrap="square" rtlCol="0">
            <a:spAutoFit/>
          </a:bodyPr>
          <a:lstStyle/>
          <a:p>
            <a:pPr algn="ctr"/>
            <a:r>
              <a:rPr lang="zh-TW" altLang="en-US" sz="3200" b="1" dirty="0" smtClean="0">
                <a:solidFill>
                  <a:srgbClr val="FFFFFF"/>
                </a:solidFill>
                <a:latin typeface="微軟正黑體" panose="020B0604030504040204" pitchFamily="34" charset="-120"/>
                <a:ea typeface="微軟正黑體" panose="020B0604030504040204" pitchFamily="34" charset="-120"/>
              </a:rPr>
              <a:t>非營利組織</a:t>
            </a:r>
            <a:r>
              <a:rPr lang="x-none" sz="3200" b="1" dirty="0" smtClean="0">
                <a:solidFill>
                  <a:srgbClr val="FFFFFF"/>
                </a:solidFill>
                <a:latin typeface="微軟正黑體" panose="020B0604030504040204" pitchFamily="34" charset="-120"/>
                <a:ea typeface="微軟正黑體" panose="020B0604030504040204" pitchFamily="34" charset="-120"/>
              </a:rPr>
              <a:t>：產品建議</a:t>
            </a:r>
          </a:p>
        </p:txBody>
      </p:sp>
      <p:pic>
        <p:nvPicPr>
          <p:cNvPr id="3" name="圖片 2"/>
          <p:cNvPicPr>
            <a:picLocks noChangeAspect="1"/>
          </p:cNvPicPr>
          <p:nvPr/>
        </p:nvPicPr>
        <p:blipFill>
          <a:blip r:embed="rId3"/>
          <a:stretch>
            <a:fillRect/>
          </a:stretch>
        </p:blipFill>
        <p:spPr>
          <a:xfrm>
            <a:off x="95133" y="1032376"/>
            <a:ext cx="8916859" cy="3911413"/>
          </a:xfrm>
          <a:prstGeom prst="rect">
            <a:avLst/>
          </a:prstGeom>
        </p:spPr>
      </p:pic>
      <p:grpSp>
        <p:nvGrpSpPr>
          <p:cNvPr id="6" name="群組 5"/>
          <p:cNvGrpSpPr/>
          <p:nvPr/>
        </p:nvGrpSpPr>
        <p:grpSpPr>
          <a:xfrm>
            <a:off x="0" y="0"/>
            <a:ext cx="9144000" cy="5143500"/>
            <a:chOff x="0" y="0"/>
            <a:chExt cx="9144000" cy="5143500"/>
          </a:xfrm>
        </p:grpSpPr>
        <p:sp>
          <p:nvSpPr>
            <p:cNvPr id="11" name="矩形 10"/>
            <p:cNvSpPr/>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prstClr val="white"/>
                </a:solidFill>
                <a:ea typeface="微軟正黑體" panose="020B0604030504040204" pitchFamily="34" charset="-120"/>
              </a:endParaRPr>
            </a:p>
          </p:txBody>
        </p:sp>
        <p:pic>
          <p:nvPicPr>
            <p:cNvPr id="5" name="圖片 4"/>
            <p:cNvPicPr>
              <a:picLocks noChangeAspect="1"/>
            </p:cNvPicPr>
            <p:nvPr/>
          </p:nvPicPr>
          <p:blipFill>
            <a:blip r:embed="rId4"/>
            <a:stretch>
              <a:fillRect/>
            </a:stretch>
          </p:blipFill>
          <p:spPr>
            <a:xfrm>
              <a:off x="514833" y="0"/>
              <a:ext cx="8321966" cy="5143500"/>
            </a:xfrm>
            <a:prstGeom prst="rect">
              <a:avLst/>
            </a:prstGeom>
          </p:spPr>
        </p:pic>
      </p:grpSp>
    </p:spTree>
    <p:extLst>
      <p:ext uri="{BB962C8B-B14F-4D97-AF65-F5344CB8AC3E}">
        <p14:creationId xmlns:p14="http://schemas.microsoft.com/office/powerpoint/2010/main" val="3680172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25F154-2BB7-4DF5-A7D3-AD6DA0BAB8D9}"/>
              </a:ext>
            </a:extLst>
          </p:cNvPr>
          <p:cNvPicPr>
            <a:picLocks noChangeAspect="1"/>
          </p:cNvPicPr>
          <p:nvPr/>
        </p:nvPicPr>
        <p:blipFill>
          <a:blip r:embed="rId3"/>
          <a:stretch>
            <a:fillRect/>
          </a:stretch>
        </p:blipFill>
        <p:spPr>
          <a:xfrm>
            <a:off x="280458" y="168841"/>
            <a:ext cx="4291543" cy="2646902"/>
          </a:xfrm>
          <a:prstGeom prst="rect">
            <a:avLst/>
          </a:prstGeom>
        </p:spPr>
      </p:pic>
      <p:pic>
        <p:nvPicPr>
          <p:cNvPr id="4" name="Picture 3">
            <a:extLst>
              <a:ext uri="{FF2B5EF4-FFF2-40B4-BE49-F238E27FC236}">
                <a16:creationId xmlns:a16="http://schemas.microsoft.com/office/drawing/2014/main" id="{5576FF54-6448-4595-8F75-928697EC9110}"/>
              </a:ext>
            </a:extLst>
          </p:cNvPr>
          <p:cNvPicPr>
            <a:picLocks noChangeAspect="1"/>
          </p:cNvPicPr>
          <p:nvPr/>
        </p:nvPicPr>
        <p:blipFill>
          <a:blip r:embed="rId4"/>
          <a:stretch>
            <a:fillRect/>
          </a:stretch>
        </p:blipFill>
        <p:spPr>
          <a:xfrm>
            <a:off x="4612425" y="1949335"/>
            <a:ext cx="4218709" cy="2963867"/>
          </a:xfrm>
          <a:prstGeom prst="rect">
            <a:avLst/>
          </a:prstGeom>
        </p:spPr>
      </p:pic>
      <p:sp>
        <p:nvSpPr>
          <p:cNvPr id="6" name="Rectangle 5">
            <a:extLst>
              <a:ext uri="{FF2B5EF4-FFF2-40B4-BE49-F238E27FC236}">
                <a16:creationId xmlns:a16="http://schemas.microsoft.com/office/drawing/2014/main" id="{B499DA15-3C65-43E2-8AB5-361F47FE1C9C}"/>
              </a:ext>
            </a:extLst>
          </p:cNvPr>
          <p:cNvSpPr/>
          <p:nvPr/>
        </p:nvSpPr>
        <p:spPr>
          <a:xfrm>
            <a:off x="4480559" y="168841"/>
            <a:ext cx="4482439" cy="1780494"/>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defTabSz="457189"/>
            <a:endParaRPr lang="en-US" dirty="0">
              <a:solidFill>
                <a:prstClr val="white"/>
              </a:solidFill>
              <a:latin typeface="微軟正黑體" panose="020B0604030504040204" pitchFamily="34" charset="-120"/>
              <a:ea typeface="微軟正黑體" panose="020B0604030504040204" pitchFamily="34" charset="-120"/>
            </a:endParaRPr>
          </a:p>
        </p:txBody>
      </p:sp>
      <p:sp>
        <p:nvSpPr>
          <p:cNvPr id="7" name="Rectangle 6">
            <a:extLst>
              <a:ext uri="{FF2B5EF4-FFF2-40B4-BE49-F238E27FC236}">
                <a16:creationId xmlns:a16="http://schemas.microsoft.com/office/drawing/2014/main" id="{3C777822-13FD-400B-9FC1-57DBD9FA0B55}"/>
              </a:ext>
            </a:extLst>
          </p:cNvPr>
          <p:cNvSpPr/>
          <p:nvPr/>
        </p:nvSpPr>
        <p:spPr>
          <a:xfrm>
            <a:off x="4398791" y="544064"/>
            <a:ext cx="4718914" cy="623246"/>
          </a:xfrm>
          <a:prstGeom prst="rect">
            <a:avLst/>
          </a:prstGeom>
          <a:noFill/>
        </p:spPr>
        <p:txBody>
          <a:bodyPr wrap="square" lIns="68561" tIns="34289" rIns="68561" bIns="34289">
            <a:spAutoFit/>
          </a:bodyPr>
          <a:lstStyle/>
          <a:p>
            <a:pPr algn="ctr" defTabSz="457189">
              <a:tabLst>
                <a:tab pos="85697" algn="l"/>
              </a:tabLst>
            </a:pPr>
            <a:r>
              <a:rPr lang="zh" sz="3600" b="1" i="0" cap="all" dirty="0" smtClean="0">
                <a:solidFill>
                  <a:srgbClr val="FFFFFF"/>
                </a:solidFill>
                <a:latin typeface="微軟正黑體" panose="020B0604030504040204" pitchFamily="34" charset="-120"/>
                <a:ea typeface="微軟正黑體" panose="020B0604030504040204" pitchFamily="34" charset="-120"/>
              </a:rPr>
              <a:t>YouTube</a:t>
            </a:r>
          </a:p>
        </p:txBody>
      </p:sp>
      <p:sp>
        <p:nvSpPr>
          <p:cNvPr id="8" name="TextBox 7">
            <a:extLst>
              <a:ext uri="{FF2B5EF4-FFF2-40B4-BE49-F238E27FC236}">
                <a16:creationId xmlns:a16="http://schemas.microsoft.com/office/drawing/2014/main" id="{EE2CE6C9-6379-429F-971D-E47FCC825520}"/>
              </a:ext>
            </a:extLst>
          </p:cNvPr>
          <p:cNvSpPr txBox="1"/>
          <p:nvPr/>
        </p:nvSpPr>
        <p:spPr>
          <a:xfrm>
            <a:off x="280458" y="2997558"/>
            <a:ext cx="4370513" cy="1754326"/>
          </a:xfrm>
          <a:prstGeom prst="rect">
            <a:avLst/>
          </a:prstGeom>
          <a:solidFill>
            <a:srgbClr val="00B0F0"/>
          </a:solidFill>
        </p:spPr>
        <p:txBody>
          <a:bodyPr wrap="square" rtlCol="0">
            <a:spAutoFit/>
          </a:bodyPr>
          <a:lstStyle/>
          <a:p>
            <a:pPr marL="214313" indent="-214313" defTabSz="685800">
              <a:buFont typeface="Arial" panose="020B0604020202020204" pitchFamily="34" charset="0"/>
              <a:buChar char="•"/>
            </a:pPr>
            <a:r>
              <a:rPr lang="zh" sz="1800" b="1" i="0" dirty="0" smtClean="0">
                <a:solidFill>
                  <a:srgbClr val="FFFFFF"/>
                </a:solidFill>
                <a:latin typeface="微軟正黑體" panose="020B0604030504040204" pitchFamily="34" charset="-120"/>
                <a:ea typeface="微軟正黑體" panose="020B0604030504040204" pitchFamily="34" charset="-120"/>
              </a:rPr>
              <a:t>許多針對顧客的播放清單</a:t>
            </a:r>
          </a:p>
          <a:p>
            <a:pPr marL="214313" indent="-214313" defTabSz="685800">
              <a:buFont typeface="Arial" panose="020B0604020202020204" pitchFamily="34" charset="0"/>
              <a:buChar char="•"/>
            </a:pPr>
            <a:r>
              <a:rPr lang="zh" sz="1800" b="1" i="0" dirty="0" smtClean="0">
                <a:solidFill>
                  <a:srgbClr val="FFFFFF"/>
                </a:solidFill>
                <a:latin typeface="微軟正黑體" panose="020B0604030504040204" pitchFamily="34" charset="-120"/>
                <a:ea typeface="微軟正黑體" panose="020B0604030504040204" pitchFamily="34" charset="-120"/>
              </a:rPr>
              <a:t>功能</a:t>
            </a:r>
          </a:p>
          <a:p>
            <a:pPr marL="214313" indent="-214313" defTabSz="685800">
              <a:buFont typeface="Arial" panose="020B0604020202020204" pitchFamily="34" charset="0"/>
              <a:buChar char="•"/>
            </a:pPr>
            <a:r>
              <a:rPr lang="zh-TW" altLang="en-US" sz="1800" b="1" i="0" dirty="0" smtClean="0">
                <a:solidFill>
                  <a:srgbClr val="FFFFFF"/>
                </a:solidFill>
                <a:latin typeface="微軟正黑體" panose="020B0604030504040204" pitchFamily="34" charset="-120"/>
                <a:ea typeface="微軟正黑體" panose="020B0604030504040204" pitchFamily="34" charset="-120"/>
              </a:rPr>
              <a:t>數碼</a:t>
            </a:r>
            <a:r>
              <a:rPr lang="zh" sz="1800" b="1" i="0" dirty="0" smtClean="0">
                <a:solidFill>
                  <a:srgbClr val="FFFFFF"/>
                </a:solidFill>
                <a:latin typeface="微軟正黑體" panose="020B0604030504040204" pitchFamily="34" charset="-120"/>
                <a:ea typeface="微軟正黑體" panose="020B0604030504040204" pitchFamily="34" charset="-120"/>
              </a:rPr>
              <a:t>行銷高峰會</a:t>
            </a:r>
          </a:p>
          <a:p>
            <a:pPr marL="214313" indent="-214313" defTabSz="685800">
              <a:buFont typeface="Arial" panose="020B0604020202020204" pitchFamily="34" charset="0"/>
              <a:buChar char="•"/>
            </a:pPr>
            <a:r>
              <a:rPr lang="zh" sz="1800" b="1" i="0" dirty="0" smtClean="0">
                <a:solidFill>
                  <a:srgbClr val="FFFFFF"/>
                </a:solidFill>
                <a:latin typeface="微軟正黑體" panose="020B0604030504040204" pitchFamily="34" charset="-120"/>
                <a:ea typeface="微軟正黑體" panose="020B0604030504040204" pitchFamily="34" charset="-120"/>
              </a:rPr>
              <a:t>客戶教育系列</a:t>
            </a:r>
          </a:p>
          <a:p>
            <a:pPr marL="214313" indent="-214313" defTabSz="685800">
              <a:buFont typeface="Arial" panose="020B0604020202020204" pitchFamily="34" charset="0"/>
              <a:buChar char="•"/>
            </a:pPr>
            <a:r>
              <a:rPr lang="zh-TW" altLang="en-US" sz="1800" b="1" i="0" dirty="0" smtClean="0">
                <a:solidFill>
                  <a:srgbClr val="FFFFFF"/>
                </a:solidFill>
                <a:latin typeface="微軟正黑體" panose="020B0604030504040204" pitchFamily="34" charset="-120"/>
                <a:ea typeface="微軟正黑體" panose="020B0604030504040204" pitchFamily="34" charset="-120"/>
              </a:rPr>
              <a:t>數碼</a:t>
            </a:r>
            <a:r>
              <a:rPr lang="zh" sz="1800" b="1" i="0" dirty="0" smtClean="0">
                <a:solidFill>
                  <a:srgbClr val="FFFFFF"/>
                </a:solidFill>
                <a:latin typeface="微軟正黑體" panose="020B0604030504040204" pitchFamily="34" charset="-120"/>
                <a:ea typeface="微軟正黑體" panose="020B0604030504040204" pitchFamily="34" charset="-120"/>
              </a:rPr>
              <a:t>行銷系列</a:t>
            </a:r>
          </a:p>
          <a:p>
            <a:pPr marL="214313" indent="-214313" defTabSz="685800">
              <a:buFont typeface="Arial" panose="020B0604020202020204" pitchFamily="34" charset="0"/>
              <a:buChar char="•"/>
            </a:pPr>
            <a:r>
              <a:rPr lang="zh-TW" altLang="en-US" sz="1800" b="1" i="0" dirty="0" smtClean="0">
                <a:solidFill>
                  <a:srgbClr val="FFFFFF"/>
                </a:solidFill>
                <a:latin typeface="微軟正黑體" panose="020B0604030504040204" pitchFamily="34" charset="-120"/>
                <a:ea typeface="微軟正黑體" panose="020B0604030504040204" pitchFamily="34" charset="-120"/>
              </a:rPr>
              <a:t>網上</a:t>
            </a:r>
            <a:r>
              <a:rPr lang="zh" sz="1800" b="1" i="0" dirty="0" smtClean="0">
                <a:solidFill>
                  <a:srgbClr val="FFFFFF"/>
                </a:solidFill>
                <a:latin typeface="微軟正黑體" panose="020B0604030504040204" pitchFamily="34" charset="-120"/>
                <a:ea typeface="微軟正黑體" panose="020B0604030504040204" pitchFamily="34" charset="-120"/>
              </a:rPr>
              <a:t>學習</a:t>
            </a:r>
            <a:endParaRPr lang="en" sz="1800" dirty="0" smtClean="0">
              <a:latin typeface="微軟正黑體" panose="020B0604030504040204" pitchFamily="34" charset="-120"/>
              <a:ea typeface="微軟正黑體" panose="020B0604030504040204" pitchFamily="34" charset="-120"/>
            </a:endParaRPr>
          </a:p>
        </p:txBody>
      </p:sp>
      <p:sp>
        <p:nvSpPr>
          <p:cNvPr id="9" name="TextBox 8">
            <a:extLst>
              <a:ext uri="{FF2B5EF4-FFF2-40B4-BE49-F238E27FC236}">
                <a16:creationId xmlns:a16="http://schemas.microsoft.com/office/drawing/2014/main" id="{4B80FCC8-807D-4D5B-A2A5-09CCF3996E1D}"/>
              </a:ext>
            </a:extLst>
          </p:cNvPr>
          <p:cNvSpPr txBox="1"/>
          <p:nvPr/>
        </p:nvSpPr>
        <p:spPr>
          <a:xfrm>
            <a:off x="4555375" y="1133803"/>
            <a:ext cx="4389120" cy="338554"/>
          </a:xfrm>
          <a:prstGeom prst="rect">
            <a:avLst/>
          </a:prstGeom>
          <a:noFill/>
        </p:spPr>
        <p:txBody>
          <a:bodyPr wrap="square" rtlCol="0">
            <a:spAutoFit/>
          </a:bodyPr>
          <a:lstStyle/>
          <a:p>
            <a:pPr algn="ctr" defTabSz="685800"/>
            <a:r>
              <a:rPr lang="zh" sz="1600" b="1" i="0" dirty="0" smtClean="0">
                <a:solidFill>
                  <a:srgbClr val="FFFFFF"/>
                </a:solidFill>
                <a:latin typeface="微軟正黑體" panose="020B0604030504040204" pitchFamily="34" charset="-120"/>
                <a:ea typeface="微軟正黑體" panose="020B0604030504040204" pitchFamily="34" charset="-120"/>
              </a:rPr>
              <a:t>www.YouTube.com/MAWebCentersOfficial</a:t>
            </a:r>
          </a:p>
        </p:txBody>
      </p:sp>
    </p:spTree>
    <p:extLst>
      <p:ext uri="{BB962C8B-B14F-4D97-AF65-F5344CB8AC3E}">
        <p14:creationId xmlns:p14="http://schemas.microsoft.com/office/powerpoint/2010/main" val="323287556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FEDAB7-C437-4139-8286-9F528DCA3078}"/>
              </a:ext>
            </a:extLst>
          </p:cNvPr>
          <p:cNvPicPr>
            <a:picLocks noChangeAspect="1"/>
          </p:cNvPicPr>
          <p:nvPr/>
        </p:nvPicPr>
        <p:blipFill>
          <a:blip r:embed="rId2"/>
          <a:stretch>
            <a:fillRect/>
          </a:stretch>
        </p:blipFill>
        <p:spPr>
          <a:xfrm>
            <a:off x="101496" y="168841"/>
            <a:ext cx="4073905" cy="3327170"/>
          </a:xfrm>
          <a:prstGeom prst="rect">
            <a:avLst/>
          </a:prstGeom>
        </p:spPr>
      </p:pic>
      <p:pic>
        <p:nvPicPr>
          <p:cNvPr id="6" name="Picture 5">
            <a:extLst>
              <a:ext uri="{FF2B5EF4-FFF2-40B4-BE49-F238E27FC236}">
                <a16:creationId xmlns:a16="http://schemas.microsoft.com/office/drawing/2014/main" id="{E5EF73C2-1811-4379-9321-83CD3867AF22}"/>
              </a:ext>
            </a:extLst>
          </p:cNvPr>
          <p:cNvPicPr>
            <a:picLocks noChangeAspect="1"/>
          </p:cNvPicPr>
          <p:nvPr/>
        </p:nvPicPr>
        <p:blipFill>
          <a:blip r:embed="rId3"/>
          <a:stretch>
            <a:fillRect/>
          </a:stretch>
        </p:blipFill>
        <p:spPr>
          <a:xfrm>
            <a:off x="4080028" y="1649666"/>
            <a:ext cx="4914344" cy="3465573"/>
          </a:xfrm>
          <a:prstGeom prst="rect">
            <a:avLst/>
          </a:prstGeom>
        </p:spPr>
      </p:pic>
      <p:sp>
        <p:nvSpPr>
          <p:cNvPr id="7" name="Rectangle 6">
            <a:extLst>
              <a:ext uri="{FF2B5EF4-FFF2-40B4-BE49-F238E27FC236}">
                <a16:creationId xmlns:a16="http://schemas.microsoft.com/office/drawing/2014/main" id="{249429C3-F411-4A2F-8095-9427D152E4F9}"/>
              </a:ext>
            </a:extLst>
          </p:cNvPr>
          <p:cNvSpPr/>
          <p:nvPr/>
        </p:nvSpPr>
        <p:spPr>
          <a:xfrm>
            <a:off x="4080028" y="168840"/>
            <a:ext cx="4882972" cy="1495579"/>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defTabSz="457189"/>
            <a:endParaRPr lang="en-US" dirty="0">
              <a:solidFill>
                <a:prstClr val="white"/>
              </a:solidFill>
              <a:latin typeface="微軟正黑體" panose="020B0604030504040204" pitchFamily="34" charset="-120"/>
              <a:ea typeface="微軟正黑體" panose="020B0604030504040204" pitchFamily="34" charset="-120"/>
            </a:endParaRPr>
          </a:p>
        </p:txBody>
      </p:sp>
      <p:sp>
        <p:nvSpPr>
          <p:cNvPr id="8" name="Rectangle 7">
            <a:extLst>
              <a:ext uri="{FF2B5EF4-FFF2-40B4-BE49-F238E27FC236}">
                <a16:creationId xmlns:a16="http://schemas.microsoft.com/office/drawing/2014/main" id="{CFBAC9CC-9A2F-496D-B0A5-9FF76E70176A}"/>
              </a:ext>
            </a:extLst>
          </p:cNvPr>
          <p:cNvSpPr/>
          <p:nvPr/>
        </p:nvSpPr>
        <p:spPr>
          <a:xfrm>
            <a:off x="4229279" y="451118"/>
            <a:ext cx="4584468" cy="869467"/>
          </a:xfrm>
          <a:prstGeom prst="rect">
            <a:avLst/>
          </a:prstGeom>
          <a:noFill/>
        </p:spPr>
        <p:txBody>
          <a:bodyPr wrap="square" lIns="68561" tIns="34289" rIns="68561" bIns="34289">
            <a:spAutoFit/>
          </a:bodyPr>
          <a:lstStyle/>
          <a:p>
            <a:pPr algn="ctr" defTabSz="457189">
              <a:tabLst>
                <a:tab pos="85697" algn="l"/>
              </a:tabLst>
            </a:pPr>
            <a:r>
              <a:rPr lang="zh-TW" altLang="en-US" sz="2800" b="1" i="0" cap="all" dirty="0" smtClean="0">
                <a:solidFill>
                  <a:srgbClr val="FFFFFF"/>
                </a:solidFill>
                <a:latin typeface="微軟正黑體" panose="020B0604030504040204" pitchFamily="34" charset="-120"/>
                <a:ea typeface="微軟正黑體" panose="020B0604030504040204" pitchFamily="34" charset="-120"/>
              </a:rPr>
              <a:t>網誌</a:t>
            </a:r>
            <a:r>
              <a:rPr lang="zh" sz="2800" b="1" i="0" cap="all" dirty="0" smtClean="0">
                <a:solidFill>
                  <a:srgbClr val="FFFFFF"/>
                </a:solidFill>
                <a:latin typeface="微軟正黑體" panose="020B0604030504040204" pitchFamily="34" charset="-120"/>
                <a:ea typeface="微軟正黑體" panose="020B0604030504040204" pitchFamily="34" charset="-120"/>
              </a:rPr>
              <a:t>：</a:t>
            </a:r>
            <a:r>
              <a:rPr lang="zh" sz="2400" b="1" i="0" cap="all" dirty="0" smtClean="0">
                <a:solidFill>
                  <a:srgbClr val="FFFFFF"/>
                </a:solidFill>
                <a:latin typeface="微軟正黑體" panose="020B0604030504040204" pitchFamily="34" charset="-120"/>
                <a:ea typeface="微軟正黑體" panose="020B0604030504040204" pitchFamily="34" charset="-120"/>
              </a:rPr>
              <a:t>BlogMAWEBCENTERS.COM</a:t>
            </a:r>
          </a:p>
        </p:txBody>
      </p:sp>
      <p:sp>
        <p:nvSpPr>
          <p:cNvPr id="9" name="TextBox 8">
            <a:extLst>
              <a:ext uri="{FF2B5EF4-FFF2-40B4-BE49-F238E27FC236}">
                <a16:creationId xmlns:a16="http://schemas.microsoft.com/office/drawing/2014/main" id="{DF48ABAA-A74C-4E20-BC32-96E63855DA98}"/>
              </a:ext>
            </a:extLst>
          </p:cNvPr>
          <p:cNvSpPr txBox="1"/>
          <p:nvPr/>
        </p:nvSpPr>
        <p:spPr>
          <a:xfrm>
            <a:off x="101496" y="3597420"/>
            <a:ext cx="3978532" cy="1477328"/>
          </a:xfrm>
          <a:prstGeom prst="rect">
            <a:avLst/>
          </a:prstGeom>
          <a:solidFill>
            <a:srgbClr val="00B0F0"/>
          </a:solidFill>
        </p:spPr>
        <p:txBody>
          <a:bodyPr wrap="square" rtlCol="0">
            <a:spAutoFit/>
          </a:bodyPr>
          <a:lstStyle/>
          <a:p>
            <a:pPr marL="214313" indent="-214313" defTabSz="685800">
              <a:buFont typeface="Arial" panose="020B0604020202020204" pitchFamily="34" charset="0"/>
              <a:buChar char="•"/>
            </a:pPr>
            <a:r>
              <a:rPr lang="zh" b="1" i="0" dirty="0" smtClean="0">
                <a:solidFill>
                  <a:srgbClr val="FFFFFF"/>
                </a:solidFill>
                <a:latin typeface="微軟正黑體" panose="020B0604030504040204" pitchFamily="34" charset="-120"/>
                <a:ea typeface="微軟正黑體" panose="020B0604030504040204" pitchFamily="34" charset="-120"/>
              </a:rPr>
              <a:t>我們為企業提供全方位的解決方案</a:t>
            </a:r>
          </a:p>
          <a:p>
            <a:pPr marL="214313" indent="-214313" defTabSz="685800">
              <a:buFont typeface="Arial" panose="020B0604020202020204" pitchFamily="34" charset="0"/>
              <a:buChar char="•"/>
            </a:pPr>
            <a:r>
              <a:rPr lang="zh" b="1" i="0" dirty="0" smtClean="0">
                <a:solidFill>
                  <a:srgbClr val="FFFFFF"/>
                </a:solidFill>
                <a:latin typeface="微軟正黑體" panose="020B0604030504040204" pitchFamily="34" charset="-120"/>
                <a:ea typeface="微軟正黑體" panose="020B0604030504040204" pitchFamily="34" charset="-120"/>
              </a:rPr>
              <a:t>您有本地人脈</a:t>
            </a:r>
          </a:p>
          <a:p>
            <a:pPr marL="214313" indent="-214313" defTabSz="685800">
              <a:buFont typeface="Arial" panose="020B0604020202020204" pitchFamily="34" charset="0"/>
              <a:buChar char="•"/>
            </a:pPr>
            <a:r>
              <a:rPr lang="zh" b="1" i="0" dirty="0" smtClean="0">
                <a:solidFill>
                  <a:srgbClr val="FFFFFF"/>
                </a:solidFill>
                <a:latin typeface="微軟正黑體" panose="020B0604030504040204" pitchFamily="34" charset="-120"/>
                <a:ea typeface="微軟正黑體" panose="020B0604030504040204" pitchFamily="34" charset="-120"/>
              </a:rPr>
              <a:t>可利用</a:t>
            </a:r>
            <a:r>
              <a:rPr lang="zh" b="1" i="0" dirty="0" smtClean="0">
                <a:solidFill>
                  <a:srgbClr val="FFFFFF"/>
                </a:solidFill>
                <a:latin typeface="微軟正黑體" panose="020B0604030504040204" pitchFamily="34" charset="-120"/>
                <a:ea typeface="微軟正黑體" panose="020B0604030504040204" pitchFamily="34" charset="-120"/>
              </a:rPr>
              <a:t>的</a:t>
            </a:r>
            <a:r>
              <a:rPr lang="zh-TW" altLang="en-US" b="1" i="0" dirty="0" smtClean="0">
                <a:solidFill>
                  <a:srgbClr val="FFFFFF"/>
                </a:solidFill>
                <a:latin typeface="微軟正黑體" panose="020B0604030504040204" pitchFamily="34" charset="-120"/>
                <a:ea typeface="微軟正黑體" panose="020B0604030504040204" pitchFamily="34" charset="-120"/>
              </a:rPr>
              <a:t>網誌</a:t>
            </a:r>
            <a:r>
              <a:rPr lang="zh" b="1" i="0" dirty="0" smtClean="0">
                <a:solidFill>
                  <a:srgbClr val="FFFFFF"/>
                </a:solidFill>
                <a:latin typeface="微軟正黑體" panose="020B0604030504040204" pitchFamily="34" charset="-120"/>
                <a:ea typeface="微軟正黑體" panose="020B0604030504040204" pitchFamily="34" charset="-120"/>
              </a:rPr>
              <a:t>文</a:t>
            </a:r>
            <a:r>
              <a:rPr lang="zh" b="1" i="0" dirty="0" smtClean="0">
                <a:solidFill>
                  <a:srgbClr val="FFFFFF"/>
                </a:solidFill>
                <a:latin typeface="微軟正黑體" panose="020B0604030504040204" pitchFamily="34" charset="-120"/>
                <a:ea typeface="微軟正黑體" panose="020B0604030504040204" pitchFamily="34" charset="-120"/>
              </a:rPr>
              <a:t>章：</a:t>
            </a:r>
            <a:r>
              <a:rPr lang="zh-TW" altLang="en-US" b="1" i="0" dirty="0" smtClean="0">
                <a:solidFill>
                  <a:srgbClr val="FFFFFF"/>
                </a:solidFill>
                <a:latin typeface="微軟正黑體" panose="020B0604030504040204" pitchFamily="34" charset="-120"/>
                <a:ea typeface="微軟正黑體" panose="020B0604030504040204" pitchFamily="34" charset="-120"/>
              </a:rPr>
              <a:t>數碼</a:t>
            </a:r>
            <a:r>
              <a:rPr lang="zh" b="1" i="0" dirty="0" smtClean="0">
                <a:solidFill>
                  <a:srgbClr val="FFFFFF"/>
                </a:solidFill>
                <a:latin typeface="微軟正黑體" panose="020B0604030504040204" pitchFamily="34" charset="-120"/>
                <a:ea typeface="微軟正黑體" panose="020B0604030504040204" pitchFamily="34" charset="-120"/>
              </a:rPr>
              <a:t>行銷、為不同行業所寫的專文、網路行銷建議和最佳作法</a:t>
            </a:r>
          </a:p>
        </p:txBody>
      </p:sp>
    </p:spTree>
    <p:extLst>
      <p:ext uri="{BB962C8B-B14F-4D97-AF65-F5344CB8AC3E}">
        <p14:creationId xmlns:p14="http://schemas.microsoft.com/office/powerpoint/2010/main" val="181177574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5536472" cy="5143500"/>
          </a:xfrm>
          <a:prstGeom prst="rect">
            <a:avLst/>
          </a:prstGeom>
        </p:spPr>
      </p:pic>
      <p:sp>
        <p:nvSpPr>
          <p:cNvPr id="9" name="Rectangle 8"/>
          <p:cNvSpPr/>
          <p:nvPr/>
        </p:nvSpPr>
        <p:spPr>
          <a:xfrm>
            <a:off x="5634318" y="0"/>
            <a:ext cx="3509682" cy="5143500"/>
          </a:xfrm>
          <a:prstGeom prst="rect">
            <a:avLst/>
          </a:prstGeom>
          <a:solidFill>
            <a:srgbClr val="00B0F0">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軟正黑體" panose="020B0604030504040204" pitchFamily="34" charset="-120"/>
              <a:ea typeface="微軟正黑體" panose="020B0604030504040204" pitchFamily="34" charset="-120"/>
            </a:endParaRPr>
          </a:p>
        </p:txBody>
      </p:sp>
      <p:sp>
        <p:nvSpPr>
          <p:cNvPr id="5" name="Rectangle 4"/>
          <p:cNvSpPr/>
          <p:nvPr/>
        </p:nvSpPr>
        <p:spPr>
          <a:xfrm>
            <a:off x="5870109" y="372110"/>
            <a:ext cx="2954655" cy="590931"/>
          </a:xfrm>
          <a:prstGeom prst="rect">
            <a:avLst/>
          </a:prstGeom>
        </p:spPr>
        <p:txBody>
          <a:bodyPr wrap="none">
            <a:spAutoFit/>
          </a:bodyPr>
          <a:lstStyle/>
          <a:p>
            <a:pPr algn="ctr" defTabSz="1066800">
              <a:lnSpc>
                <a:spcPct val="90000"/>
              </a:lnSpc>
              <a:spcBef>
                <a:spcPct val="0"/>
              </a:spcBef>
              <a:spcAft>
                <a:spcPct val="35000"/>
              </a:spcAft>
            </a:pPr>
            <a:r>
              <a:rPr lang="zh" sz="3600" b="1" i="0" cap="all" dirty="0" smtClean="0">
                <a:solidFill>
                  <a:srgbClr val="FFFFFF"/>
                </a:solidFill>
                <a:latin typeface="微軟正黑體" panose="020B0604030504040204" pitchFamily="34" charset="-120"/>
                <a:ea typeface="微軟正黑體" panose="020B0604030504040204" pitchFamily="34" charset="-120"/>
              </a:rPr>
              <a:t>表現出有興趣</a:t>
            </a:r>
          </a:p>
        </p:txBody>
      </p:sp>
      <p:cxnSp>
        <p:nvCxnSpPr>
          <p:cNvPr id="7" name="Straight Connector 6"/>
          <p:cNvCxnSpPr/>
          <p:nvPr/>
        </p:nvCxnSpPr>
        <p:spPr>
          <a:xfrm>
            <a:off x="5738178" y="1100455"/>
            <a:ext cx="320411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870108" y="1311284"/>
            <a:ext cx="2954655" cy="2862322"/>
          </a:xfrm>
          <a:prstGeom prst="rect">
            <a:avLst/>
          </a:prstGeom>
          <a:noFill/>
        </p:spPr>
        <p:txBody>
          <a:bodyPr wrap="square" rtlCol="0">
            <a:spAutoFit/>
          </a:bodyPr>
          <a:lstStyle/>
          <a:p>
            <a:pPr defTabSz="914400"/>
            <a:r>
              <a:rPr lang="zh" sz="2000" b="1" i="0" dirty="0" smtClean="0">
                <a:solidFill>
                  <a:srgbClr val="FFFFFF"/>
                </a:solidFill>
                <a:latin typeface="微軟正黑體" panose="020B0604030504040204" pitchFamily="34" charset="-120"/>
                <a:ea typeface="微軟正黑體" panose="020B0604030504040204" pitchFamily="34" charset="-120"/>
              </a:rPr>
              <a:t>當您聆聽時，就能取得對方的信任</a:t>
            </a:r>
            <a:r>
              <a:rPr lang="en" sz="2000" b="1" dirty="0" smtClean="0">
                <a:latin typeface="微軟正黑體" panose="020B0604030504040204" pitchFamily="34" charset="-120"/>
                <a:ea typeface="微軟正黑體" panose="020B0604030504040204" pitchFamily="34" charset="-120"/>
              </a:rPr>
              <a:t/>
            </a:r>
            <a:br>
              <a:rPr lang="en" sz="2000" b="1" dirty="0" smtClean="0">
                <a:latin typeface="微軟正黑體" panose="020B0604030504040204" pitchFamily="34" charset="-120"/>
                <a:ea typeface="微軟正黑體" panose="020B0604030504040204" pitchFamily="34" charset="-120"/>
              </a:rPr>
            </a:br>
            <a:endParaRPr lang="en" sz="2000" b="1" dirty="0" smtClean="0">
              <a:latin typeface="微軟正黑體" panose="020B0604030504040204" pitchFamily="34" charset="-120"/>
              <a:ea typeface="微軟正黑體" panose="020B0604030504040204" pitchFamily="34" charset="-120"/>
            </a:endParaRPr>
          </a:p>
          <a:p>
            <a:pPr defTabSz="914400"/>
            <a:r>
              <a:rPr lang="zh" sz="2000" b="1" i="0" dirty="0" smtClean="0">
                <a:solidFill>
                  <a:srgbClr val="FFFFFF"/>
                </a:solidFill>
                <a:latin typeface="微軟正黑體" panose="020B0604030504040204" pitchFamily="34" charset="-120"/>
                <a:ea typeface="微軟正黑體" panose="020B0604030504040204" pitchFamily="34" charset="-120"/>
              </a:rPr>
              <a:t>越是能讓他們開口聊天，您就更有機會幫您自己了解他們的需求</a:t>
            </a:r>
          </a:p>
          <a:p>
            <a:pPr defTabSz="914400"/>
            <a:endParaRPr lang="en-US" sz="2000" b="1" dirty="0">
              <a:solidFill>
                <a:prstClr val="white"/>
              </a:solidFill>
              <a:latin typeface="微軟正黑體" panose="020B0604030504040204" pitchFamily="34" charset="-120"/>
              <a:ea typeface="微軟正黑體" panose="020B0604030504040204" pitchFamily="34" charset="-120"/>
            </a:endParaRPr>
          </a:p>
          <a:p>
            <a:pPr defTabSz="914400"/>
            <a:r>
              <a:rPr lang="zh" sz="2000" b="1" i="0" dirty="0" smtClean="0">
                <a:solidFill>
                  <a:srgbClr val="FFFFFF"/>
                </a:solidFill>
                <a:latin typeface="微軟正黑體" panose="020B0604030504040204" pitchFamily="34" charset="-120"/>
                <a:ea typeface="微軟正黑體" panose="020B0604030504040204" pitchFamily="34" charset="-120"/>
              </a:rPr>
              <a:t>您就更有機會幫</a:t>
            </a:r>
            <a:r>
              <a:rPr lang="zh-TW" altLang="en-US" sz="2000" b="1" i="0" dirty="0" smtClean="0">
                <a:solidFill>
                  <a:srgbClr val="FFFFFF"/>
                </a:solidFill>
                <a:latin typeface="微軟正黑體" panose="020B0604030504040204" pitchFamily="34" charset="-120"/>
                <a:ea typeface="微軟正黑體" panose="020B0604030504040204" pitchFamily="34" charset="-120"/>
              </a:rPr>
              <a:t>助</a:t>
            </a:r>
            <a:r>
              <a:rPr lang="zh" sz="2000" b="1" i="0" dirty="0" smtClean="0">
                <a:solidFill>
                  <a:srgbClr val="FFFFFF"/>
                </a:solidFill>
                <a:latin typeface="微軟正黑體" panose="020B0604030504040204" pitchFamily="34" charset="-120"/>
                <a:ea typeface="微軟正黑體" panose="020B0604030504040204" pitchFamily="34" charset="-120"/>
              </a:rPr>
              <a:t>他們解決問題</a:t>
            </a:r>
          </a:p>
        </p:txBody>
      </p:sp>
    </p:spTree>
    <p:extLst>
      <p:ext uri="{BB962C8B-B14F-4D97-AF65-F5344CB8AC3E}">
        <p14:creationId xmlns:p14="http://schemas.microsoft.com/office/powerpoint/2010/main" val="3565838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0" y="3343939"/>
            <a:ext cx="9144000" cy="646331"/>
          </a:xfrm>
          <a:prstGeom prst="rect">
            <a:avLst/>
          </a:prstGeom>
          <a:solidFill>
            <a:srgbClr val="00B0F0"/>
          </a:solidFill>
        </p:spPr>
        <p:txBody>
          <a:bodyPr wrap="square" rtlCol="0">
            <a:spAutoFit/>
          </a:bodyPr>
          <a:lstStyle/>
          <a:p>
            <a:pPr algn="ctr" defTabSz="914400"/>
            <a:r>
              <a:rPr lang="zh" sz="3600" b="1" i="0" cap="all" dirty="0" smtClean="0">
                <a:solidFill>
                  <a:srgbClr val="FFFFFF"/>
                </a:solidFill>
                <a:latin typeface="微軟正黑體" panose="020B0604030504040204" pitchFamily="34" charset="-120"/>
                <a:ea typeface="微軟正黑體" panose="020B0604030504040204" pitchFamily="34" charset="-120"/>
              </a:rPr>
              <a:t>您覺得您是哪一種人？</a:t>
            </a:r>
          </a:p>
        </p:txBody>
      </p:sp>
    </p:spTree>
    <p:extLst>
      <p:ext uri="{BB962C8B-B14F-4D97-AF65-F5344CB8AC3E}">
        <p14:creationId xmlns:p14="http://schemas.microsoft.com/office/powerpoint/2010/main" val="3491104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5" name="Group 4"/>
          <p:cNvGrpSpPr/>
          <p:nvPr/>
        </p:nvGrpSpPr>
        <p:grpSpPr>
          <a:xfrm>
            <a:off x="4125686" y="0"/>
            <a:ext cx="4027714" cy="5143500"/>
            <a:chOff x="4125686" y="0"/>
            <a:chExt cx="4027714" cy="5143500"/>
          </a:xfrm>
          <a:solidFill>
            <a:srgbClr val="00B0F0">
              <a:alpha val="93000"/>
            </a:srgbClr>
          </a:solidFill>
        </p:grpSpPr>
        <p:sp>
          <p:nvSpPr>
            <p:cNvPr id="2" name="Rectangle 1"/>
            <p:cNvSpPr/>
            <p:nvPr/>
          </p:nvSpPr>
          <p:spPr>
            <a:xfrm>
              <a:off x="4800600" y="0"/>
              <a:ext cx="3352800" cy="5143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微軟正黑體" panose="020B0604030504040204" pitchFamily="34" charset="-120"/>
                <a:ea typeface="微軟正黑體" panose="020B0604030504040204" pitchFamily="34" charset="-120"/>
              </a:endParaRPr>
            </a:p>
          </p:txBody>
        </p:sp>
        <p:sp>
          <p:nvSpPr>
            <p:cNvPr id="3" name="Isosceles Triangle 2"/>
            <p:cNvSpPr/>
            <p:nvPr/>
          </p:nvSpPr>
          <p:spPr>
            <a:xfrm rot="16200000">
              <a:off x="4011386" y="628650"/>
              <a:ext cx="914400" cy="6858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微軟正黑體" panose="020B0604030504040204" pitchFamily="34" charset="-120"/>
                <a:ea typeface="微軟正黑體" panose="020B0604030504040204" pitchFamily="34" charset="-120"/>
              </a:endParaRPr>
            </a:p>
          </p:txBody>
        </p:sp>
      </p:grpSp>
      <p:sp>
        <p:nvSpPr>
          <p:cNvPr id="6" name="TextBox 5"/>
          <p:cNvSpPr txBox="1"/>
          <p:nvPr/>
        </p:nvSpPr>
        <p:spPr>
          <a:xfrm>
            <a:off x="5067300" y="971550"/>
            <a:ext cx="3086100" cy="3216265"/>
          </a:xfrm>
          <a:prstGeom prst="rect">
            <a:avLst/>
          </a:prstGeom>
          <a:noFill/>
        </p:spPr>
        <p:txBody>
          <a:bodyPr wrap="square" rtlCol="0">
            <a:spAutoFit/>
          </a:bodyPr>
          <a:lstStyle/>
          <a:p>
            <a:pPr defTabSz="914400"/>
            <a:r>
              <a:rPr lang="zh" sz="3600" b="1" i="0" cap="all" dirty="0" smtClean="0">
                <a:solidFill>
                  <a:srgbClr val="FFFFFF"/>
                </a:solidFill>
                <a:latin typeface="微軟正黑體" panose="020B0604030504040204" pitchFamily="34" charset="-120"/>
                <a:ea typeface="微軟正黑體" panose="020B0604030504040204" pitchFamily="34" charset="-120"/>
              </a:rPr>
              <a:t>令人覺得有趣</a:t>
            </a:r>
          </a:p>
          <a:p>
            <a:pPr defTabSz="914400"/>
            <a:endParaRPr lang="en-US" sz="1000" b="1" dirty="0">
              <a:solidFill>
                <a:prstClr val="white"/>
              </a:solidFill>
              <a:latin typeface="微軟正黑體" panose="020B0604030504040204" pitchFamily="34" charset="-120"/>
              <a:ea typeface="微軟正黑體" panose="020B0604030504040204" pitchFamily="34" charset="-120"/>
            </a:endParaRPr>
          </a:p>
          <a:p>
            <a:pPr marL="461963" indent="-285750" defTabSz="914400">
              <a:spcAft>
                <a:spcPts val="600"/>
              </a:spcAft>
              <a:buFont typeface="Courier New" pitchFamily="49" charset="0"/>
              <a:buChar char="o"/>
            </a:pPr>
            <a:r>
              <a:rPr lang="zh" sz="2200" b="1" i="0" dirty="0" smtClean="0">
                <a:solidFill>
                  <a:srgbClr val="FFFFFF"/>
                </a:solidFill>
                <a:latin typeface="微軟正黑體" panose="020B0604030504040204" pitchFamily="34" charset="-120"/>
                <a:ea typeface="微軟正黑體" panose="020B0604030504040204" pitchFamily="34" charset="-120"/>
              </a:rPr>
              <a:t>說明型</a:t>
            </a:r>
          </a:p>
          <a:p>
            <a:pPr marL="461963" indent="-285750" defTabSz="914400">
              <a:spcAft>
                <a:spcPts val="600"/>
              </a:spcAft>
              <a:buFont typeface="Courier New" pitchFamily="49" charset="0"/>
              <a:buChar char="o"/>
            </a:pPr>
            <a:r>
              <a:rPr lang="zh" sz="2200" b="1" i="0" dirty="0" smtClean="0">
                <a:solidFill>
                  <a:srgbClr val="FFFFFF"/>
                </a:solidFill>
                <a:latin typeface="微軟正黑體" panose="020B0604030504040204" pitchFamily="34" charset="-120"/>
                <a:ea typeface="微軟正黑體" panose="020B0604030504040204" pitchFamily="34" charset="-120"/>
              </a:rPr>
              <a:t>簡報型</a:t>
            </a:r>
          </a:p>
          <a:p>
            <a:pPr marL="461963" indent="-285750" defTabSz="914400">
              <a:spcAft>
                <a:spcPts val="600"/>
              </a:spcAft>
              <a:buFont typeface="Courier New" pitchFamily="49" charset="0"/>
              <a:buChar char="o"/>
            </a:pPr>
            <a:r>
              <a:rPr lang="zh" sz="2200" b="1" i="0" dirty="0" smtClean="0">
                <a:solidFill>
                  <a:srgbClr val="FFFFFF"/>
                </a:solidFill>
                <a:latin typeface="微軟正黑體" panose="020B0604030504040204" pitchFamily="34" charset="-120"/>
                <a:ea typeface="微軟正黑體" panose="020B0604030504040204" pitchFamily="34" charset="-120"/>
              </a:rPr>
              <a:t>推銷型</a:t>
            </a:r>
          </a:p>
          <a:p>
            <a:pPr marL="461963" indent="-285750" defTabSz="914400">
              <a:spcAft>
                <a:spcPts val="600"/>
              </a:spcAft>
              <a:buFont typeface="Courier New" pitchFamily="49" charset="0"/>
              <a:buChar char="o"/>
            </a:pPr>
            <a:r>
              <a:rPr lang="zh" sz="2200" b="1" i="0" dirty="0" smtClean="0">
                <a:solidFill>
                  <a:srgbClr val="FFFFFF"/>
                </a:solidFill>
                <a:latin typeface="微軟正黑體" panose="020B0604030504040204" pitchFamily="34" charset="-120"/>
                <a:ea typeface="微軟正黑體" panose="020B0604030504040204" pitchFamily="34" charset="-120"/>
              </a:rPr>
              <a:t>演講型</a:t>
            </a:r>
          </a:p>
          <a:p>
            <a:pPr marL="461963" indent="-285750" defTabSz="914400">
              <a:spcAft>
                <a:spcPts val="600"/>
              </a:spcAft>
              <a:buFont typeface="Courier New" pitchFamily="49" charset="0"/>
              <a:buChar char="o"/>
            </a:pPr>
            <a:r>
              <a:rPr lang="zh" sz="2200" b="1" i="0" dirty="0" smtClean="0">
                <a:solidFill>
                  <a:srgbClr val="FFFFFF"/>
                </a:solidFill>
                <a:latin typeface="微軟正黑體" panose="020B0604030504040204" pitchFamily="34" charset="-120"/>
                <a:ea typeface="微軟正黑體" panose="020B0604030504040204" pitchFamily="34" charset="-120"/>
              </a:rPr>
              <a:t>自我介紹型</a:t>
            </a:r>
          </a:p>
          <a:p>
            <a:pPr marL="461963" indent="-285750" defTabSz="914400">
              <a:spcAft>
                <a:spcPts val="600"/>
              </a:spcAft>
              <a:buFont typeface="Courier New" pitchFamily="49" charset="0"/>
              <a:buChar char="o"/>
            </a:pPr>
            <a:r>
              <a:rPr lang="zh" sz="2200" b="1" i="0" dirty="0" smtClean="0">
                <a:solidFill>
                  <a:srgbClr val="FFFFFF"/>
                </a:solidFill>
                <a:latin typeface="微軟正黑體" panose="020B0604030504040204" pitchFamily="34" charset="-120"/>
                <a:ea typeface="微軟正黑體" panose="020B0604030504040204" pitchFamily="34" charset="-120"/>
              </a:rPr>
              <a:t>直接型</a:t>
            </a:r>
          </a:p>
        </p:txBody>
      </p:sp>
    </p:spTree>
    <p:extLst>
      <p:ext uri="{BB962C8B-B14F-4D97-AF65-F5344CB8AC3E}">
        <p14:creationId xmlns:p14="http://schemas.microsoft.com/office/powerpoint/2010/main" val="2949514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7" name="Group 6"/>
          <p:cNvGrpSpPr/>
          <p:nvPr/>
        </p:nvGrpSpPr>
        <p:grpSpPr>
          <a:xfrm flipH="1">
            <a:off x="696686" y="0"/>
            <a:ext cx="4027714" cy="5143500"/>
            <a:chOff x="4125686" y="0"/>
            <a:chExt cx="4027714" cy="5143500"/>
          </a:xfrm>
          <a:solidFill>
            <a:srgbClr val="00B0F0">
              <a:alpha val="93000"/>
            </a:srgbClr>
          </a:solidFill>
          <a:effectLst/>
        </p:grpSpPr>
        <p:sp>
          <p:nvSpPr>
            <p:cNvPr id="8" name="Rectangle 7"/>
            <p:cNvSpPr/>
            <p:nvPr/>
          </p:nvSpPr>
          <p:spPr>
            <a:xfrm>
              <a:off x="4800600" y="0"/>
              <a:ext cx="3352800" cy="5143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微軟正黑體" panose="020B0604030504040204" pitchFamily="34" charset="-120"/>
                <a:ea typeface="微軟正黑體" panose="020B0604030504040204" pitchFamily="34" charset="-120"/>
              </a:endParaRPr>
            </a:p>
          </p:txBody>
        </p:sp>
        <p:sp>
          <p:nvSpPr>
            <p:cNvPr id="9" name="Isosceles Triangle 8"/>
            <p:cNvSpPr/>
            <p:nvPr/>
          </p:nvSpPr>
          <p:spPr>
            <a:xfrm rot="16200000">
              <a:off x="4011386" y="628650"/>
              <a:ext cx="914400" cy="685800"/>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微軟正黑體" panose="020B0604030504040204" pitchFamily="34" charset="-120"/>
                <a:ea typeface="微軟正黑體" panose="020B0604030504040204" pitchFamily="34" charset="-120"/>
              </a:endParaRPr>
            </a:p>
          </p:txBody>
        </p:sp>
      </p:grpSp>
      <p:sp>
        <p:nvSpPr>
          <p:cNvPr id="10" name="TextBox 9"/>
          <p:cNvSpPr txBox="1"/>
          <p:nvPr/>
        </p:nvSpPr>
        <p:spPr>
          <a:xfrm flipH="1">
            <a:off x="696686" y="350672"/>
            <a:ext cx="3341914" cy="4047262"/>
          </a:xfrm>
          <a:prstGeom prst="rect">
            <a:avLst/>
          </a:prstGeom>
          <a:noFill/>
        </p:spPr>
        <p:txBody>
          <a:bodyPr wrap="square" rtlCol="0">
            <a:spAutoFit/>
          </a:bodyPr>
          <a:lstStyle/>
          <a:p>
            <a:pPr algn="ctr" defTabSz="914400"/>
            <a:r>
              <a:rPr lang="zh" sz="3600" b="1" i="0" cap="all" dirty="0" smtClean="0">
                <a:solidFill>
                  <a:srgbClr val="FFFFFF"/>
                </a:solidFill>
                <a:latin typeface="微軟正黑體" panose="020B0604030504040204" pitchFamily="34" charset="-120"/>
                <a:ea typeface="微軟正黑體" panose="020B0604030504040204" pitchFamily="34" charset="-120"/>
              </a:rPr>
              <a:t>對他人有興趣</a:t>
            </a:r>
          </a:p>
          <a:p>
            <a:pPr defTabSz="914400"/>
            <a:endParaRPr lang="en-US" sz="1000" b="1" dirty="0">
              <a:solidFill>
                <a:prstClr val="white"/>
              </a:solidFill>
              <a:latin typeface="微軟正黑體" panose="020B0604030504040204" pitchFamily="34" charset="-120"/>
              <a:ea typeface="微軟正黑體" panose="020B0604030504040204" pitchFamily="34" charset="-120"/>
            </a:endParaRPr>
          </a:p>
          <a:p>
            <a:pPr marL="461963" indent="-285750" defTabSz="914400">
              <a:spcAft>
                <a:spcPts val="600"/>
              </a:spcAft>
              <a:buFont typeface="Courier New" pitchFamily="49" charset="0"/>
              <a:buChar char="o"/>
            </a:pPr>
            <a:r>
              <a:rPr lang="zh" sz="2200" b="1" i="0" dirty="0" smtClean="0">
                <a:solidFill>
                  <a:srgbClr val="FFFFFF"/>
                </a:solidFill>
                <a:latin typeface="微軟正黑體" panose="020B0604030504040204" pitchFamily="34" charset="-120"/>
                <a:ea typeface="微軟正黑體" panose="020B0604030504040204" pitchFamily="34" charset="-120"/>
              </a:rPr>
              <a:t>聆聽</a:t>
            </a:r>
          </a:p>
          <a:p>
            <a:pPr marL="461963" indent="-285750" defTabSz="914400">
              <a:spcAft>
                <a:spcPts val="600"/>
              </a:spcAft>
              <a:buFont typeface="Courier New" pitchFamily="49" charset="0"/>
              <a:buChar char="o"/>
            </a:pPr>
            <a:r>
              <a:rPr lang="zh" sz="2200" b="1" i="0" dirty="0" smtClean="0">
                <a:solidFill>
                  <a:srgbClr val="FFFFFF"/>
                </a:solidFill>
                <a:latin typeface="微軟正黑體" panose="020B0604030504040204" pitchFamily="34" charset="-120"/>
                <a:ea typeface="微軟正黑體" panose="020B0604030504040204" pitchFamily="34" charset="-120"/>
              </a:rPr>
              <a:t>提問</a:t>
            </a:r>
          </a:p>
          <a:p>
            <a:pPr marL="461963" indent="-285750" defTabSz="914400">
              <a:spcAft>
                <a:spcPts val="600"/>
              </a:spcAft>
              <a:buFont typeface="Courier New" pitchFamily="49" charset="0"/>
              <a:buChar char="o"/>
            </a:pPr>
            <a:r>
              <a:rPr lang="zh" sz="2200" b="1" i="0" dirty="0" smtClean="0">
                <a:solidFill>
                  <a:srgbClr val="FFFFFF"/>
                </a:solidFill>
                <a:latin typeface="微軟正黑體" panose="020B0604030504040204" pitchFamily="34" charset="-120"/>
                <a:ea typeface="微軟正黑體" panose="020B0604030504040204" pitchFamily="34" charset="-120"/>
              </a:rPr>
              <a:t>銷售資訊／會談</a:t>
            </a:r>
          </a:p>
          <a:p>
            <a:pPr marL="461963" indent="-285750" defTabSz="914400">
              <a:spcAft>
                <a:spcPts val="600"/>
              </a:spcAft>
              <a:buFont typeface="Courier New" pitchFamily="49" charset="0"/>
              <a:buChar char="o"/>
            </a:pPr>
            <a:r>
              <a:rPr lang="zh" sz="2200" b="1" i="0" dirty="0" smtClean="0">
                <a:solidFill>
                  <a:srgbClr val="FFFFFF"/>
                </a:solidFill>
                <a:latin typeface="微軟正黑體" panose="020B0604030504040204" pitchFamily="34" charset="-120"/>
                <a:ea typeface="微軟正黑體" panose="020B0604030504040204" pitchFamily="34" charset="-120"/>
              </a:rPr>
              <a:t>談論潛在人選</a:t>
            </a:r>
          </a:p>
          <a:p>
            <a:pPr marL="461963" indent="-285750" defTabSz="914400">
              <a:spcAft>
                <a:spcPts val="600"/>
              </a:spcAft>
              <a:buFont typeface="Courier New" pitchFamily="49" charset="0"/>
              <a:buChar char="o"/>
            </a:pPr>
            <a:r>
              <a:rPr lang="zh" sz="2200" b="1" i="0" dirty="0" smtClean="0">
                <a:solidFill>
                  <a:srgbClr val="FFFFFF"/>
                </a:solidFill>
                <a:latin typeface="微軟正黑體" panose="020B0604030504040204" pitchFamily="34" charset="-120"/>
                <a:ea typeface="微軟正黑體" panose="020B0604030504040204" pitchFamily="34" charset="-120"/>
              </a:rPr>
              <a:t>傾聽的藝術：</a:t>
            </a:r>
          </a:p>
          <a:p>
            <a:pPr marL="919163" lvl="1" indent="-285750" defTabSz="914400">
              <a:spcAft>
                <a:spcPts val="600"/>
              </a:spcAft>
              <a:buFont typeface="Courier New" pitchFamily="49" charset="0"/>
              <a:buChar char="o"/>
            </a:pPr>
            <a:r>
              <a:rPr lang="zh" sz="2200" b="1" i="0" dirty="0" smtClean="0">
                <a:solidFill>
                  <a:srgbClr val="FFFFFF"/>
                </a:solidFill>
                <a:latin typeface="微軟正黑體" panose="020B0604030504040204" pitchFamily="34" charset="-120"/>
                <a:ea typeface="微軟正黑體" panose="020B0604030504040204" pitchFamily="34" charset="-120"/>
              </a:rPr>
              <a:t>認同</a:t>
            </a:r>
          </a:p>
          <a:p>
            <a:pPr marL="919163" lvl="1" indent="-285750" defTabSz="914400">
              <a:spcAft>
                <a:spcPts val="600"/>
              </a:spcAft>
              <a:buFont typeface="Courier New" pitchFamily="49" charset="0"/>
              <a:buChar char="o"/>
            </a:pPr>
            <a:r>
              <a:rPr lang="zh" sz="2200" b="1" i="0" dirty="0" smtClean="0">
                <a:solidFill>
                  <a:srgbClr val="FFFFFF"/>
                </a:solidFill>
                <a:latin typeface="微軟正黑體" panose="020B0604030504040204" pitchFamily="34" charset="-120"/>
                <a:ea typeface="微軟正黑體" panose="020B0604030504040204" pitchFamily="34" charset="-120"/>
              </a:rPr>
              <a:t>覆述</a:t>
            </a:r>
          </a:p>
          <a:p>
            <a:pPr marL="919163" lvl="1" indent="-285750" defTabSz="914400">
              <a:spcAft>
                <a:spcPts val="600"/>
              </a:spcAft>
              <a:buFont typeface="Courier New" pitchFamily="49" charset="0"/>
              <a:buChar char="o"/>
            </a:pPr>
            <a:r>
              <a:rPr lang="zh" sz="2200" b="1" i="0" dirty="0" smtClean="0">
                <a:solidFill>
                  <a:srgbClr val="FFFFFF"/>
                </a:solidFill>
                <a:latin typeface="微軟正黑體" panose="020B0604030504040204" pitchFamily="34" charset="-120"/>
                <a:ea typeface="微軟正黑體" panose="020B0604030504040204" pitchFamily="34" charset="-120"/>
              </a:rPr>
              <a:t>體貼的評論 </a:t>
            </a:r>
          </a:p>
        </p:txBody>
      </p:sp>
    </p:spTree>
    <p:extLst>
      <p:ext uri="{BB962C8B-B14F-4D97-AF65-F5344CB8AC3E}">
        <p14:creationId xmlns:p14="http://schemas.microsoft.com/office/powerpoint/2010/main" val="2253553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p:nvSpPr>
        <p:spPr>
          <a:xfrm>
            <a:off x="0" y="4087906"/>
            <a:ext cx="9144000" cy="1055594"/>
          </a:xfrm>
          <a:prstGeom prst="rect">
            <a:avLst/>
          </a:prstGeom>
          <a:solidFill>
            <a:srgbClr val="00B0F0">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軟正黑體" panose="020B0604030504040204" pitchFamily="34" charset="-120"/>
              <a:ea typeface="微軟正黑體" panose="020B0604030504040204" pitchFamily="34" charset="-120"/>
            </a:endParaRPr>
          </a:p>
        </p:txBody>
      </p:sp>
      <p:sp>
        <p:nvSpPr>
          <p:cNvPr id="3" name="Rectangle 2"/>
          <p:cNvSpPr/>
          <p:nvPr/>
        </p:nvSpPr>
        <p:spPr>
          <a:xfrm>
            <a:off x="107576" y="4230982"/>
            <a:ext cx="8821271" cy="769441"/>
          </a:xfrm>
          <a:prstGeom prst="rect">
            <a:avLst/>
          </a:prstGeom>
        </p:spPr>
        <p:txBody>
          <a:bodyPr wrap="square">
            <a:spAutoFit/>
          </a:bodyPr>
          <a:lstStyle/>
          <a:p>
            <a:pPr algn="ctr" defTabSz="914400"/>
            <a:r>
              <a:rPr lang="zh" sz="2200" b="1" i="0" cap="all" dirty="0" smtClean="0">
                <a:solidFill>
                  <a:srgbClr val="FFFFFF"/>
                </a:solidFill>
                <a:latin typeface="微軟正黑體" panose="020B0604030504040204" pitchFamily="34" charset="-120"/>
                <a:ea typeface="微軟正黑體" panose="020B0604030504040204" pitchFamily="34" charset="-120"/>
              </a:rPr>
              <a:t>事實上，對他人有興趣的人 </a:t>
            </a:r>
          </a:p>
          <a:p>
            <a:pPr algn="ctr" defTabSz="914400"/>
            <a:r>
              <a:rPr lang="zh" sz="2200" b="1" i="0" u="sng" cap="all" dirty="0" smtClean="0">
                <a:solidFill>
                  <a:srgbClr val="FFFFFF"/>
                </a:solidFill>
                <a:latin typeface="微軟正黑體" panose="020B0604030504040204" pitchFamily="34" charset="-120"/>
                <a:ea typeface="微軟正黑體" panose="020B0604030504040204" pitchFamily="34" charset="-120"/>
              </a:rPr>
              <a:t>才是一個真正「有趣的人」</a:t>
            </a:r>
          </a:p>
        </p:txBody>
      </p:sp>
    </p:spTree>
    <p:extLst>
      <p:ext uri="{BB962C8B-B14F-4D97-AF65-F5344CB8AC3E}">
        <p14:creationId xmlns:p14="http://schemas.microsoft.com/office/powerpoint/2010/main" val="571807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email">
            <a:extLst>
              <a:ext uri="{28A0092B-C50C-407E-A947-70E740481C1C}">
                <a14:useLocalDpi xmlns:a14="http://schemas.microsoft.com/office/drawing/2010/main"/>
              </a:ext>
            </a:extLst>
          </a:blip>
          <a:srcRect b="36369"/>
          <a:stretch/>
        </p:blipFill>
        <p:spPr>
          <a:xfrm>
            <a:off x="0" y="-1"/>
            <a:ext cx="9144000" cy="5143501"/>
          </a:xfrm>
          <a:prstGeom prst="rect">
            <a:avLst/>
          </a:prstGeom>
        </p:spPr>
      </p:pic>
      <p:sp>
        <p:nvSpPr>
          <p:cNvPr id="5" name="Rectangle 4"/>
          <p:cNvSpPr/>
          <p:nvPr/>
        </p:nvSpPr>
        <p:spPr>
          <a:xfrm>
            <a:off x="0" y="3181350"/>
            <a:ext cx="9144000" cy="1962150"/>
          </a:xfrm>
          <a:prstGeom prst="rect">
            <a:avLst/>
          </a:prstGeom>
          <a:solidFill>
            <a:srgbClr val="00B0F0">
              <a:alpha val="76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微軟正黑體" panose="020B0604030504040204" pitchFamily="34" charset="-120"/>
              <a:ea typeface="微軟正黑體" panose="020B0604030504040204" pitchFamily="34" charset="-120"/>
            </a:endParaRPr>
          </a:p>
        </p:txBody>
      </p:sp>
      <p:sp>
        <p:nvSpPr>
          <p:cNvPr id="6" name="Title 1"/>
          <p:cNvSpPr txBox="1">
            <a:spLocks/>
          </p:cNvSpPr>
          <p:nvPr/>
        </p:nvSpPr>
        <p:spPr>
          <a:xfrm>
            <a:off x="0" y="3867150"/>
            <a:ext cx="3657600" cy="533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zh" sz="3600" b="1" i="0" cap="all" dirty="0" smtClean="0">
                <a:solidFill>
                  <a:srgbClr val="FFFFFF"/>
                </a:solidFill>
                <a:latin typeface="微軟正黑體" panose="020B0604030504040204" pitchFamily="34" charset="-120"/>
                <a:ea typeface="微軟正黑體" panose="020B0604030504040204" pitchFamily="34" charset="-120"/>
              </a:rPr>
              <a:t>進階銷售</a:t>
            </a:r>
          </a:p>
        </p:txBody>
      </p:sp>
      <p:sp>
        <p:nvSpPr>
          <p:cNvPr id="7" name="Subtitle 2"/>
          <p:cNvSpPr txBox="1">
            <a:spLocks/>
          </p:cNvSpPr>
          <p:nvPr/>
        </p:nvSpPr>
        <p:spPr>
          <a:xfrm>
            <a:off x="4191000" y="3430447"/>
            <a:ext cx="4953000" cy="10088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zh" sz="2400" b="1" i="0" dirty="0" smtClean="0">
                <a:solidFill>
                  <a:srgbClr val="FFFFFF"/>
                </a:solidFill>
                <a:latin typeface="微軟正黑體" panose="020B0604030504040204" pitchFamily="34" charset="-120"/>
                <a:ea typeface="微軟正黑體" panose="020B0604030504040204" pitchFamily="34" charset="-120"/>
              </a:rPr>
              <a:t>新的潛在名單</a:t>
            </a:r>
          </a:p>
          <a:p>
            <a:pPr marL="0" indent="0">
              <a:buNone/>
            </a:pPr>
            <a:r>
              <a:rPr lang="zh" sz="2400" b="1" i="0" dirty="0" smtClean="0">
                <a:solidFill>
                  <a:srgbClr val="FFFFFF"/>
                </a:solidFill>
                <a:latin typeface="微軟正黑體" panose="020B0604030504040204" pitchFamily="34" charset="-120"/>
                <a:ea typeface="微軟正黑體" panose="020B0604030504040204" pitchFamily="34" charset="-120"/>
              </a:rPr>
              <a:t>事業交流、推薦、陌生開發</a:t>
            </a:r>
          </a:p>
          <a:p>
            <a:pPr marL="0" indent="0">
              <a:buNone/>
            </a:pPr>
            <a:r>
              <a:rPr lang="zh" sz="2400" b="1" i="0" dirty="0" smtClean="0">
                <a:solidFill>
                  <a:srgbClr val="FFFFFF"/>
                </a:solidFill>
                <a:latin typeface="微軟正黑體" panose="020B0604030504040204" pitchFamily="34" charset="-120"/>
                <a:ea typeface="微軟正黑體" panose="020B0604030504040204" pitchFamily="34" charset="-120"/>
              </a:rPr>
              <a:t>建立顧客群</a:t>
            </a:r>
          </a:p>
        </p:txBody>
      </p:sp>
      <p:cxnSp>
        <p:nvCxnSpPr>
          <p:cNvPr id="8" name="Straight Connector 7"/>
          <p:cNvCxnSpPr/>
          <p:nvPr/>
        </p:nvCxnSpPr>
        <p:spPr>
          <a:xfrm>
            <a:off x="3810000" y="3409950"/>
            <a:ext cx="0" cy="144703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29302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27000"/>
            <a:lum/>
            <a:extLst>
              <a:ext uri="{BEBA8EAE-BF5A-486C-A8C5-ECC9F3942E4B}">
                <a14:imgProps xmlns:a14="http://schemas.microsoft.com/office/drawing/2010/main">
                  <a14:imgLayer r:embed="rId4">
                    <a14:imgEffect>
                      <a14:sharpenSoften amount="-100000"/>
                    </a14:imgEffect>
                    <a14:imgEffect>
                      <a14:saturation sat="33000"/>
                    </a14:imgEffect>
                  </a14:imgLayer>
                </a14:imgProps>
              </a:ext>
              <a:ext uri="{28A0092B-C50C-407E-A947-70E740481C1C}">
                <a14:useLocalDpi xmlns:a14="http://schemas.microsoft.com/office/drawing/2010/main"/>
              </a:ext>
            </a:extLst>
          </a:blip>
          <a:srcRect/>
          <a:stretch>
            <a:fillRect t="-24000" b="-24000"/>
          </a:stretch>
        </a:blipFill>
        <a:effectLst/>
      </p:bgPr>
    </p:bg>
    <p:spTree>
      <p:nvGrpSpPr>
        <p:cNvPr id="1" name=""/>
        <p:cNvGrpSpPr/>
        <p:nvPr/>
      </p:nvGrpSpPr>
      <p:grpSpPr>
        <a:xfrm>
          <a:off x="0" y="0"/>
          <a:ext cx="0" cy="0"/>
          <a:chOff x="0" y="0"/>
          <a:chExt cx="0" cy="0"/>
        </a:xfrm>
      </p:grpSpPr>
      <p:sp>
        <p:nvSpPr>
          <p:cNvPr id="6" name="Rectangle 5"/>
          <p:cNvSpPr/>
          <p:nvPr/>
        </p:nvSpPr>
        <p:spPr>
          <a:xfrm>
            <a:off x="0" y="-11150"/>
            <a:ext cx="9144000" cy="5154651"/>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微軟正黑體" panose="020B0604030504040204" pitchFamily="34" charset="-120"/>
              <a:ea typeface="微軟正黑體" panose="020B0604030504040204" pitchFamily="34" charset="-120"/>
            </a:endParaRPr>
          </a:p>
        </p:txBody>
      </p:sp>
      <p:graphicFrame>
        <p:nvGraphicFramePr>
          <p:cNvPr id="4" name="Diagram 3"/>
          <p:cNvGraphicFramePr/>
          <p:nvPr>
            <p:extLst>
              <p:ext uri="{D42A27DB-BD31-4B8C-83A1-F6EECF244321}">
                <p14:modId xmlns:p14="http://schemas.microsoft.com/office/powerpoint/2010/main" val="133328356"/>
              </p:ext>
            </p:extLst>
          </p:nvPr>
        </p:nvGraphicFramePr>
        <p:xfrm>
          <a:off x="1066800" y="1200150"/>
          <a:ext cx="7162800" cy="48704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Rectangle 4"/>
          <p:cNvSpPr/>
          <p:nvPr/>
        </p:nvSpPr>
        <p:spPr>
          <a:xfrm>
            <a:off x="1219200" y="971555"/>
            <a:ext cx="6705600" cy="707886"/>
          </a:xfrm>
          <a:prstGeom prst="rect">
            <a:avLst/>
          </a:prstGeom>
        </p:spPr>
        <p:txBody>
          <a:bodyPr wrap="square">
            <a:spAutoFit/>
          </a:bodyPr>
          <a:lstStyle/>
          <a:p>
            <a:pPr algn="ctr" defTabSz="914400"/>
            <a:r>
              <a:rPr lang="zh" sz="4000" b="1" i="0" cap="all" dirty="0" smtClean="0">
                <a:solidFill>
                  <a:srgbClr val="FFFFFF"/>
                </a:solidFill>
                <a:latin typeface="微軟正黑體" panose="020B0604030504040204" pitchFamily="34" charset="-120"/>
                <a:ea typeface="微軟正黑體" panose="020B0604030504040204" pitchFamily="34" charset="-120"/>
              </a:rPr>
              <a:t>SMART的目標是可以實現的</a:t>
            </a:r>
          </a:p>
        </p:txBody>
      </p:sp>
    </p:spTree>
    <p:extLst>
      <p:ext uri="{BB962C8B-B14F-4D97-AF65-F5344CB8AC3E}">
        <p14:creationId xmlns:p14="http://schemas.microsoft.com/office/powerpoint/2010/main" val="2854236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274442" y="634302"/>
            <a:ext cx="4186673" cy="81380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latin typeface="微軟正黑體" panose="020B0604030504040204" pitchFamily="34" charset="-120"/>
              <a:ea typeface="微軟正黑體" panose="020B0604030504040204" pitchFamily="34" charset="-120"/>
            </a:endParaRPr>
          </a:p>
        </p:txBody>
      </p:sp>
      <p:sp>
        <p:nvSpPr>
          <p:cNvPr id="9" name="TextBox 8"/>
          <p:cNvSpPr txBox="1"/>
          <p:nvPr/>
        </p:nvSpPr>
        <p:spPr>
          <a:xfrm>
            <a:off x="405960" y="845855"/>
            <a:ext cx="3923636" cy="369332"/>
          </a:xfrm>
          <a:prstGeom prst="rect">
            <a:avLst/>
          </a:prstGeom>
          <a:noFill/>
        </p:spPr>
        <p:txBody>
          <a:bodyPr wrap="square" rtlCol="0">
            <a:spAutoFit/>
          </a:bodyPr>
          <a:lstStyle/>
          <a:p>
            <a:pPr algn="ctr"/>
            <a:r>
              <a:rPr lang="x-none" b="1" dirty="0" smtClean="0">
                <a:solidFill>
                  <a:srgbClr val="FFFFFF"/>
                </a:solidFill>
                <a:latin typeface="微軟正黑體" panose="020B0604030504040204" pitchFamily="34" charset="-120"/>
                <a:ea typeface="微軟正黑體" panose="020B0604030504040204" pitchFamily="34" charset="-120"/>
              </a:rPr>
              <a:t>還有什麼，和開發名單一樣重要？</a:t>
            </a:r>
          </a:p>
        </p:txBody>
      </p:sp>
      <p:grpSp>
        <p:nvGrpSpPr>
          <p:cNvPr id="15" name="Group 14"/>
          <p:cNvGrpSpPr/>
          <p:nvPr/>
        </p:nvGrpSpPr>
        <p:grpSpPr>
          <a:xfrm>
            <a:off x="4763568" y="634302"/>
            <a:ext cx="4151834" cy="3657479"/>
            <a:chOff x="4763568" y="634302"/>
            <a:chExt cx="4151834" cy="3786604"/>
          </a:xfrm>
        </p:grpSpPr>
        <p:grpSp>
          <p:nvGrpSpPr>
            <p:cNvPr id="13" name="Group 12"/>
            <p:cNvGrpSpPr/>
            <p:nvPr/>
          </p:nvGrpSpPr>
          <p:grpSpPr>
            <a:xfrm>
              <a:off x="4763568" y="634302"/>
              <a:ext cx="4151834" cy="3786604"/>
              <a:chOff x="4763568" y="634302"/>
              <a:chExt cx="4151834" cy="3786604"/>
            </a:xfrm>
          </p:grpSpPr>
          <p:sp>
            <p:nvSpPr>
              <p:cNvPr id="11" name="Rectangle 10"/>
              <p:cNvSpPr/>
              <p:nvPr/>
            </p:nvSpPr>
            <p:spPr>
              <a:xfrm>
                <a:off x="4763569" y="634302"/>
                <a:ext cx="4151832" cy="378660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latin typeface="微軟正黑體" panose="020B0604030504040204" pitchFamily="34" charset="-120"/>
                  <a:ea typeface="微軟正黑體" panose="020B0604030504040204" pitchFamily="34" charset="-120"/>
                </a:endParaRPr>
              </a:p>
            </p:txBody>
          </p:sp>
          <p:sp>
            <p:nvSpPr>
              <p:cNvPr id="12" name="Rectangle 11"/>
              <p:cNvSpPr/>
              <p:nvPr/>
            </p:nvSpPr>
            <p:spPr>
              <a:xfrm>
                <a:off x="4763568" y="780615"/>
                <a:ext cx="4151834" cy="892198"/>
              </a:xfrm>
              <a:prstGeom prst="rect">
                <a:avLst/>
              </a:prstGeom>
            </p:spPr>
            <p:txBody>
              <a:bodyPr wrap="square">
                <a:spAutoFit/>
              </a:bodyPr>
              <a:lstStyle/>
              <a:p>
                <a:pPr marL="0" lvl="5" algn="ctr"/>
                <a:r>
                  <a:rPr lang="x-none" sz="3200" b="1" dirty="0" smtClean="0">
                    <a:solidFill>
                      <a:srgbClr val="FFFFFF"/>
                    </a:solidFill>
                    <a:latin typeface="微軟正黑體" panose="020B0604030504040204" pitchFamily="34" charset="-120"/>
                    <a:ea typeface="微軟正黑體" panose="020B0604030504040204" pitchFamily="34" charset="-120"/>
                  </a:rPr>
                  <a:t>增加名單！</a:t>
                </a:r>
              </a:p>
              <a:p>
                <a:pPr algn="ctr"/>
                <a:r>
                  <a:rPr lang="x-none" b="1" dirty="0" smtClean="0">
                    <a:solidFill>
                      <a:srgbClr val="FFFFFF"/>
                    </a:solidFill>
                    <a:latin typeface="微軟正黑體" panose="020B0604030504040204" pitchFamily="34" charset="-120"/>
                    <a:ea typeface="微軟正黑體" panose="020B0604030504040204" pitchFamily="34" charset="-120"/>
                  </a:rPr>
                  <a:t>名單之於我們的事業＝燃料之於汽車</a:t>
                </a:r>
              </a:p>
            </p:txBody>
          </p:sp>
        </p:grpSp>
        <p:sp>
          <p:nvSpPr>
            <p:cNvPr id="14" name="Rectangle 13"/>
            <p:cNvSpPr/>
            <p:nvPr/>
          </p:nvSpPr>
          <p:spPr>
            <a:xfrm>
              <a:off x="4914795" y="1842444"/>
              <a:ext cx="3893029" cy="1879991"/>
            </a:xfrm>
            <a:prstGeom prst="rect">
              <a:avLst/>
            </a:prstGeom>
          </p:spPr>
          <p:txBody>
            <a:bodyPr wrap="square">
              <a:spAutoFit/>
            </a:bodyPr>
            <a:lstStyle/>
            <a:p>
              <a:r>
                <a:rPr lang="x-none" sz="1600" b="1" dirty="0" smtClean="0">
                  <a:solidFill>
                    <a:srgbClr val="FFFFFF"/>
                  </a:solidFill>
                  <a:latin typeface="微軟正黑體" panose="020B0604030504040204" pitchFamily="34" charset="-120"/>
                  <a:ea typeface="微軟正黑體" panose="020B0604030504040204" pitchFamily="34" charset="-120"/>
                </a:rPr>
                <a:t>要先有燃料，車子才能運轉。沒有了燃料，車子就要加油才能再開。車子沒有壞。它只是需要加油。</a:t>
              </a:r>
            </a:p>
            <a:p>
              <a:endParaRPr lang="en-US" sz="1600" b="1" dirty="0">
                <a:solidFill>
                  <a:prstClr val="white"/>
                </a:solidFill>
                <a:latin typeface="微軟正黑體" panose="020B0604030504040204" pitchFamily="34" charset="-120"/>
                <a:ea typeface="微軟正黑體" panose="020B0604030504040204" pitchFamily="34" charset="-120"/>
              </a:endParaRPr>
            </a:p>
            <a:p>
              <a:r>
                <a:rPr lang="x-none" sz="1600" b="1" dirty="0" smtClean="0">
                  <a:solidFill>
                    <a:srgbClr val="FFFFFF"/>
                  </a:solidFill>
                  <a:latin typeface="微軟正黑體" panose="020B0604030504040204" pitchFamily="34" charset="-120"/>
                  <a:ea typeface="微軟正黑體" panose="020B0604030504040204" pitchFamily="34" charset="-120"/>
                </a:rPr>
                <a:t>您的事業也是一樣 要先著手開發名單 之後，您一定會需要加油，或是持續不斷地加油，事業才能持續運行！</a:t>
              </a:r>
            </a:p>
          </p:txBody>
        </p:sp>
      </p:grpSp>
      <p:pic>
        <p:nvPicPr>
          <p:cNvPr id="16" name="圖片 1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7429" y="1542044"/>
            <a:ext cx="4357643" cy="2749738"/>
          </a:xfrm>
          <a:prstGeom prst="rect">
            <a:avLst/>
          </a:prstGeom>
        </p:spPr>
      </p:pic>
    </p:spTree>
    <p:extLst>
      <p:ext uri="{BB962C8B-B14F-4D97-AF65-F5344CB8AC3E}">
        <p14:creationId xmlns:p14="http://schemas.microsoft.com/office/powerpoint/2010/main" val="2766874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
            <a:ext cx="9144000" cy="5143501"/>
          </a:xfrm>
          <a:prstGeom prst="rect">
            <a:avLst/>
          </a:prstGeom>
        </p:spPr>
      </p:pic>
      <p:sp>
        <p:nvSpPr>
          <p:cNvPr id="2" name="Rectangle 1"/>
          <p:cNvSpPr/>
          <p:nvPr/>
        </p:nvSpPr>
        <p:spPr>
          <a:xfrm>
            <a:off x="0" y="2164976"/>
            <a:ext cx="9144000" cy="2501153"/>
          </a:xfrm>
          <a:prstGeom prst="rect">
            <a:avLst/>
          </a:prstGeom>
          <a:solidFill>
            <a:srgbClr val="00B0F0">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latin typeface="微軟正黑體" panose="020B0604030504040204" pitchFamily="34" charset="-120"/>
              <a:ea typeface="微軟正黑體" panose="020B0604030504040204" pitchFamily="34" charset="-120"/>
            </a:endParaRPr>
          </a:p>
        </p:txBody>
      </p:sp>
      <p:sp>
        <p:nvSpPr>
          <p:cNvPr id="4" name="TextBox 3"/>
          <p:cNvSpPr txBox="1"/>
          <p:nvPr/>
        </p:nvSpPr>
        <p:spPr>
          <a:xfrm>
            <a:off x="0" y="2246001"/>
            <a:ext cx="9144000" cy="2339102"/>
          </a:xfrm>
          <a:prstGeom prst="rect">
            <a:avLst/>
          </a:prstGeom>
          <a:noFill/>
        </p:spPr>
        <p:txBody>
          <a:bodyPr wrap="square" rtlCol="0">
            <a:spAutoFit/>
          </a:bodyPr>
          <a:lstStyle/>
          <a:p>
            <a:pPr algn="ctr"/>
            <a:r>
              <a:rPr lang="x-none" sz="2400" b="1" dirty="0" smtClean="0">
                <a:solidFill>
                  <a:srgbClr val="FFFFFF"/>
                </a:solidFill>
                <a:latin typeface="微軟正黑體" panose="020B0604030504040204" pitchFamily="34" charset="-120"/>
                <a:ea typeface="微軟正黑體" panose="020B0604030504040204" pitchFamily="34" charset="-120"/>
              </a:rPr>
              <a:t>拓展您的名單是一個持續性的活動</a:t>
            </a:r>
          </a:p>
          <a:p>
            <a:pPr algn="ctr"/>
            <a:endParaRPr lang="en-US" b="1" dirty="0" smtClean="0">
              <a:solidFill>
                <a:prstClr val="white"/>
              </a:solidFill>
              <a:latin typeface="微軟正黑體" panose="020B0604030504040204" pitchFamily="34" charset="-120"/>
              <a:ea typeface="微軟正黑體" panose="020B0604030504040204" pitchFamily="34" charset="-120"/>
            </a:endParaRPr>
          </a:p>
          <a:p>
            <a:pPr algn="ctr"/>
            <a:r>
              <a:rPr lang="zh-TW" altLang="en-US" sz="2600" b="1" dirty="0" smtClean="0">
                <a:solidFill>
                  <a:srgbClr val="FFFFFF"/>
                </a:solidFill>
                <a:latin typeface="微軟正黑體" panose="020B0604030504040204" pitchFamily="34" charset="-120"/>
                <a:ea typeface="微軟正黑體" panose="020B0604030504040204" pitchFamily="34" charset="-120"/>
              </a:rPr>
              <a:t>社交媒體</a:t>
            </a:r>
            <a:endParaRPr lang="x-none" sz="2600" b="1" dirty="0" smtClean="0">
              <a:solidFill>
                <a:srgbClr val="FFFFFF"/>
              </a:solidFill>
              <a:latin typeface="微軟正黑體" panose="020B0604030504040204" pitchFamily="34" charset="-120"/>
              <a:ea typeface="微軟正黑體" panose="020B0604030504040204" pitchFamily="34" charset="-120"/>
            </a:endParaRPr>
          </a:p>
          <a:p>
            <a:pPr algn="ctr"/>
            <a:r>
              <a:rPr lang="x-none" sz="2600" b="1" dirty="0" smtClean="0">
                <a:solidFill>
                  <a:srgbClr val="FFFFFF"/>
                </a:solidFill>
                <a:latin typeface="微軟正黑體" panose="020B0604030504040204" pitchFamily="34" charset="-120"/>
                <a:ea typeface="微軟正黑體" panose="020B0604030504040204" pitchFamily="34" charset="-120"/>
              </a:rPr>
              <a:t>消費的力量</a:t>
            </a:r>
          </a:p>
          <a:p>
            <a:pPr algn="ctr"/>
            <a:r>
              <a:rPr lang="x-none" sz="2600" b="1" dirty="0" smtClean="0">
                <a:solidFill>
                  <a:srgbClr val="FFFFFF"/>
                </a:solidFill>
                <a:latin typeface="微軟正黑體" panose="020B0604030504040204" pitchFamily="34" charset="-120"/>
                <a:ea typeface="微軟正黑體" panose="020B0604030504040204" pitchFamily="34" charset="-120"/>
              </a:rPr>
              <a:t>人際關係團體</a:t>
            </a:r>
          </a:p>
          <a:p>
            <a:pPr algn="ctr"/>
            <a:r>
              <a:rPr lang="x-none" sz="2600" b="1" dirty="0" smtClean="0">
                <a:solidFill>
                  <a:srgbClr val="FFFFFF"/>
                </a:solidFill>
                <a:latin typeface="微軟正黑體" panose="020B0604030504040204" pitchFamily="34" charset="-120"/>
                <a:ea typeface="微軟正黑體" panose="020B0604030504040204" pitchFamily="34" charset="-120"/>
              </a:rPr>
              <a:t>推薦</a:t>
            </a:r>
          </a:p>
        </p:txBody>
      </p:sp>
    </p:spTree>
    <p:extLst>
      <p:ext uri="{BB962C8B-B14F-4D97-AF65-F5344CB8AC3E}">
        <p14:creationId xmlns:p14="http://schemas.microsoft.com/office/powerpoint/2010/main" val="3261105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Pentagon 4"/>
          <p:cNvSpPr/>
          <p:nvPr/>
        </p:nvSpPr>
        <p:spPr>
          <a:xfrm>
            <a:off x="4572001" y="859491"/>
            <a:ext cx="3962400" cy="1600200"/>
          </a:xfrm>
          <a:prstGeom prst="homePlate">
            <a:avLst>
              <a:gd name="adj" fmla="val 32578"/>
            </a:avLst>
          </a:prstGeom>
          <a:solidFill>
            <a:schemeClr val="accent4">
              <a:lumMod val="75000"/>
            </a:schemeClr>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defTabSz="914400">
              <a:tabLst>
                <a:tab pos="290513" algn="l"/>
              </a:tabLst>
            </a:pPr>
            <a:r>
              <a:rPr lang="x-none" b="1" dirty="0" smtClean="0">
                <a:solidFill>
                  <a:srgbClr val="FFFFFF"/>
                </a:solidFill>
                <a:latin typeface="微軟正黑體" panose="020B0604030504040204" pitchFamily="34" charset="-120"/>
                <a:ea typeface="微軟正黑體" panose="020B0604030504040204" pitchFamily="34" charset="-120"/>
              </a:rPr>
              <a:t>我們當然希望成為一名忠實顧客，但有時候試試新的服務無傷大雅！</a:t>
            </a:r>
          </a:p>
        </p:txBody>
      </p:sp>
      <p:pic>
        <p:nvPicPr>
          <p:cNvPr id="2" name="Picture 1"/>
          <p:cNvPicPr>
            <a:picLocks noChangeAspect="1"/>
          </p:cNvPicPr>
          <p:nvPr/>
        </p:nvPicPr>
        <p:blipFill rotWithShape="1">
          <a:blip r:embed="rId3" cstate="email">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l="40756"/>
          <a:stretch/>
        </p:blipFill>
        <p:spPr>
          <a:xfrm>
            <a:off x="1" y="-9525"/>
            <a:ext cx="4572000" cy="5143500"/>
          </a:xfrm>
          <a:prstGeom prst="rect">
            <a:avLst/>
          </a:prstGeom>
          <a:effectLst>
            <a:outerShdw blurRad="50800" dist="38100" algn="l" rotWithShape="0">
              <a:prstClr val="black">
                <a:alpha val="40000"/>
              </a:prstClr>
            </a:outerShdw>
          </a:effectLst>
        </p:spPr>
      </p:pic>
      <p:sp>
        <p:nvSpPr>
          <p:cNvPr id="3" name="Rounded Rectangle 4"/>
          <p:cNvSpPr/>
          <p:nvPr/>
        </p:nvSpPr>
        <p:spPr>
          <a:xfrm>
            <a:off x="-7434" y="2038350"/>
            <a:ext cx="4579435" cy="3103686"/>
          </a:xfrm>
          <a:prstGeom prst="rect">
            <a:avLst/>
          </a:prstGeom>
          <a:gradFill flip="none" rotWithShape="1">
            <a:gsLst>
              <a:gs pos="0">
                <a:schemeClr val="tx1"/>
              </a:gs>
              <a:gs pos="50000">
                <a:schemeClr val="tx1">
                  <a:alpha val="50000"/>
                </a:schemeClr>
              </a:gs>
              <a:gs pos="100000">
                <a:schemeClr val="accent1">
                  <a:tint val="23500"/>
                  <a:satMod val="160000"/>
                  <a:alpha val="0"/>
                </a:schemeClr>
              </a:gs>
            </a:gsLst>
            <a:lin ang="16200000" scaled="1"/>
            <a:tileRect/>
          </a:grad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endParaRPr lang="en-US" sz="3600" b="1" cap="all" dirty="0">
              <a:solidFill>
                <a:prstClr val="white"/>
              </a:solidFill>
              <a:latin typeface="微軟正黑體" panose="020B0604030504040204" pitchFamily="34" charset="-120"/>
              <a:ea typeface="微軟正黑體" panose="020B0604030504040204" pitchFamily="34" charset="-120"/>
            </a:endParaRPr>
          </a:p>
          <a:p>
            <a:pPr algn="ctr" defTabSz="1066800">
              <a:lnSpc>
                <a:spcPct val="90000"/>
              </a:lnSpc>
              <a:spcBef>
                <a:spcPct val="0"/>
              </a:spcBef>
              <a:spcAft>
                <a:spcPct val="35000"/>
              </a:spcAft>
            </a:pPr>
            <a:endParaRPr lang="en-US" sz="3600" b="1" cap="all" dirty="0">
              <a:solidFill>
                <a:prstClr val="white"/>
              </a:solidFill>
              <a:latin typeface="微軟正黑體" panose="020B0604030504040204" pitchFamily="34" charset="-120"/>
              <a:ea typeface="微軟正黑體" panose="020B0604030504040204" pitchFamily="34" charset="-120"/>
            </a:endParaRPr>
          </a:p>
          <a:p>
            <a:pPr algn="ctr" defTabSz="1066800">
              <a:lnSpc>
                <a:spcPct val="90000"/>
              </a:lnSpc>
              <a:spcBef>
                <a:spcPct val="0"/>
              </a:spcBef>
              <a:spcAft>
                <a:spcPct val="35000"/>
              </a:spcAft>
            </a:pPr>
            <a:r>
              <a:rPr lang="x-none" sz="3600" b="1" cap="all" dirty="0" smtClean="0">
                <a:solidFill>
                  <a:srgbClr val="FFFFFF"/>
                </a:solidFill>
                <a:latin typeface="微軟正黑體" panose="020B0604030504040204" pitchFamily="34" charset="-120"/>
                <a:ea typeface="微軟正黑體" panose="020B0604030504040204" pitchFamily="34" charset="-120"/>
              </a:rPr>
              <a:t>消費的力量</a:t>
            </a:r>
          </a:p>
        </p:txBody>
      </p:sp>
      <p:sp>
        <p:nvSpPr>
          <p:cNvPr id="6" name="Pentagon 5"/>
          <p:cNvSpPr/>
          <p:nvPr/>
        </p:nvSpPr>
        <p:spPr>
          <a:xfrm flipH="1">
            <a:off x="5181600" y="2554326"/>
            <a:ext cx="3962400" cy="1600200"/>
          </a:xfrm>
          <a:prstGeom prst="homePlate">
            <a:avLst>
              <a:gd name="adj" fmla="val 32578"/>
            </a:avLst>
          </a:prstGeom>
          <a:solidFill>
            <a:schemeClr val="tx1">
              <a:lumMod val="75000"/>
              <a:lumOff val="25000"/>
            </a:schemeClr>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defTabSz="914400"/>
            <a:r>
              <a:rPr lang="x-none" b="1" dirty="0" smtClean="0">
                <a:solidFill>
                  <a:srgbClr val="FFFFFF"/>
                </a:solidFill>
                <a:latin typeface="微軟正黑體" panose="020B0604030504040204" pitchFamily="34" charset="-120"/>
                <a:ea typeface="微軟正黑體" panose="020B0604030504040204" pitchFamily="34" charset="-120"/>
              </a:rPr>
              <a:t>在您熟悉的區域，嘗試新的產品和服務，以認識更多</a:t>
            </a:r>
            <a:r>
              <a:rPr lang="zh-TW" altLang="en-US" b="1" dirty="0" smtClean="0">
                <a:solidFill>
                  <a:srgbClr val="FFFFFF"/>
                </a:solidFill>
                <a:latin typeface="微軟正黑體" panose="020B0604030504040204" pitchFamily="34" charset="-120"/>
                <a:ea typeface="微軟正黑體" panose="020B0604030504040204" pitchFamily="34" charset="-120"/>
              </a:rPr>
              <a:t>企業老闆</a:t>
            </a:r>
            <a:endParaRPr lang="x-none" b="1" dirty="0" smtClean="0">
              <a:solidFill>
                <a:srgbClr val="FFFFFF"/>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237557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l="9868" r="30925"/>
          <a:stretch/>
        </p:blipFill>
        <p:spPr>
          <a:xfrm>
            <a:off x="0" y="0"/>
            <a:ext cx="4572000" cy="5143500"/>
          </a:xfrm>
          <a:prstGeom prst="rect">
            <a:avLst/>
          </a:prstGeom>
          <a:effectLst>
            <a:outerShdw blurRad="50800" dist="38100" algn="l" rotWithShape="0">
              <a:prstClr val="black">
                <a:alpha val="40000"/>
              </a:prstClr>
            </a:outerShdw>
          </a:effectLst>
        </p:spPr>
      </p:pic>
      <p:sp>
        <p:nvSpPr>
          <p:cNvPr id="3" name="Rounded Rectangle 4"/>
          <p:cNvSpPr/>
          <p:nvPr/>
        </p:nvSpPr>
        <p:spPr>
          <a:xfrm>
            <a:off x="-7434" y="2038350"/>
            <a:ext cx="4579435" cy="3103686"/>
          </a:xfrm>
          <a:prstGeom prst="rect">
            <a:avLst/>
          </a:prstGeom>
          <a:gradFill flip="none" rotWithShape="1">
            <a:gsLst>
              <a:gs pos="0">
                <a:schemeClr val="tx1"/>
              </a:gs>
              <a:gs pos="50000">
                <a:schemeClr val="tx1">
                  <a:alpha val="50000"/>
                </a:schemeClr>
              </a:gs>
              <a:gs pos="100000">
                <a:schemeClr val="accent1">
                  <a:tint val="23500"/>
                  <a:satMod val="160000"/>
                  <a:alpha val="0"/>
                </a:schemeClr>
              </a:gs>
            </a:gsLst>
            <a:lin ang="16200000" scaled="1"/>
            <a:tileRect/>
          </a:grad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endParaRPr lang="en-US" sz="3600" b="1" cap="all" dirty="0">
              <a:solidFill>
                <a:prstClr val="white"/>
              </a:solidFill>
              <a:latin typeface="微軟正黑體" panose="020B0604030504040204" pitchFamily="34" charset="-120"/>
              <a:ea typeface="微軟正黑體" panose="020B0604030504040204" pitchFamily="34" charset="-120"/>
            </a:endParaRPr>
          </a:p>
          <a:p>
            <a:pPr algn="ctr" defTabSz="1066800">
              <a:lnSpc>
                <a:spcPct val="90000"/>
              </a:lnSpc>
              <a:spcBef>
                <a:spcPct val="0"/>
              </a:spcBef>
              <a:spcAft>
                <a:spcPct val="35000"/>
              </a:spcAft>
            </a:pPr>
            <a:endParaRPr lang="en-US" sz="3600" b="1" cap="all" dirty="0">
              <a:solidFill>
                <a:prstClr val="white"/>
              </a:solidFill>
              <a:latin typeface="微軟正黑體" panose="020B0604030504040204" pitchFamily="34" charset="-120"/>
              <a:ea typeface="微軟正黑體" panose="020B0604030504040204" pitchFamily="34" charset="-120"/>
            </a:endParaRPr>
          </a:p>
          <a:p>
            <a:pPr algn="ctr" defTabSz="1066800">
              <a:lnSpc>
                <a:spcPct val="90000"/>
              </a:lnSpc>
              <a:spcBef>
                <a:spcPct val="0"/>
              </a:spcBef>
              <a:spcAft>
                <a:spcPct val="35000"/>
              </a:spcAft>
            </a:pPr>
            <a:r>
              <a:rPr lang="en" sz="3600" b="1" dirty="0" smtClean="0">
                <a:solidFill>
                  <a:prstClr val="white"/>
                </a:solidFill>
                <a:latin typeface="微軟正黑體" panose="020B0604030504040204" pitchFamily="34" charset="-120"/>
                <a:ea typeface="微軟正黑體" panose="020B0604030504040204" pitchFamily="34" charset="-120"/>
              </a:rPr>
              <a:t/>
            </a:r>
            <a:br>
              <a:rPr lang="en" sz="3600" b="1" dirty="0" smtClean="0">
                <a:solidFill>
                  <a:prstClr val="white"/>
                </a:solidFill>
                <a:latin typeface="微軟正黑體" panose="020B0604030504040204" pitchFamily="34" charset="-120"/>
                <a:ea typeface="微軟正黑體" panose="020B0604030504040204" pitchFamily="34" charset="-120"/>
              </a:rPr>
            </a:br>
            <a:r>
              <a:rPr lang="x-none" sz="3600" b="1" cap="all" dirty="0" smtClean="0">
                <a:solidFill>
                  <a:srgbClr val="FFFFFF"/>
                </a:solidFill>
                <a:latin typeface="微軟正黑體" panose="020B0604030504040204" pitchFamily="34" charset="-120"/>
                <a:ea typeface="微軟正黑體" panose="020B0604030504040204" pitchFamily="34" charset="-120"/>
              </a:rPr>
              <a:t>社交團體</a:t>
            </a:r>
          </a:p>
        </p:txBody>
      </p:sp>
      <p:sp>
        <p:nvSpPr>
          <p:cNvPr id="4" name="Rectangle 3"/>
          <p:cNvSpPr/>
          <p:nvPr/>
        </p:nvSpPr>
        <p:spPr>
          <a:xfrm>
            <a:off x="4762500" y="331357"/>
            <a:ext cx="4267200" cy="707886"/>
          </a:xfrm>
          <a:prstGeom prst="rect">
            <a:avLst/>
          </a:prstGeom>
        </p:spPr>
        <p:txBody>
          <a:bodyPr wrap="square">
            <a:spAutoFit/>
          </a:bodyPr>
          <a:lstStyle/>
          <a:p>
            <a:pPr algn="ctr" defTabSz="914400"/>
            <a:r>
              <a:rPr lang="x-none" sz="2000" b="1" cap="all" dirty="0" smtClean="0">
                <a:solidFill>
                  <a:srgbClr val="FFFFFF"/>
                </a:solidFill>
                <a:latin typeface="微軟正黑體" panose="020B0604030504040204" pitchFamily="34" charset="-120"/>
                <a:ea typeface="微軟正黑體" panose="020B0604030504040204" pitchFamily="34" charset="-120"/>
              </a:rPr>
              <a:t>社交團體是一個認識新</a:t>
            </a:r>
            <a:r>
              <a:rPr lang="zh-TW" altLang="en-US" sz="2000" b="1" cap="all" dirty="0" smtClean="0">
                <a:solidFill>
                  <a:srgbClr val="FFFFFF"/>
                </a:solidFill>
                <a:latin typeface="微軟正黑體" panose="020B0604030504040204" pitchFamily="34" charset="-120"/>
                <a:ea typeface="微軟正黑體" panose="020B0604030504040204" pitchFamily="34" charset="-120"/>
              </a:rPr>
              <a:t>企業老闆</a:t>
            </a:r>
            <a:r>
              <a:rPr lang="x-none" sz="2000" b="1" cap="all" dirty="0" smtClean="0">
                <a:solidFill>
                  <a:srgbClr val="FFFFFF"/>
                </a:solidFill>
                <a:latin typeface="微軟正黑體" panose="020B0604030504040204" pitchFamily="34" charset="-120"/>
                <a:ea typeface="微軟正黑體" panose="020B0604030504040204" pitchFamily="34" charset="-120"/>
              </a:rPr>
              <a:t>的最佳機會！</a:t>
            </a:r>
          </a:p>
        </p:txBody>
      </p:sp>
      <p:sp>
        <p:nvSpPr>
          <p:cNvPr id="6" name="Rectangle 5"/>
          <p:cNvSpPr/>
          <p:nvPr/>
        </p:nvSpPr>
        <p:spPr>
          <a:xfrm>
            <a:off x="5105400" y="2204331"/>
            <a:ext cx="3581400" cy="546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1500" b="1" cap="all" dirty="0" smtClean="0">
                <a:solidFill>
                  <a:srgbClr val="404040"/>
                </a:solidFill>
                <a:latin typeface="微軟正黑體" panose="020B0604030504040204" pitchFamily="34" charset="-120"/>
                <a:ea typeface="微軟正黑體" panose="020B0604030504040204" pitchFamily="34" charset="-120"/>
              </a:rPr>
              <a:t>BNI</a:t>
            </a:r>
          </a:p>
        </p:txBody>
      </p:sp>
      <p:sp>
        <p:nvSpPr>
          <p:cNvPr id="7" name="Rectangle 6"/>
          <p:cNvSpPr/>
          <p:nvPr/>
        </p:nvSpPr>
        <p:spPr>
          <a:xfrm>
            <a:off x="5105400" y="2826834"/>
            <a:ext cx="3581400" cy="54604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763" lvl="4" algn="ctr" defTabSz="914400"/>
            <a:r>
              <a:rPr lang="x-none" sz="1600" b="1" cap="all" dirty="0" smtClean="0">
                <a:solidFill>
                  <a:srgbClr val="FFFFFF"/>
                </a:solidFill>
                <a:latin typeface="微軟正黑體" panose="020B0604030504040204" pitchFamily="34" charset="-120"/>
                <a:ea typeface="微軟正黑體" panose="020B0604030504040204" pitchFamily="34" charset="-120"/>
              </a:rPr>
              <a:t>宗教團體</a:t>
            </a:r>
          </a:p>
        </p:txBody>
      </p:sp>
      <p:sp>
        <p:nvSpPr>
          <p:cNvPr id="8" name="Rectangle 7"/>
          <p:cNvSpPr/>
          <p:nvPr/>
        </p:nvSpPr>
        <p:spPr>
          <a:xfrm>
            <a:off x="5111229" y="3449337"/>
            <a:ext cx="3581400" cy="54604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4" algn="ctr" defTabSz="914400"/>
            <a:r>
              <a:rPr lang="x-none" sz="1600" b="1" cap="all" dirty="0" smtClean="0">
                <a:solidFill>
                  <a:srgbClr val="404040"/>
                </a:solidFill>
                <a:latin typeface="微軟正黑體" panose="020B0604030504040204" pitchFamily="34" charset="-120"/>
                <a:ea typeface="微軟正黑體" panose="020B0604030504040204" pitchFamily="34" charset="-120"/>
              </a:rPr>
              <a:t>社區／鄉鎮團體</a:t>
            </a:r>
          </a:p>
        </p:txBody>
      </p:sp>
      <p:sp>
        <p:nvSpPr>
          <p:cNvPr id="9" name="Rectangle 8"/>
          <p:cNvSpPr/>
          <p:nvPr/>
        </p:nvSpPr>
        <p:spPr>
          <a:xfrm>
            <a:off x="5111229" y="4071840"/>
            <a:ext cx="3581400" cy="54604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763" lvl="4" algn="ctr" defTabSz="914400"/>
            <a:r>
              <a:rPr lang="x-none" sz="1600" b="1" cap="all" dirty="0" smtClean="0">
                <a:solidFill>
                  <a:srgbClr val="FFFFFF"/>
                </a:solidFill>
                <a:latin typeface="微軟正黑體" panose="020B0604030504040204" pitchFamily="34" charset="-120"/>
                <a:ea typeface="微軟正黑體" panose="020B0604030504040204" pitchFamily="34" charset="-120"/>
              </a:rPr>
              <a:t>網路團體</a:t>
            </a:r>
          </a:p>
        </p:txBody>
      </p:sp>
      <p:sp>
        <p:nvSpPr>
          <p:cNvPr id="10" name="Rectangle 9"/>
          <p:cNvSpPr/>
          <p:nvPr/>
        </p:nvSpPr>
        <p:spPr>
          <a:xfrm>
            <a:off x="5105400" y="1581150"/>
            <a:ext cx="3581400" cy="54604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763" lvl="4" algn="ctr" defTabSz="914400"/>
            <a:r>
              <a:rPr lang="x-none" sz="1600" b="1" cap="all" dirty="0" smtClean="0">
                <a:solidFill>
                  <a:srgbClr val="FFFFFF"/>
                </a:solidFill>
                <a:latin typeface="微軟正黑體" panose="020B0604030504040204" pitchFamily="34" charset="-120"/>
                <a:ea typeface="微軟正黑體" panose="020B0604030504040204" pitchFamily="34" charset="-120"/>
              </a:rPr>
              <a:t>商會</a:t>
            </a:r>
          </a:p>
        </p:txBody>
      </p:sp>
    </p:spTree>
    <p:extLst>
      <p:ext uri="{BB962C8B-B14F-4D97-AF65-F5344CB8AC3E}">
        <p14:creationId xmlns:p14="http://schemas.microsoft.com/office/powerpoint/2010/main" val="2676359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20000"/>
            <a:lum/>
            <a:extLst>
              <a:ext uri="{BEBA8EAE-BF5A-486C-A8C5-ECC9F3942E4B}">
                <a14:imgProps xmlns:a14="http://schemas.microsoft.com/office/drawing/2010/main">
                  <a14:imgLayer r:embed="rId4">
                    <a14:imgEffect>
                      <a14:sharpenSoften amount="-100000"/>
                    </a14:imgEffect>
                    <a14:imgEffect>
                      <a14:saturation sat="33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762000" y="1504950"/>
            <a:ext cx="2438400" cy="14478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6688" defTabSz="914400"/>
            <a:r>
              <a:rPr lang="zh" sz="1600" b="1" i="0" cap="all" dirty="0" smtClean="0">
                <a:solidFill>
                  <a:srgbClr val="FFFFFF"/>
                </a:solidFill>
                <a:latin typeface="微軟正黑體" panose="020B0604030504040204" pitchFamily="34" charset="-120"/>
                <a:ea typeface="微軟正黑體" panose="020B0604030504040204" pitchFamily="34" charset="-120"/>
              </a:rPr>
              <a:t>1. 雙向溝通</a:t>
            </a:r>
            <a:r>
              <a:rPr lang="en" sz="1200" dirty="0" smtClean="0">
                <a:latin typeface="微軟正黑體" panose="020B0604030504040204" pitchFamily="34" charset="-120"/>
                <a:ea typeface="微軟正黑體" panose="020B0604030504040204" pitchFamily="34" charset="-120"/>
              </a:rPr>
              <a:t/>
            </a:r>
            <a:br>
              <a:rPr lang="en" sz="1200" dirty="0" smtClean="0">
                <a:latin typeface="微軟正黑體" panose="020B0604030504040204" pitchFamily="34" charset="-120"/>
                <a:ea typeface="微軟正黑體" panose="020B0604030504040204" pitchFamily="34" charset="-120"/>
              </a:rPr>
            </a:br>
            <a:r>
              <a:rPr lang="zh" sz="1400" b="0" i="0" dirty="0" smtClean="0">
                <a:solidFill>
                  <a:srgbClr val="FFFFFF"/>
                </a:solidFill>
                <a:latin typeface="微軟正黑體" panose="020B0604030504040204" pitchFamily="34" charset="-120"/>
                <a:ea typeface="微軟正黑體" panose="020B0604030504040204" pitchFamily="34" charset="-120"/>
              </a:rPr>
              <a:t>抱持開放的態度了解他人。不要只有單向的溝通，您無法預期事情會有什麼發展！</a:t>
            </a:r>
          </a:p>
        </p:txBody>
      </p:sp>
      <p:sp>
        <p:nvSpPr>
          <p:cNvPr id="3" name="Rectangle 2"/>
          <p:cNvSpPr/>
          <p:nvPr/>
        </p:nvSpPr>
        <p:spPr>
          <a:xfrm>
            <a:off x="762000" y="3105150"/>
            <a:ext cx="2438400" cy="1447800"/>
          </a:xfrm>
          <a:prstGeom prst="rect">
            <a:avLst/>
          </a:prstGeom>
          <a:solidFill>
            <a:srgbClr val="6096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6688" defTabSz="914400"/>
            <a:r>
              <a:rPr lang="zh" sz="1600" b="1" i="0" cap="all" dirty="0" smtClean="0">
                <a:solidFill>
                  <a:srgbClr val="FFFFFF"/>
                </a:solidFill>
                <a:latin typeface="微軟正黑體" panose="020B0604030504040204" pitchFamily="34" charset="-120"/>
                <a:ea typeface="微軟正黑體" panose="020B0604030504040204" pitchFamily="34" charset="-120"/>
              </a:rPr>
              <a:t>2. 交換資訊</a:t>
            </a:r>
            <a:r>
              <a:rPr lang="en" sz="1800" dirty="0" smtClean="0">
                <a:latin typeface="微軟正黑體" panose="020B0604030504040204" pitchFamily="34" charset="-120"/>
                <a:ea typeface="微軟正黑體" panose="020B0604030504040204" pitchFamily="34" charset="-120"/>
              </a:rPr>
              <a:t/>
            </a:r>
            <a:br>
              <a:rPr lang="en" sz="1800" dirty="0" smtClean="0">
                <a:latin typeface="微軟正黑體" panose="020B0604030504040204" pitchFamily="34" charset="-120"/>
                <a:ea typeface="微軟正黑體" panose="020B0604030504040204" pitchFamily="34" charset="-120"/>
              </a:rPr>
            </a:br>
            <a:r>
              <a:rPr lang="zh" sz="1400" b="0" i="0" dirty="0" smtClean="0">
                <a:solidFill>
                  <a:srgbClr val="FFFFFF"/>
                </a:solidFill>
                <a:latin typeface="微軟正黑體" panose="020B0604030504040204" pitchFamily="34" charset="-120"/>
                <a:ea typeface="微軟正黑體" panose="020B0604030504040204" pitchFamily="34" charset="-120"/>
              </a:rPr>
              <a:t>要收集名片，自己也要遞名片！</a:t>
            </a:r>
          </a:p>
        </p:txBody>
      </p:sp>
      <p:sp>
        <p:nvSpPr>
          <p:cNvPr id="4" name="Rectangle 3"/>
          <p:cNvSpPr/>
          <p:nvPr/>
        </p:nvSpPr>
        <p:spPr>
          <a:xfrm>
            <a:off x="3352800" y="1504950"/>
            <a:ext cx="2438400" cy="1447800"/>
          </a:xfrm>
          <a:prstGeom prst="rect">
            <a:avLst/>
          </a:prstGeom>
          <a:solidFill>
            <a:srgbClr val="6096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34950" defTabSz="914400"/>
            <a:r>
              <a:rPr lang="zh" sz="1600" b="1" i="0" cap="all" dirty="0" smtClean="0">
                <a:solidFill>
                  <a:srgbClr val="FFFFFF"/>
                </a:solidFill>
                <a:latin typeface="微軟正黑體" panose="020B0604030504040204" pitchFamily="34" charset="-120"/>
                <a:ea typeface="微軟正黑體" panose="020B0604030504040204" pitchFamily="34" charset="-120"/>
              </a:rPr>
              <a:t>3. 提出問題</a:t>
            </a:r>
            <a:r>
              <a:rPr lang="en" sz="1800" dirty="0" smtClean="0">
                <a:latin typeface="微軟正黑體" panose="020B0604030504040204" pitchFamily="34" charset="-120"/>
                <a:ea typeface="微軟正黑體" panose="020B0604030504040204" pitchFamily="34" charset="-120"/>
              </a:rPr>
              <a:t/>
            </a:r>
            <a:br>
              <a:rPr lang="en" sz="1800" dirty="0" smtClean="0">
                <a:latin typeface="微軟正黑體" panose="020B0604030504040204" pitchFamily="34" charset="-120"/>
                <a:ea typeface="微軟正黑體" panose="020B0604030504040204" pitchFamily="34" charset="-120"/>
              </a:rPr>
            </a:br>
            <a:r>
              <a:rPr lang="zh" sz="1400" b="0" i="0" dirty="0" smtClean="0">
                <a:solidFill>
                  <a:srgbClr val="FFFFFF"/>
                </a:solidFill>
                <a:latin typeface="微軟正黑體" panose="020B0604030504040204" pitchFamily="34" charset="-120"/>
                <a:ea typeface="微軟正黑體" panose="020B0604030504040204" pitchFamily="34" charset="-120"/>
              </a:rPr>
              <a:t>利用時間找出合格的潛在人選！</a:t>
            </a:r>
          </a:p>
        </p:txBody>
      </p:sp>
      <p:sp>
        <p:nvSpPr>
          <p:cNvPr id="5" name="Rectangle 4"/>
          <p:cNvSpPr/>
          <p:nvPr/>
        </p:nvSpPr>
        <p:spPr>
          <a:xfrm>
            <a:off x="3352800" y="3105150"/>
            <a:ext cx="5029200" cy="14478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34950" defTabSz="914400"/>
            <a:r>
              <a:rPr lang="zh" sz="1600" b="1" i="0" cap="all" dirty="0" smtClean="0">
                <a:solidFill>
                  <a:srgbClr val="FFFFFF"/>
                </a:solidFill>
                <a:latin typeface="微軟正黑體" panose="020B0604030504040204" pitchFamily="34" charset="-120"/>
                <a:ea typeface="微軟正黑體" panose="020B0604030504040204" pitchFamily="34" charset="-120"/>
              </a:rPr>
              <a:t>4. 描述您的客戶</a:t>
            </a:r>
            <a:r>
              <a:rPr lang="en" sz="1800" dirty="0" smtClean="0">
                <a:latin typeface="微軟正黑體" panose="020B0604030504040204" pitchFamily="34" charset="-120"/>
                <a:ea typeface="微軟正黑體" panose="020B0604030504040204" pitchFamily="34" charset="-120"/>
              </a:rPr>
              <a:t/>
            </a:r>
            <a:br>
              <a:rPr lang="en" sz="1800" dirty="0" smtClean="0">
                <a:latin typeface="微軟正黑體" panose="020B0604030504040204" pitchFamily="34" charset="-120"/>
                <a:ea typeface="微軟正黑體" panose="020B0604030504040204" pitchFamily="34" charset="-120"/>
              </a:rPr>
            </a:br>
            <a:r>
              <a:rPr lang="zh" sz="1400" b="0" i="0" dirty="0" smtClean="0">
                <a:solidFill>
                  <a:srgbClr val="FFFFFF"/>
                </a:solidFill>
                <a:latin typeface="微軟正黑體" panose="020B0604030504040204" pitchFamily="34" charset="-120"/>
                <a:ea typeface="微軟正黑體" panose="020B0604030504040204" pitchFamily="34" charset="-120"/>
              </a:rPr>
              <a:t>把焦點放在特定產業的顧客。比起描述您所做的事業，有時候描述您的理想客戶更容易讓人幫您推薦潛在客戶</a:t>
            </a:r>
          </a:p>
        </p:txBody>
      </p:sp>
      <p:sp>
        <p:nvSpPr>
          <p:cNvPr id="6" name="Rectangle 5"/>
          <p:cNvSpPr/>
          <p:nvPr/>
        </p:nvSpPr>
        <p:spPr>
          <a:xfrm>
            <a:off x="5943600" y="1487761"/>
            <a:ext cx="2438400" cy="146499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6688" defTabSz="914400"/>
            <a:r>
              <a:rPr lang="zh" sz="1600" b="1" i="0" cap="all" dirty="0" smtClean="0">
                <a:solidFill>
                  <a:srgbClr val="FFFFFF"/>
                </a:solidFill>
                <a:latin typeface="微軟正黑體" panose="020B0604030504040204" pitchFamily="34" charset="-120"/>
                <a:ea typeface="微軟正黑體" panose="020B0604030504040204" pitchFamily="34" charset="-120"/>
              </a:rPr>
              <a:t>5. 把焦點放在會談</a:t>
            </a:r>
            <a:r>
              <a:rPr lang="en" sz="1800" dirty="0" smtClean="0">
                <a:latin typeface="微軟正黑體" panose="020B0604030504040204" pitchFamily="34" charset="-120"/>
                <a:ea typeface="微軟正黑體" panose="020B0604030504040204" pitchFamily="34" charset="-120"/>
              </a:rPr>
              <a:t/>
            </a:r>
            <a:br>
              <a:rPr lang="en" sz="1800" dirty="0" smtClean="0">
                <a:latin typeface="微軟正黑體" panose="020B0604030504040204" pitchFamily="34" charset="-120"/>
                <a:ea typeface="微軟正黑體" panose="020B0604030504040204" pitchFamily="34" charset="-120"/>
              </a:rPr>
            </a:br>
            <a:r>
              <a:rPr lang="zh" sz="1400" b="0" i="0" dirty="0" smtClean="0">
                <a:solidFill>
                  <a:srgbClr val="FFFFFF"/>
                </a:solidFill>
                <a:latin typeface="微軟正黑體" panose="020B0604030504040204" pitchFamily="34" charset="-120"/>
                <a:ea typeface="微軟正黑體" panose="020B0604030504040204" pitchFamily="34" charset="-120"/>
              </a:rPr>
              <a:t>這時並沒有充裕的時間銷售網站，把重點放在約定會談上!</a:t>
            </a:r>
          </a:p>
        </p:txBody>
      </p:sp>
      <p:sp>
        <p:nvSpPr>
          <p:cNvPr id="7" name="Rectangle 6"/>
          <p:cNvSpPr/>
          <p:nvPr/>
        </p:nvSpPr>
        <p:spPr>
          <a:xfrm>
            <a:off x="0" y="445361"/>
            <a:ext cx="9144000" cy="461665"/>
          </a:xfrm>
          <a:prstGeom prst="rect">
            <a:avLst/>
          </a:prstGeom>
          <a:solidFill>
            <a:srgbClr val="00B0F0"/>
          </a:solidFill>
        </p:spPr>
        <p:txBody>
          <a:bodyPr wrap="square">
            <a:spAutoFit/>
          </a:bodyPr>
          <a:lstStyle/>
          <a:p>
            <a:pPr algn="ctr" defTabSz="914400"/>
            <a:r>
              <a:rPr lang="zh" sz="2400" b="1" i="0" cap="all" dirty="0" smtClean="0">
                <a:solidFill>
                  <a:srgbClr val="FFFFFF"/>
                </a:solidFill>
                <a:latin typeface="微軟正黑體" panose="020B0604030504040204" pitchFamily="34" charset="-120"/>
                <a:ea typeface="微軟正黑體" panose="020B0604030504040204" pitchFamily="34" charset="-120"/>
              </a:rPr>
              <a:t>為了</a:t>
            </a:r>
            <a:r>
              <a:rPr lang="zh-TW" altLang="en-US" sz="2400" b="1" i="0" cap="all" dirty="0" smtClean="0">
                <a:solidFill>
                  <a:srgbClr val="FFFFFF"/>
                </a:solidFill>
                <a:latin typeface="微軟正黑體" panose="020B0604030504040204" pitchFamily="34" charset="-120"/>
                <a:ea typeface="微軟正黑體" panose="020B0604030504040204" pitchFamily="34" charset="-120"/>
              </a:rPr>
              <a:t>充分借力</a:t>
            </a:r>
            <a:r>
              <a:rPr lang="zh" sz="2400" b="1" i="0" cap="all" dirty="0" smtClean="0">
                <a:solidFill>
                  <a:srgbClr val="FFFFFF"/>
                </a:solidFill>
                <a:latin typeface="微軟正黑體" panose="020B0604030504040204" pitchFamily="34" charset="-120"/>
                <a:ea typeface="微軟正黑體" panose="020B0604030504040204" pitchFamily="34" charset="-120"/>
              </a:rPr>
              <a:t>社交活動，請遵守</a:t>
            </a:r>
            <a:r>
              <a:rPr lang="zh-TW" altLang="en-US" sz="2400" b="1" i="0" cap="all" dirty="0" smtClean="0">
                <a:solidFill>
                  <a:srgbClr val="FFFFFF"/>
                </a:solidFill>
                <a:latin typeface="微軟正黑體" panose="020B0604030504040204" pitchFamily="34" charset="-120"/>
                <a:ea typeface="微軟正黑體" panose="020B0604030504040204" pitchFamily="34" charset="-120"/>
              </a:rPr>
              <a:t>以</a:t>
            </a:r>
            <a:r>
              <a:rPr lang="zh" sz="2400" b="1" i="0" cap="all" dirty="0" smtClean="0">
                <a:solidFill>
                  <a:srgbClr val="FFFFFF"/>
                </a:solidFill>
                <a:latin typeface="微軟正黑體" panose="020B0604030504040204" pitchFamily="34" charset="-120"/>
                <a:ea typeface="微軟正黑體" panose="020B0604030504040204" pitchFamily="34" charset="-120"/>
              </a:rPr>
              <a:t>下簡單的規則</a:t>
            </a:r>
          </a:p>
        </p:txBody>
      </p:sp>
    </p:spTree>
    <p:extLst>
      <p:ext uri="{BB962C8B-B14F-4D97-AF65-F5344CB8AC3E}">
        <p14:creationId xmlns:p14="http://schemas.microsoft.com/office/powerpoint/2010/main" val="2823742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07268" y="410455"/>
            <a:ext cx="8316030" cy="811954"/>
          </a:xfrm>
          <a:prstGeom prst="rect">
            <a:avLst/>
          </a:prstGeom>
          <a:solidFill>
            <a:schemeClr val="accent4">
              <a:lumMod val="75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789"/>
            <a:endParaRPr lang="en-US" sz="1798" dirty="0">
              <a:solidFill>
                <a:prstClr val="white"/>
              </a:solidFill>
              <a:latin typeface="微軟正黑體" panose="020B0604030504040204" pitchFamily="34" charset="-120"/>
              <a:ea typeface="微軟正黑體" panose="020B0604030504040204" pitchFamily="34" charset="-120"/>
            </a:endParaRPr>
          </a:p>
        </p:txBody>
      </p:sp>
      <p:sp>
        <p:nvSpPr>
          <p:cNvPr id="9" name="TextBox 8"/>
          <p:cNvSpPr txBox="1"/>
          <p:nvPr/>
        </p:nvSpPr>
        <p:spPr>
          <a:xfrm>
            <a:off x="487875" y="524044"/>
            <a:ext cx="8154815" cy="584775"/>
          </a:xfrm>
          <a:prstGeom prst="rect">
            <a:avLst/>
          </a:prstGeom>
          <a:noFill/>
        </p:spPr>
        <p:txBody>
          <a:bodyPr wrap="square" rtlCol="0">
            <a:spAutoFit/>
          </a:bodyPr>
          <a:lstStyle/>
          <a:p>
            <a:pPr algn="ctr" defTabSz="456789"/>
            <a:r>
              <a:rPr lang="zh" sz="3200" b="1" i="0" dirty="0" smtClean="0">
                <a:solidFill>
                  <a:srgbClr val="FFFFFF"/>
                </a:solidFill>
                <a:latin typeface="微軟正黑體" panose="020B0604030504040204" pitchFamily="34" charset="-120"/>
                <a:ea typeface="微軟正黑體" panose="020B0604030504040204" pitchFamily="34" charset="-120"/>
              </a:rPr>
              <a:t>參加商展</a:t>
            </a:r>
          </a:p>
        </p:txBody>
      </p:sp>
      <p:pic>
        <p:nvPicPr>
          <p:cNvPr id="4" name="Picture 3"/>
          <p:cNvPicPr>
            <a:picLocks noChangeAspect="1"/>
          </p:cNvPicPr>
          <p:nvPr/>
        </p:nvPicPr>
        <p:blipFill rotWithShape="1">
          <a:blip r:embed="rId3"/>
          <a:srcRect b="38798"/>
          <a:stretch/>
        </p:blipFill>
        <p:spPr>
          <a:xfrm>
            <a:off x="407268" y="1586827"/>
            <a:ext cx="8316030" cy="3397279"/>
          </a:xfrm>
          <a:prstGeom prst="rect">
            <a:avLst/>
          </a:prstGeom>
        </p:spPr>
      </p:pic>
    </p:spTree>
    <p:extLst>
      <p:ext uri="{BB962C8B-B14F-4D97-AF65-F5344CB8AC3E}">
        <p14:creationId xmlns:p14="http://schemas.microsoft.com/office/powerpoint/2010/main" val="1971092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07268" y="410455"/>
            <a:ext cx="8316030" cy="811954"/>
          </a:xfrm>
          <a:prstGeom prst="rect">
            <a:avLst/>
          </a:prstGeom>
          <a:solidFill>
            <a:srgbClr val="00B0F0">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789"/>
            <a:endParaRPr lang="en-US" sz="1798" dirty="0">
              <a:solidFill>
                <a:prstClr val="white"/>
              </a:solidFill>
              <a:latin typeface="微軟正黑體" panose="020B0604030504040204" pitchFamily="34" charset="-120"/>
              <a:ea typeface="微軟正黑體" panose="020B0604030504040204" pitchFamily="34" charset="-120"/>
            </a:endParaRPr>
          </a:p>
        </p:txBody>
      </p:sp>
      <p:sp>
        <p:nvSpPr>
          <p:cNvPr id="4" name="TextBox 3"/>
          <p:cNvSpPr txBox="1"/>
          <p:nvPr/>
        </p:nvSpPr>
        <p:spPr>
          <a:xfrm>
            <a:off x="572796" y="524044"/>
            <a:ext cx="8154815" cy="584775"/>
          </a:xfrm>
          <a:prstGeom prst="rect">
            <a:avLst/>
          </a:prstGeom>
          <a:noFill/>
        </p:spPr>
        <p:txBody>
          <a:bodyPr wrap="square" rtlCol="0">
            <a:spAutoFit/>
          </a:bodyPr>
          <a:lstStyle/>
          <a:p>
            <a:pPr algn="ctr" defTabSz="456789"/>
            <a:r>
              <a:rPr lang="zh" sz="3200" b="1" i="0" dirty="0" smtClean="0">
                <a:solidFill>
                  <a:srgbClr val="FFFFFF"/>
                </a:solidFill>
                <a:latin typeface="微軟正黑體" panose="020B0604030504040204" pitchFamily="34" charset="-120"/>
                <a:ea typeface="微軟正黑體" panose="020B0604030504040204" pitchFamily="34" charset="-120"/>
              </a:rPr>
              <a:t>找出可以參加的商展!</a:t>
            </a:r>
          </a:p>
        </p:txBody>
      </p:sp>
      <p:sp>
        <p:nvSpPr>
          <p:cNvPr id="5" name="TextBox 4"/>
          <p:cNvSpPr txBox="1"/>
          <p:nvPr/>
        </p:nvSpPr>
        <p:spPr>
          <a:xfrm>
            <a:off x="2672662" y="3291198"/>
            <a:ext cx="8154815" cy="369332"/>
          </a:xfrm>
          <a:prstGeom prst="rect">
            <a:avLst/>
          </a:prstGeom>
          <a:noFill/>
        </p:spPr>
        <p:txBody>
          <a:bodyPr wrap="square" rtlCol="0">
            <a:spAutoFit/>
          </a:bodyPr>
          <a:lstStyle/>
          <a:p>
            <a:pPr defTabSz="456789"/>
            <a:r>
              <a:rPr lang="zh" b="1" i="0" dirty="0" smtClean="0">
                <a:solidFill>
                  <a:srgbClr val="000000"/>
                </a:solidFill>
                <a:latin typeface="微軟正黑體" panose="020B0604030504040204" pitchFamily="34" charset="-120"/>
                <a:ea typeface="微軟正黑體" panose="020B0604030504040204" pitchFamily="34" charset="-120"/>
              </a:rPr>
              <a:t>**秘訣</a:t>
            </a:r>
          </a:p>
        </p:txBody>
      </p:sp>
      <p:sp>
        <p:nvSpPr>
          <p:cNvPr id="6" name="TextBox 5"/>
          <p:cNvSpPr txBox="1"/>
          <p:nvPr/>
        </p:nvSpPr>
        <p:spPr>
          <a:xfrm>
            <a:off x="2672662" y="3660189"/>
            <a:ext cx="4906994" cy="1477007"/>
          </a:xfrm>
          <a:prstGeom prst="rect">
            <a:avLst/>
          </a:prstGeom>
          <a:noFill/>
        </p:spPr>
        <p:txBody>
          <a:bodyPr wrap="square" rtlCol="0">
            <a:spAutoFit/>
          </a:bodyPr>
          <a:lstStyle/>
          <a:p>
            <a:pPr marL="285493" indent="-285493" defTabSz="456789">
              <a:buFont typeface="Arial" charset="0"/>
              <a:buChar char="•"/>
            </a:pPr>
            <a:r>
              <a:rPr lang="zh" b="1" i="0" dirty="0" smtClean="0">
                <a:solidFill>
                  <a:srgbClr val="000000"/>
                </a:solidFill>
                <a:latin typeface="微軟正黑體" panose="020B0604030504040204" pitchFamily="34" charset="-120"/>
                <a:ea typeface="微軟正黑體" panose="020B0604030504040204" pitchFamily="34" charset="-120"/>
              </a:rPr>
              <a:t>造訪商展網站，看看誰會參加</a:t>
            </a:r>
          </a:p>
          <a:p>
            <a:pPr marL="285493" indent="-285493" defTabSz="456789">
              <a:buFont typeface="Arial" charset="0"/>
              <a:buChar char="•"/>
            </a:pPr>
            <a:r>
              <a:rPr lang="zh" b="1" i="0" dirty="0" smtClean="0">
                <a:solidFill>
                  <a:srgbClr val="000000"/>
                </a:solidFill>
                <a:latin typeface="微軟正黑體" panose="020B0604030504040204" pitchFamily="34" charset="-120"/>
                <a:ea typeface="微軟正黑體" panose="020B0604030504040204" pitchFamily="34" charset="-120"/>
              </a:rPr>
              <a:t>活動主題標籤？ </a:t>
            </a:r>
            <a:r>
              <a:rPr lang="zh-TW" altLang="en-US" b="1" i="0" dirty="0" smtClean="0">
                <a:solidFill>
                  <a:srgbClr val="000000"/>
                </a:solidFill>
                <a:latin typeface="微軟正黑體" panose="020B0604030504040204" pitchFamily="34" charset="-120"/>
                <a:ea typeface="微軟正黑體" panose="020B0604030504040204" pitchFamily="34" charset="-120"/>
              </a:rPr>
              <a:t>社交媒體</a:t>
            </a:r>
            <a:r>
              <a:rPr lang="zh" b="1" i="0" dirty="0" smtClean="0">
                <a:solidFill>
                  <a:srgbClr val="000000"/>
                </a:solidFill>
                <a:latin typeface="微軟正黑體" panose="020B0604030504040204" pitchFamily="34" charset="-120"/>
                <a:ea typeface="微軟正黑體" panose="020B0604030504040204" pitchFamily="34" charset="-120"/>
              </a:rPr>
              <a:t>？</a:t>
            </a:r>
          </a:p>
          <a:p>
            <a:pPr marL="285493" indent="-285493" defTabSz="456789">
              <a:buFont typeface="Arial" charset="0"/>
              <a:buChar char="•"/>
            </a:pPr>
            <a:r>
              <a:rPr lang="zh" b="1" i="0" dirty="0" smtClean="0">
                <a:solidFill>
                  <a:srgbClr val="000000"/>
                </a:solidFill>
                <a:latin typeface="微軟正黑體" panose="020B0604030504040204" pitchFamily="34" charset="-120"/>
                <a:ea typeface="微軟正黑體" panose="020B0604030504040204" pitchFamily="34" charset="-120"/>
              </a:rPr>
              <a:t>針對與會者進行物色研究</a:t>
            </a:r>
          </a:p>
          <a:p>
            <a:pPr marL="285493" indent="-285493" defTabSz="456789">
              <a:buFont typeface="Arial" charset="0"/>
              <a:buChar char="•"/>
            </a:pPr>
            <a:r>
              <a:rPr lang="zh" b="1" i="0" dirty="0" smtClean="0">
                <a:solidFill>
                  <a:srgbClr val="000000"/>
                </a:solidFill>
                <a:latin typeface="微軟正黑體" panose="020B0604030504040204" pitchFamily="34" charset="-120"/>
                <a:ea typeface="微軟正黑體" panose="020B0604030504040204" pitchFamily="34" charset="-120"/>
              </a:rPr>
              <a:t>參加的費用／優惠日</a:t>
            </a:r>
          </a:p>
          <a:p>
            <a:pPr marL="285493" indent="-285493" defTabSz="456789">
              <a:buFont typeface="Arial" charset="0"/>
              <a:buChar char="•"/>
            </a:pPr>
            <a:endParaRPr lang="en-US" b="1" dirty="0">
              <a:solidFill>
                <a:prstClr val="black"/>
              </a:solidFill>
              <a:latin typeface="微軟正黑體" panose="020B0604030504040204" pitchFamily="34" charset="-120"/>
              <a:ea typeface="微軟正黑體" panose="020B0604030504040204" pitchFamily="34" charset="-120"/>
            </a:endParaRPr>
          </a:p>
        </p:txBody>
      </p:sp>
      <p:pic>
        <p:nvPicPr>
          <p:cNvPr id="7" name="圖片 6"/>
          <p:cNvPicPr>
            <a:picLocks noChangeAspect="1"/>
          </p:cNvPicPr>
          <p:nvPr/>
        </p:nvPicPr>
        <p:blipFill rotWithShape="1">
          <a:blip r:embed="rId2"/>
          <a:srcRect l="17088" t="60309" r="37469" b="18762"/>
          <a:stretch/>
        </p:blipFill>
        <p:spPr>
          <a:xfrm>
            <a:off x="833377" y="1335998"/>
            <a:ext cx="7527623" cy="1950055"/>
          </a:xfrm>
          <a:prstGeom prst="rect">
            <a:avLst/>
          </a:prstGeom>
        </p:spPr>
      </p:pic>
    </p:spTree>
    <p:extLst>
      <p:ext uri="{BB962C8B-B14F-4D97-AF65-F5344CB8AC3E}">
        <p14:creationId xmlns:p14="http://schemas.microsoft.com/office/powerpoint/2010/main" val="58023357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9395" y="2379"/>
            <a:ext cx="3501957" cy="5138742"/>
          </a:xfrm>
          <a:prstGeom prst="rect">
            <a:avLst/>
          </a:prstGeom>
          <a:solidFill>
            <a:schemeClr val="tx1">
              <a:lumMod val="85000"/>
              <a:lumOff val="1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77"/>
            <a:endParaRPr lang="en-US" sz="1798" dirty="0">
              <a:solidFill>
                <a:prstClr val="white"/>
              </a:solidFill>
              <a:latin typeface="微軟正黑體" panose="020B0604030504040204" pitchFamily="34" charset="-120"/>
              <a:ea typeface="微軟正黑體" panose="020B0604030504040204" pitchFamily="34" charset="-120"/>
            </a:endParaRPr>
          </a:p>
        </p:txBody>
      </p:sp>
      <p:sp>
        <p:nvSpPr>
          <p:cNvPr id="3" name="Pentagon 2"/>
          <p:cNvSpPr/>
          <p:nvPr/>
        </p:nvSpPr>
        <p:spPr>
          <a:xfrm>
            <a:off x="689395" y="1333099"/>
            <a:ext cx="3121310" cy="1257683"/>
          </a:xfrm>
          <a:prstGeom prst="homePlate">
            <a:avLst>
              <a:gd name="adj" fmla="val 38443"/>
            </a:avLst>
          </a:prstGeom>
          <a:solidFill>
            <a:srgbClr val="4BC0F0"/>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2612" defTabSz="913577"/>
            <a:r>
              <a:rPr lang="zh" sz="1600" b="1" i="0" cap="all" dirty="0" smtClean="0">
                <a:solidFill>
                  <a:srgbClr val="FFFFFF"/>
                </a:solidFill>
                <a:latin typeface="微軟正黑體" panose="020B0604030504040204" pitchFamily="34" charset="-120"/>
                <a:ea typeface="微軟正黑體" panose="020B0604030504040204" pitchFamily="34" charset="-120"/>
              </a:rPr>
              <a:t>去認識人，打招呼，談話！</a:t>
            </a:r>
          </a:p>
          <a:p>
            <a:pPr marL="112612" defTabSz="913577"/>
            <a:endParaRPr lang="en-US" sz="1399" b="1" cap="all" dirty="0">
              <a:solidFill>
                <a:prstClr val="white"/>
              </a:solidFill>
              <a:latin typeface="微軟正黑體" panose="020B0604030504040204" pitchFamily="34" charset="-120"/>
              <a:ea typeface="微軟正黑體" panose="020B0604030504040204" pitchFamily="34" charset="-120"/>
            </a:endParaRPr>
          </a:p>
          <a:p>
            <a:pPr marL="112612" defTabSz="913577"/>
            <a:r>
              <a:rPr lang="zh" sz="2300" b="1" i="0" cap="all" dirty="0" smtClean="0">
                <a:solidFill>
                  <a:srgbClr val="FFFFFF"/>
                </a:solidFill>
                <a:latin typeface="微軟正黑體" panose="020B0604030504040204" pitchFamily="34" charset="-120"/>
                <a:ea typeface="微軟正黑體" panose="020B0604030504040204" pitchFamily="34" charset="-120"/>
              </a:rPr>
              <a:t>不要銷售！</a:t>
            </a:r>
          </a:p>
        </p:txBody>
      </p:sp>
      <p:sp>
        <p:nvSpPr>
          <p:cNvPr id="4" name="Pentagon 3"/>
          <p:cNvSpPr/>
          <p:nvPr/>
        </p:nvSpPr>
        <p:spPr>
          <a:xfrm flipH="1">
            <a:off x="1070042" y="2847719"/>
            <a:ext cx="3121310" cy="837425"/>
          </a:xfrm>
          <a:prstGeom prst="homePlate">
            <a:avLst>
              <a:gd name="adj" fmla="val 38443"/>
            </a:avLst>
          </a:prstGeom>
          <a:solidFill>
            <a:srgbClr val="4BC0F0"/>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5222" defTabSz="913577"/>
            <a:r>
              <a:rPr lang="zh" sz="1600" b="1" i="0" cap="all" dirty="0" smtClean="0">
                <a:solidFill>
                  <a:srgbClr val="FFFFFF"/>
                </a:solidFill>
                <a:latin typeface="微軟正黑體" panose="020B0604030504040204" pitchFamily="34" charset="-120"/>
                <a:ea typeface="微軟正黑體" panose="020B0604030504040204" pitchFamily="34" charset="-120"/>
              </a:rPr>
              <a:t>問問題，對話行銷</a:t>
            </a:r>
          </a:p>
        </p:txBody>
      </p:sp>
      <p:sp>
        <p:nvSpPr>
          <p:cNvPr id="5" name="Pentagon 4"/>
          <p:cNvSpPr/>
          <p:nvPr/>
        </p:nvSpPr>
        <p:spPr>
          <a:xfrm>
            <a:off x="689395" y="3942081"/>
            <a:ext cx="3121310" cy="837425"/>
          </a:xfrm>
          <a:prstGeom prst="homePlate">
            <a:avLst>
              <a:gd name="adj" fmla="val 38443"/>
            </a:avLst>
          </a:prstGeom>
          <a:solidFill>
            <a:srgbClr val="00B0F0"/>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5222" defTabSz="913577"/>
            <a:r>
              <a:rPr lang="zh" sz="1600" b="1" i="0" cap="all" dirty="0" smtClean="0">
                <a:solidFill>
                  <a:srgbClr val="FFFFFF"/>
                </a:solidFill>
                <a:latin typeface="微軟正黑體" panose="020B0604030504040204" pitchFamily="34" charset="-120"/>
                <a:ea typeface="微軟正黑體" panose="020B0604030504040204" pitchFamily="34" charset="-120"/>
              </a:rPr>
              <a:t>蒐集資料／交換 </a:t>
            </a:r>
          </a:p>
          <a:p>
            <a:pPr marL="225222" defTabSz="913577"/>
            <a:r>
              <a:rPr lang="zh" sz="1600" b="1" i="0" cap="all" dirty="0" smtClean="0">
                <a:solidFill>
                  <a:srgbClr val="FFFFFF"/>
                </a:solidFill>
                <a:latin typeface="微軟正黑體" panose="020B0604030504040204" pitchFamily="34" charset="-120"/>
                <a:ea typeface="微軟正黑體" panose="020B0604030504040204" pitchFamily="34" charset="-120"/>
              </a:rPr>
              <a:t>名片（在名片背後做備註）</a:t>
            </a:r>
          </a:p>
        </p:txBody>
      </p:sp>
      <p:sp>
        <p:nvSpPr>
          <p:cNvPr id="6" name="Rectangle 5"/>
          <p:cNvSpPr/>
          <p:nvPr/>
        </p:nvSpPr>
        <p:spPr>
          <a:xfrm>
            <a:off x="689395" y="625213"/>
            <a:ext cx="3501957" cy="400110"/>
          </a:xfrm>
          <a:prstGeom prst="rect">
            <a:avLst/>
          </a:prstGeom>
        </p:spPr>
        <p:txBody>
          <a:bodyPr wrap="square">
            <a:spAutoFit/>
          </a:bodyPr>
          <a:lstStyle/>
          <a:p>
            <a:pPr algn="ctr" defTabSz="913577"/>
            <a:r>
              <a:rPr lang="zh" sz="2000" b="1" i="0" cap="all" dirty="0" smtClean="0">
                <a:solidFill>
                  <a:srgbClr val="FFFFFF"/>
                </a:solidFill>
                <a:latin typeface="微軟正黑體" panose="020B0604030504040204" pitchFamily="34" charset="-120"/>
                <a:ea typeface="微軟正黑體" panose="020B0604030504040204" pitchFamily="34" charset="-120"/>
              </a:rPr>
              <a:t>商展期間，身為與會者</a:t>
            </a:r>
          </a:p>
        </p:txBody>
      </p:sp>
      <p:sp>
        <p:nvSpPr>
          <p:cNvPr id="7" name="Rectangle 6"/>
          <p:cNvSpPr/>
          <p:nvPr/>
        </p:nvSpPr>
        <p:spPr>
          <a:xfrm>
            <a:off x="4938374" y="21411"/>
            <a:ext cx="3501957" cy="5138742"/>
          </a:xfrm>
          <a:prstGeom prst="rect">
            <a:avLst/>
          </a:prstGeom>
          <a:solidFill>
            <a:srgbClr val="00B0F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77"/>
            <a:endParaRPr lang="en-US" sz="1798" dirty="0">
              <a:solidFill>
                <a:prstClr val="white"/>
              </a:solidFill>
              <a:latin typeface="微軟正黑體" panose="020B0604030504040204" pitchFamily="34" charset="-120"/>
              <a:ea typeface="微軟正黑體" panose="020B0604030504040204" pitchFamily="34" charset="-120"/>
            </a:endParaRPr>
          </a:p>
        </p:txBody>
      </p:sp>
      <p:sp>
        <p:nvSpPr>
          <p:cNvPr id="8" name="Rectangle 7"/>
          <p:cNvSpPr/>
          <p:nvPr/>
        </p:nvSpPr>
        <p:spPr>
          <a:xfrm>
            <a:off x="4938374" y="625213"/>
            <a:ext cx="3501957" cy="400110"/>
          </a:xfrm>
          <a:prstGeom prst="rect">
            <a:avLst/>
          </a:prstGeom>
        </p:spPr>
        <p:txBody>
          <a:bodyPr wrap="square">
            <a:spAutoFit/>
          </a:bodyPr>
          <a:lstStyle/>
          <a:p>
            <a:pPr algn="ctr" defTabSz="913577"/>
            <a:r>
              <a:rPr lang="zh" sz="2000" b="1" i="0" cap="all" dirty="0" smtClean="0">
                <a:solidFill>
                  <a:srgbClr val="FFFFFF"/>
                </a:solidFill>
                <a:latin typeface="微軟正黑體" panose="020B0604030504040204" pitchFamily="34" charset="-120"/>
                <a:ea typeface="微軟正黑體" panose="020B0604030504040204" pitchFamily="34" charset="-120"/>
              </a:rPr>
              <a:t>商展後2-3天</a:t>
            </a:r>
          </a:p>
        </p:txBody>
      </p:sp>
      <p:sp>
        <p:nvSpPr>
          <p:cNvPr id="9" name="Pentagon 8"/>
          <p:cNvSpPr/>
          <p:nvPr/>
        </p:nvSpPr>
        <p:spPr>
          <a:xfrm flipH="1">
            <a:off x="4947890" y="1340771"/>
            <a:ext cx="3501957" cy="1257683"/>
          </a:xfrm>
          <a:prstGeom prst="homePlate">
            <a:avLst>
              <a:gd name="adj" fmla="val 38443"/>
            </a:avLst>
          </a:prstGeom>
          <a:solidFill>
            <a:schemeClr val="tx1">
              <a:lumMod val="75000"/>
              <a:lumOff val="25000"/>
            </a:schemeClr>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2612" defTabSz="913577"/>
            <a:r>
              <a:rPr lang="zh" sz="1600" b="1" i="0" cap="all" dirty="0" smtClean="0">
                <a:solidFill>
                  <a:srgbClr val="FFFFFF"/>
                </a:solidFill>
                <a:latin typeface="微軟正黑體" panose="020B0604030504040204" pitchFamily="34" charset="-120"/>
                <a:ea typeface="微軟正黑體" panose="020B0604030504040204" pitchFamily="34" charset="-120"/>
              </a:rPr>
              <a:t>聯絡那些名片上的人 </a:t>
            </a:r>
          </a:p>
          <a:p>
            <a:pPr marL="112612" defTabSz="913577"/>
            <a:r>
              <a:rPr lang="zh" sz="1600" b="1" i="0" cap="all" dirty="0" smtClean="0">
                <a:solidFill>
                  <a:srgbClr val="FFFFFF"/>
                </a:solidFill>
                <a:latin typeface="微軟正黑體" panose="020B0604030504040204" pitchFamily="34" charset="-120"/>
                <a:ea typeface="微軟正黑體" panose="020B0604030504040204" pitchFamily="34" charset="-120"/>
              </a:rPr>
              <a:t>「嗨，我們在家居展認識的，」 「展覽順利嗎？」 </a:t>
            </a:r>
          </a:p>
        </p:txBody>
      </p:sp>
      <p:sp>
        <p:nvSpPr>
          <p:cNvPr id="10" name="Pentagon 9"/>
          <p:cNvSpPr/>
          <p:nvPr/>
        </p:nvSpPr>
        <p:spPr>
          <a:xfrm>
            <a:off x="4947890" y="2952396"/>
            <a:ext cx="3501957" cy="837425"/>
          </a:xfrm>
          <a:prstGeom prst="homePlate">
            <a:avLst>
              <a:gd name="adj" fmla="val 38443"/>
            </a:avLst>
          </a:prstGeom>
          <a:solidFill>
            <a:schemeClr val="tx1">
              <a:lumMod val="75000"/>
              <a:lumOff val="25000"/>
            </a:schemeClr>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5222" defTabSz="913577"/>
            <a:r>
              <a:rPr lang="zh" sz="1600" b="1" i="0" cap="all" dirty="0" smtClean="0">
                <a:solidFill>
                  <a:srgbClr val="FFFFFF"/>
                </a:solidFill>
                <a:latin typeface="微軟正黑體" panose="020B0604030504040204" pitchFamily="34" charset="-120"/>
                <a:ea typeface="微軟正黑體" panose="020B0604030504040204" pitchFamily="34" charset="-120"/>
              </a:rPr>
              <a:t>「喔，那很好！</a:t>
            </a:r>
            <a:endParaRPr lang="en-US" altLang="zh" sz="1600" b="1" i="0" cap="all" dirty="0" smtClean="0">
              <a:solidFill>
                <a:srgbClr val="FFFFFF"/>
              </a:solidFill>
              <a:latin typeface="微軟正黑體" panose="020B0604030504040204" pitchFamily="34" charset="-120"/>
              <a:ea typeface="微軟正黑體" panose="020B0604030504040204" pitchFamily="34" charset="-120"/>
            </a:endParaRPr>
          </a:p>
          <a:p>
            <a:pPr marL="225222" defTabSz="913577"/>
            <a:r>
              <a:rPr lang="zh" sz="1600" b="1" i="0" cap="all" dirty="0" smtClean="0">
                <a:solidFill>
                  <a:srgbClr val="FFFFFF"/>
                </a:solidFill>
                <a:latin typeface="微軟正黑體" panose="020B0604030504040204" pitchFamily="34" charset="-120"/>
                <a:ea typeface="微軟正黑體" panose="020B0604030504040204" pitchFamily="34" charset="-120"/>
              </a:rPr>
              <a:t>打電話給您是因為 </a:t>
            </a:r>
            <a:r>
              <a:rPr lang="en-US" altLang="zh-TW" sz="1600" b="1" cap="all" dirty="0" smtClean="0">
                <a:solidFill>
                  <a:srgbClr val="FFFFFF"/>
                </a:solidFill>
                <a:latin typeface="微軟正黑體" panose="020B0604030504040204" pitchFamily="34" charset="-120"/>
                <a:ea typeface="微軟正黑體" panose="020B0604030504040204" pitchFamily="34" charset="-120"/>
              </a:rPr>
              <a:t>…</a:t>
            </a:r>
            <a:r>
              <a:rPr lang="zh" sz="1600" b="1" i="0" cap="all" dirty="0" smtClean="0">
                <a:solidFill>
                  <a:srgbClr val="FFFFFF"/>
                </a:solidFill>
                <a:latin typeface="微軟正黑體" panose="020B0604030504040204" pitchFamily="34" charset="-120"/>
                <a:ea typeface="微軟正黑體" panose="020B0604030504040204" pitchFamily="34" charset="-120"/>
              </a:rPr>
              <a:t>」</a:t>
            </a:r>
          </a:p>
        </p:txBody>
      </p:sp>
      <p:sp>
        <p:nvSpPr>
          <p:cNvPr id="11" name="Pentagon 10"/>
          <p:cNvSpPr/>
          <p:nvPr/>
        </p:nvSpPr>
        <p:spPr>
          <a:xfrm flipH="1">
            <a:off x="4947890" y="3949753"/>
            <a:ext cx="3501957" cy="837425"/>
          </a:xfrm>
          <a:prstGeom prst="homePlate">
            <a:avLst>
              <a:gd name="adj" fmla="val 38443"/>
            </a:avLst>
          </a:prstGeom>
          <a:solidFill>
            <a:schemeClr val="tx1">
              <a:lumMod val="75000"/>
              <a:lumOff val="25000"/>
            </a:schemeClr>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5222" defTabSz="913577"/>
            <a:r>
              <a:rPr lang="zh" sz="1600" b="1" i="0" cap="all" dirty="0" smtClean="0">
                <a:solidFill>
                  <a:srgbClr val="FFFFFF"/>
                </a:solidFill>
                <a:latin typeface="微軟正黑體" panose="020B0604030504040204" pitchFamily="34" charset="-120"/>
                <a:ea typeface="微軟正黑體" panose="020B0604030504040204" pitchFamily="34" charset="-120"/>
              </a:rPr>
              <a:t>如果合適的話，安排15分鐘的諮詢和/或會談 </a:t>
            </a:r>
          </a:p>
        </p:txBody>
      </p:sp>
    </p:spTree>
    <p:extLst>
      <p:ext uri="{BB962C8B-B14F-4D97-AF65-F5344CB8AC3E}">
        <p14:creationId xmlns:p14="http://schemas.microsoft.com/office/powerpoint/2010/main" val="1689523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30000"/>
            <a:lum/>
            <a:extLst>
              <a:ext uri="{BEBA8EAE-BF5A-486C-A8C5-ECC9F3942E4B}">
                <a14:imgProps xmlns:a14="http://schemas.microsoft.com/office/drawing/2010/main">
                  <a14:imgLayer r:embed="rId4">
                    <a14:imgEffect>
                      <a14:sharpenSoften amount="-100000"/>
                    </a14:imgEffect>
                    <a14:imgEffect>
                      <a14:saturation sat="33000"/>
                    </a14:imgEffect>
                  </a14:imgLayer>
                </a14:imgProps>
              </a:ext>
              <a:ext uri="{28A0092B-C50C-407E-A947-70E740481C1C}">
                <a14:useLocalDpi xmlns:a14="http://schemas.microsoft.com/office/drawing/2010/main"/>
              </a:ext>
            </a:extLst>
          </a:blip>
          <a:srcRect/>
          <a:stretch>
            <a:fillRect t="-9000" b="-9000"/>
          </a:stretch>
        </a:blipFill>
        <a:effectLst/>
      </p:bgPr>
    </p:bg>
    <p:spTree>
      <p:nvGrpSpPr>
        <p:cNvPr id="1" name=""/>
        <p:cNvGrpSpPr/>
        <p:nvPr/>
      </p:nvGrpSpPr>
      <p:grpSpPr>
        <a:xfrm>
          <a:off x="0" y="0"/>
          <a:ext cx="0" cy="0"/>
          <a:chOff x="0" y="0"/>
          <a:chExt cx="0" cy="0"/>
        </a:xfrm>
      </p:grpSpPr>
      <p:sp>
        <p:nvSpPr>
          <p:cNvPr id="26" name="Rectangle 25"/>
          <p:cNvSpPr/>
          <p:nvPr/>
        </p:nvSpPr>
        <p:spPr>
          <a:xfrm>
            <a:off x="403412" y="94129"/>
            <a:ext cx="8323730" cy="812706"/>
          </a:xfrm>
          <a:prstGeom prst="rect">
            <a:avLst/>
          </a:prstGeom>
          <a:solidFill>
            <a:schemeClr val="accent4">
              <a:lumMod val="75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軟正黑體" panose="020B0604030504040204" pitchFamily="34" charset="-120"/>
              <a:ea typeface="微軟正黑體" panose="020B0604030504040204" pitchFamily="34" charset="-120"/>
            </a:endParaRPr>
          </a:p>
        </p:txBody>
      </p:sp>
      <p:sp>
        <p:nvSpPr>
          <p:cNvPr id="27" name="TextBox 26"/>
          <p:cNvSpPr txBox="1"/>
          <p:nvPr/>
        </p:nvSpPr>
        <p:spPr>
          <a:xfrm>
            <a:off x="490817" y="208094"/>
            <a:ext cx="8162366" cy="584775"/>
          </a:xfrm>
          <a:prstGeom prst="rect">
            <a:avLst/>
          </a:prstGeom>
          <a:noFill/>
        </p:spPr>
        <p:txBody>
          <a:bodyPr wrap="square" rtlCol="0">
            <a:spAutoFit/>
          </a:bodyPr>
          <a:lstStyle/>
          <a:p>
            <a:pPr algn="ctr"/>
            <a:r>
              <a:rPr lang="zh" sz="3200" b="1" i="0" dirty="0" smtClean="0">
                <a:solidFill>
                  <a:srgbClr val="FFFFFF"/>
                </a:solidFill>
                <a:latin typeface="微軟正黑體" panose="020B0604030504040204" pitchFamily="34" charset="-120"/>
                <a:ea typeface="微軟正黑體" panose="020B0604030504040204" pitchFamily="34" charset="-120"/>
              </a:rPr>
              <a:t>使用</a:t>
            </a:r>
            <a:r>
              <a:rPr lang="zh-TW" altLang="en-US" sz="3200" b="1" i="0" dirty="0" smtClean="0">
                <a:solidFill>
                  <a:srgbClr val="FFFFFF"/>
                </a:solidFill>
                <a:latin typeface="微軟正黑體" panose="020B0604030504040204" pitchFamily="34" charset="-120"/>
                <a:ea typeface="微軟正黑體" panose="020B0604030504040204" pitchFamily="34" charset="-120"/>
              </a:rPr>
              <a:t>社交媒體</a:t>
            </a:r>
            <a:r>
              <a:rPr lang="zh" sz="3200" b="1" i="0" dirty="0" smtClean="0">
                <a:solidFill>
                  <a:srgbClr val="FFFFFF"/>
                </a:solidFill>
                <a:latin typeface="微軟正黑體" panose="020B0604030504040204" pitchFamily="34" charset="-120"/>
                <a:ea typeface="微軟正黑體" panose="020B0604030504040204" pitchFamily="34" charset="-120"/>
              </a:rPr>
              <a:t>進行物色</a:t>
            </a:r>
          </a:p>
        </p:txBody>
      </p:sp>
      <p:sp>
        <p:nvSpPr>
          <p:cNvPr id="28" name="Rectangle 27"/>
          <p:cNvSpPr/>
          <p:nvPr/>
        </p:nvSpPr>
        <p:spPr>
          <a:xfrm>
            <a:off x="403412" y="990592"/>
            <a:ext cx="3979147" cy="198567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微軟正黑體" panose="020B0604030504040204" pitchFamily="34" charset="-120"/>
              <a:ea typeface="微軟正黑體" panose="020B0604030504040204" pitchFamily="34" charset="-120"/>
            </a:endParaRPr>
          </a:p>
        </p:txBody>
      </p:sp>
      <p:sp>
        <p:nvSpPr>
          <p:cNvPr id="29" name="Rectangle 28"/>
          <p:cNvSpPr/>
          <p:nvPr/>
        </p:nvSpPr>
        <p:spPr>
          <a:xfrm>
            <a:off x="583771" y="1686427"/>
            <a:ext cx="3798787" cy="1184940"/>
          </a:xfrm>
          <a:prstGeom prst="rect">
            <a:avLst/>
          </a:prstGeom>
        </p:spPr>
        <p:txBody>
          <a:bodyPr wrap="square">
            <a:spAutoFit/>
          </a:bodyPr>
          <a:lstStyle/>
          <a:p>
            <a:pPr defTabSz="914400">
              <a:spcAft>
                <a:spcPts val="600"/>
              </a:spcAft>
            </a:pPr>
            <a:r>
              <a:rPr lang="zh" sz="1400" b="1" i="0" dirty="0" smtClean="0">
                <a:solidFill>
                  <a:srgbClr val="FFFFFF"/>
                </a:solidFill>
                <a:latin typeface="微軟正黑體" panose="020B0604030504040204" pitchFamily="34" charset="-120"/>
                <a:ea typeface="微軟正黑體" panose="020B0604030504040204" pitchFamily="34" charset="-120"/>
              </a:rPr>
              <a:t>加入您名單上的粉絲頁</a:t>
            </a:r>
          </a:p>
          <a:p>
            <a:pPr defTabSz="914400">
              <a:spcAft>
                <a:spcPts val="600"/>
              </a:spcAft>
            </a:pPr>
            <a:r>
              <a:rPr lang="zh" sz="1400" b="1" i="0" dirty="0" smtClean="0">
                <a:solidFill>
                  <a:srgbClr val="FFFFFF"/>
                </a:solidFill>
                <a:latin typeface="微軟正黑體" panose="020B0604030504040204" pitchFamily="34" charset="-120"/>
                <a:ea typeface="微軟正黑體" panose="020B0604030504040204" pitchFamily="34" charset="-120"/>
              </a:rPr>
              <a:t>尋找有使用</a:t>
            </a:r>
            <a:r>
              <a:rPr lang="zh-TW" altLang="en-US" sz="1400" b="1" i="0" dirty="0" smtClean="0">
                <a:solidFill>
                  <a:srgbClr val="FFFFFF"/>
                </a:solidFill>
                <a:latin typeface="微軟正黑體" panose="020B0604030504040204" pitchFamily="34" charset="-120"/>
                <a:ea typeface="微軟正黑體" panose="020B0604030504040204" pitchFamily="34" charset="-120"/>
              </a:rPr>
              <a:t>社交媒體</a:t>
            </a:r>
            <a:r>
              <a:rPr lang="zh" sz="1400" b="1" i="0" dirty="0" smtClean="0">
                <a:solidFill>
                  <a:srgbClr val="FFFFFF"/>
                </a:solidFill>
                <a:latin typeface="微軟正黑體" panose="020B0604030504040204" pitchFamily="34" charset="-120"/>
                <a:ea typeface="微軟正黑體" panose="020B0604030504040204" pitchFamily="34" charset="-120"/>
              </a:rPr>
              <a:t>的本地商家</a:t>
            </a:r>
          </a:p>
          <a:p>
            <a:pPr defTabSz="914400">
              <a:spcAft>
                <a:spcPts val="600"/>
              </a:spcAft>
            </a:pPr>
            <a:r>
              <a:rPr lang="zh" sz="1400" b="1" i="0" dirty="0" smtClean="0">
                <a:solidFill>
                  <a:srgbClr val="FFFFFF"/>
                </a:solidFill>
                <a:latin typeface="微軟正黑體" panose="020B0604030504040204" pitchFamily="34" charset="-120"/>
                <a:ea typeface="微軟正黑體" panose="020B0604030504040204" pitchFamily="34" charset="-120"/>
              </a:rPr>
              <a:t>在他們的塗鴉牆上貼文</a:t>
            </a:r>
          </a:p>
          <a:p>
            <a:pPr defTabSz="914400">
              <a:spcAft>
                <a:spcPts val="600"/>
              </a:spcAft>
            </a:pPr>
            <a:r>
              <a:rPr lang="zh" sz="1400" b="1" i="0" dirty="0" smtClean="0">
                <a:solidFill>
                  <a:srgbClr val="FFFFFF"/>
                </a:solidFill>
                <a:latin typeface="微軟正黑體" panose="020B0604030504040204" pitchFamily="34" charset="-120"/>
                <a:ea typeface="微軟正黑體" panose="020B0604030504040204" pitchFamily="34" charset="-120"/>
              </a:rPr>
              <a:t>透過臉書發送私訊給</a:t>
            </a:r>
            <a:r>
              <a:rPr lang="zh-TW" altLang="en-US" sz="1400" b="1" i="0" dirty="0" smtClean="0">
                <a:solidFill>
                  <a:srgbClr val="FFFFFF"/>
                </a:solidFill>
                <a:latin typeface="微軟正黑體" panose="020B0604030504040204" pitchFamily="34" charset="-120"/>
                <a:ea typeface="微軟正黑體" panose="020B0604030504040204" pitchFamily="34" charset="-120"/>
              </a:rPr>
              <a:t>企業老闆</a:t>
            </a:r>
            <a:endParaRPr lang="zh" sz="1400" b="1" i="0" dirty="0" smtClean="0">
              <a:solidFill>
                <a:srgbClr val="FFFFFF"/>
              </a:solidFill>
              <a:latin typeface="微軟正黑體" panose="020B0604030504040204" pitchFamily="34" charset="-120"/>
              <a:ea typeface="微軟正黑體" panose="020B0604030504040204" pitchFamily="34" charset="-120"/>
            </a:endParaRPr>
          </a:p>
        </p:txBody>
      </p:sp>
      <p:sp>
        <p:nvSpPr>
          <p:cNvPr id="30" name="Rectangle 29"/>
          <p:cNvSpPr/>
          <p:nvPr/>
        </p:nvSpPr>
        <p:spPr>
          <a:xfrm>
            <a:off x="583772" y="1101652"/>
            <a:ext cx="3618425" cy="338554"/>
          </a:xfrm>
          <a:prstGeom prst="rect">
            <a:avLst/>
          </a:prstGeom>
        </p:spPr>
        <p:txBody>
          <a:bodyPr wrap="square">
            <a:spAutoFit/>
          </a:bodyPr>
          <a:lstStyle/>
          <a:p>
            <a:pPr defTabSz="914400"/>
            <a:r>
              <a:rPr lang="zh" sz="1600" b="1" i="0" dirty="0" smtClean="0">
                <a:solidFill>
                  <a:srgbClr val="FFFFFF"/>
                </a:solidFill>
                <a:latin typeface="微軟正黑體" panose="020B0604030504040204" pitchFamily="34" charset="-120"/>
                <a:ea typeface="微軟正黑體" panose="020B0604030504040204" pitchFamily="34" charset="-120"/>
              </a:rPr>
              <a:t>商業專頁都是由決策者管理</a:t>
            </a:r>
          </a:p>
        </p:txBody>
      </p:sp>
      <p:sp>
        <p:nvSpPr>
          <p:cNvPr id="31" name="Rectangle 30"/>
          <p:cNvSpPr/>
          <p:nvPr/>
        </p:nvSpPr>
        <p:spPr>
          <a:xfrm>
            <a:off x="4747995" y="990592"/>
            <a:ext cx="3979147" cy="1985672"/>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微軟正黑體" panose="020B0604030504040204" pitchFamily="34" charset="-120"/>
              <a:ea typeface="微軟正黑體" panose="020B0604030504040204" pitchFamily="34" charset="-120"/>
            </a:endParaRPr>
          </a:p>
        </p:txBody>
      </p:sp>
      <p:sp>
        <p:nvSpPr>
          <p:cNvPr id="32" name="Rectangle 31"/>
          <p:cNvSpPr/>
          <p:nvPr/>
        </p:nvSpPr>
        <p:spPr>
          <a:xfrm>
            <a:off x="4928354" y="1547789"/>
            <a:ext cx="3798787" cy="1400383"/>
          </a:xfrm>
          <a:prstGeom prst="rect">
            <a:avLst/>
          </a:prstGeom>
        </p:spPr>
        <p:txBody>
          <a:bodyPr wrap="square">
            <a:spAutoFit/>
          </a:bodyPr>
          <a:lstStyle/>
          <a:p>
            <a:pPr defTabSz="914400">
              <a:spcAft>
                <a:spcPts val="600"/>
              </a:spcAft>
            </a:pPr>
            <a:r>
              <a:rPr lang="zh" sz="1400" b="1" i="0" dirty="0" smtClean="0">
                <a:solidFill>
                  <a:srgbClr val="FFFFFF"/>
                </a:solidFill>
                <a:latin typeface="微軟正黑體" panose="020B0604030504040204" pitchFamily="34" charset="-120"/>
                <a:ea typeface="微軟正黑體" panose="020B0604030504040204" pitchFamily="34" charset="-120"/>
              </a:rPr>
              <a:t>找尋專門幫忙建立人脈的團體</a:t>
            </a:r>
          </a:p>
          <a:p>
            <a:pPr defTabSz="914400">
              <a:spcAft>
                <a:spcPts val="600"/>
              </a:spcAft>
            </a:pPr>
            <a:r>
              <a:rPr lang="zh" sz="1400" b="1" i="0" dirty="0" smtClean="0">
                <a:solidFill>
                  <a:srgbClr val="FFFFFF"/>
                </a:solidFill>
                <a:latin typeface="微軟正黑體" panose="020B0604030504040204" pitchFamily="34" charset="-120"/>
                <a:ea typeface="微軟正黑體" panose="020B0604030504040204" pitchFamily="34" charset="-120"/>
              </a:rPr>
              <a:t>在社團中與人互動</a:t>
            </a:r>
          </a:p>
          <a:p>
            <a:pPr defTabSz="914400">
              <a:spcAft>
                <a:spcPts val="600"/>
              </a:spcAft>
            </a:pPr>
            <a:r>
              <a:rPr lang="zh" sz="1400" b="1" i="0" dirty="0" smtClean="0">
                <a:solidFill>
                  <a:srgbClr val="FFFFFF"/>
                </a:solidFill>
                <a:latin typeface="微軟正黑體" panose="020B0604030504040204" pitchFamily="34" charset="-120"/>
                <a:ea typeface="微軟正黑體" panose="020B0604030504040204" pitchFamily="34" charset="-120"/>
              </a:rPr>
              <a:t>認識其他成員</a:t>
            </a:r>
          </a:p>
          <a:p>
            <a:pPr defTabSz="914400">
              <a:spcAft>
                <a:spcPts val="600"/>
              </a:spcAft>
            </a:pPr>
            <a:r>
              <a:rPr lang="zh" sz="1400" b="1" i="0" dirty="0" smtClean="0">
                <a:solidFill>
                  <a:srgbClr val="FFFFFF"/>
                </a:solidFill>
                <a:latin typeface="微軟正黑體" panose="020B0604030504040204" pitchFamily="34" charset="-120"/>
                <a:ea typeface="微軟正黑體" panose="020B0604030504040204" pitchFamily="34" charset="-120"/>
              </a:rPr>
              <a:t>分享您在做什麼、詢問是否有轉介的機會、建立人際關係</a:t>
            </a:r>
          </a:p>
        </p:txBody>
      </p:sp>
      <p:sp>
        <p:nvSpPr>
          <p:cNvPr id="33" name="Rectangle 32"/>
          <p:cNvSpPr/>
          <p:nvPr/>
        </p:nvSpPr>
        <p:spPr>
          <a:xfrm>
            <a:off x="4928355" y="1101652"/>
            <a:ext cx="3618425" cy="338554"/>
          </a:xfrm>
          <a:prstGeom prst="rect">
            <a:avLst/>
          </a:prstGeom>
        </p:spPr>
        <p:txBody>
          <a:bodyPr wrap="square">
            <a:spAutoFit/>
          </a:bodyPr>
          <a:lstStyle/>
          <a:p>
            <a:pPr defTabSz="914400"/>
            <a:r>
              <a:rPr lang="zh" sz="1600" b="1" i="0" dirty="0" smtClean="0">
                <a:solidFill>
                  <a:srgbClr val="FFFFFF"/>
                </a:solidFill>
                <a:latin typeface="微軟正黑體" panose="020B0604030504040204" pitchFamily="34" charset="-120"/>
                <a:ea typeface="微軟正黑體" panose="020B0604030504040204" pitchFamily="34" charset="-120"/>
              </a:rPr>
              <a:t>加入</a:t>
            </a:r>
            <a:r>
              <a:rPr lang="zh-TW" altLang="en-US" sz="1600" b="1" i="0" dirty="0" smtClean="0">
                <a:solidFill>
                  <a:srgbClr val="FFFFFF"/>
                </a:solidFill>
                <a:latin typeface="微軟正黑體" panose="020B0604030504040204" pitchFamily="34" charset="-120"/>
                <a:ea typeface="微軟正黑體" panose="020B0604030504040204" pitchFamily="34" charset="-120"/>
              </a:rPr>
              <a:t>網上</a:t>
            </a:r>
            <a:r>
              <a:rPr lang="zh" sz="1600" b="1" i="0" dirty="0" smtClean="0">
                <a:solidFill>
                  <a:srgbClr val="FFFFFF"/>
                </a:solidFill>
                <a:latin typeface="微軟正黑體" panose="020B0604030504040204" pitchFamily="34" charset="-120"/>
                <a:ea typeface="微軟正黑體" panose="020B0604030504040204" pitchFamily="34" charset="-120"/>
              </a:rPr>
              <a:t>社群（人際關係／特定行業）</a:t>
            </a:r>
          </a:p>
        </p:txBody>
      </p:sp>
      <p:sp>
        <p:nvSpPr>
          <p:cNvPr id="34" name="Rectangle 33"/>
          <p:cNvSpPr/>
          <p:nvPr/>
        </p:nvSpPr>
        <p:spPr>
          <a:xfrm>
            <a:off x="403412" y="3060021"/>
            <a:ext cx="3979147" cy="1985672"/>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微軟正黑體" panose="020B0604030504040204" pitchFamily="34" charset="-120"/>
              <a:ea typeface="微軟正黑體" panose="020B0604030504040204" pitchFamily="34" charset="-120"/>
            </a:endParaRPr>
          </a:p>
        </p:txBody>
      </p:sp>
      <p:sp>
        <p:nvSpPr>
          <p:cNvPr id="35" name="Rectangle 34"/>
          <p:cNvSpPr/>
          <p:nvPr/>
        </p:nvSpPr>
        <p:spPr>
          <a:xfrm>
            <a:off x="583772" y="3755856"/>
            <a:ext cx="3798787" cy="1184940"/>
          </a:xfrm>
          <a:prstGeom prst="rect">
            <a:avLst/>
          </a:prstGeom>
        </p:spPr>
        <p:txBody>
          <a:bodyPr wrap="square">
            <a:spAutoFit/>
          </a:bodyPr>
          <a:lstStyle/>
          <a:p>
            <a:pPr defTabSz="914400">
              <a:spcAft>
                <a:spcPts val="600"/>
              </a:spcAft>
            </a:pPr>
            <a:r>
              <a:rPr lang="zh" sz="1400" b="1" i="0" dirty="0" smtClean="0">
                <a:solidFill>
                  <a:srgbClr val="FFFFFF"/>
                </a:solidFill>
                <a:latin typeface="微軟正黑體" panose="020B0604030504040204" pitchFamily="34" charset="-120"/>
                <a:ea typeface="微軟正黑體" panose="020B0604030504040204" pitchFamily="34" charset="-120"/>
              </a:rPr>
              <a:t>私訊讓他們了解您在做什麼</a:t>
            </a:r>
          </a:p>
          <a:p>
            <a:pPr defTabSz="914400">
              <a:spcAft>
                <a:spcPts val="600"/>
              </a:spcAft>
            </a:pPr>
            <a:r>
              <a:rPr lang="zh" sz="1400" b="1" i="0" dirty="0" smtClean="0">
                <a:solidFill>
                  <a:srgbClr val="FFFFFF"/>
                </a:solidFill>
                <a:latin typeface="微軟正黑體" panose="020B0604030504040204" pitchFamily="34" charset="-120"/>
                <a:ea typeface="微軟正黑體" panose="020B0604030504040204" pitchFamily="34" charset="-120"/>
              </a:rPr>
              <a:t>詢問是否有推薦的機會</a:t>
            </a:r>
          </a:p>
          <a:p>
            <a:pPr defTabSz="914400">
              <a:spcAft>
                <a:spcPts val="600"/>
              </a:spcAft>
            </a:pPr>
            <a:r>
              <a:rPr lang="zh" sz="1400" b="1" i="0" dirty="0" smtClean="0">
                <a:solidFill>
                  <a:srgbClr val="FFFFFF"/>
                </a:solidFill>
                <a:latin typeface="微軟正黑體" panose="020B0604030504040204" pitchFamily="34" charset="-120"/>
                <a:ea typeface="微軟正黑體" panose="020B0604030504040204" pitchFamily="34" charset="-120"/>
              </a:rPr>
              <a:t>分享網路中心的設計，引起他們的興趣</a:t>
            </a:r>
          </a:p>
          <a:p>
            <a:pPr defTabSz="914400">
              <a:spcAft>
                <a:spcPts val="600"/>
              </a:spcAft>
            </a:pPr>
            <a:r>
              <a:rPr lang="zh" sz="1400" b="1" i="0" dirty="0" smtClean="0">
                <a:solidFill>
                  <a:srgbClr val="FFFFFF"/>
                </a:solidFill>
                <a:latin typeface="微軟正黑體" panose="020B0604030504040204" pitchFamily="34" charset="-120"/>
                <a:ea typeface="微軟正黑體" panose="020B0604030504040204" pitchFamily="34" charset="-120"/>
              </a:rPr>
              <a:t>仔細地尋找事業機會</a:t>
            </a:r>
          </a:p>
        </p:txBody>
      </p:sp>
      <p:sp>
        <p:nvSpPr>
          <p:cNvPr id="36" name="Rectangle 35"/>
          <p:cNvSpPr/>
          <p:nvPr/>
        </p:nvSpPr>
        <p:spPr>
          <a:xfrm>
            <a:off x="583772" y="3171081"/>
            <a:ext cx="3798787" cy="338554"/>
          </a:xfrm>
          <a:prstGeom prst="rect">
            <a:avLst/>
          </a:prstGeom>
        </p:spPr>
        <p:txBody>
          <a:bodyPr wrap="square">
            <a:spAutoFit/>
          </a:bodyPr>
          <a:lstStyle/>
          <a:p>
            <a:pPr defTabSz="914400"/>
            <a:r>
              <a:rPr lang="zh" sz="1600" b="1" i="0" dirty="0" smtClean="0">
                <a:solidFill>
                  <a:srgbClr val="FFFFFF"/>
                </a:solidFill>
                <a:latin typeface="微軟正黑體" panose="020B0604030504040204" pitchFamily="34" charset="-120"/>
                <a:ea typeface="微軟正黑體" panose="020B0604030504040204" pitchFamily="34" charset="-120"/>
              </a:rPr>
              <a:t>非</a:t>
            </a:r>
            <a:r>
              <a:rPr lang="zh-TW" altLang="en-US" sz="1600" b="1" i="0" dirty="0" smtClean="0">
                <a:solidFill>
                  <a:srgbClr val="FFFFFF"/>
                </a:solidFill>
                <a:latin typeface="微軟正黑體" panose="020B0604030504040204" pitchFamily="34" charset="-120"/>
                <a:ea typeface="微軟正黑體" panose="020B0604030504040204" pitchFamily="34" charset="-120"/>
              </a:rPr>
              <a:t>企業老闆</a:t>
            </a:r>
            <a:r>
              <a:rPr lang="zh" sz="1600" b="1" i="0" dirty="0" smtClean="0">
                <a:solidFill>
                  <a:srgbClr val="FFFFFF"/>
                </a:solidFill>
                <a:latin typeface="微軟正黑體" panose="020B0604030504040204" pitchFamily="34" charset="-120"/>
                <a:ea typeface="微軟正黑體" panose="020B0604030504040204" pitchFamily="34" charset="-120"/>
              </a:rPr>
              <a:t>的事業機會</a:t>
            </a:r>
          </a:p>
        </p:txBody>
      </p:sp>
      <p:sp>
        <p:nvSpPr>
          <p:cNvPr id="37" name="Rectangle 36"/>
          <p:cNvSpPr/>
          <p:nvPr/>
        </p:nvSpPr>
        <p:spPr>
          <a:xfrm>
            <a:off x="4747995" y="3060021"/>
            <a:ext cx="3979147" cy="198567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微軟正黑體" panose="020B0604030504040204" pitchFamily="34" charset="-120"/>
              <a:ea typeface="微軟正黑體" panose="020B0604030504040204" pitchFamily="34" charset="-120"/>
            </a:endParaRPr>
          </a:p>
        </p:txBody>
      </p:sp>
      <p:sp>
        <p:nvSpPr>
          <p:cNvPr id="38" name="Rectangle 37"/>
          <p:cNvSpPr/>
          <p:nvPr/>
        </p:nvSpPr>
        <p:spPr>
          <a:xfrm>
            <a:off x="4928355" y="3755856"/>
            <a:ext cx="3798787" cy="1184940"/>
          </a:xfrm>
          <a:prstGeom prst="rect">
            <a:avLst/>
          </a:prstGeom>
        </p:spPr>
        <p:txBody>
          <a:bodyPr wrap="square">
            <a:spAutoFit/>
          </a:bodyPr>
          <a:lstStyle/>
          <a:p>
            <a:pPr defTabSz="914400">
              <a:spcAft>
                <a:spcPts val="600"/>
              </a:spcAft>
            </a:pPr>
            <a:r>
              <a:rPr lang="zh" sz="1400" b="1" i="0" dirty="0" smtClean="0">
                <a:solidFill>
                  <a:srgbClr val="FFFFFF"/>
                </a:solidFill>
                <a:latin typeface="微軟正黑體" panose="020B0604030504040204" pitchFamily="34" charset="-120"/>
                <a:ea typeface="微軟正黑體" panose="020B0604030504040204" pitchFamily="34" charset="-120"/>
              </a:rPr>
              <a:t>需要解決方案的人</a:t>
            </a:r>
          </a:p>
          <a:p>
            <a:pPr defTabSz="914400">
              <a:spcAft>
                <a:spcPts val="600"/>
              </a:spcAft>
            </a:pPr>
            <a:r>
              <a:rPr lang="zh" sz="1400" b="1" i="0" dirty="0" smtClean="0">
                <a:solidFill>
                  <a:srgbClr val="FFFFFF"/>
                </a:solidFill>
                <a:latin typeface="微軟正黑體" panose="020B0604030504040204" pitchFamily="34" charset="-120"/>
                <a:ea typeface="微軟正黑體" panose="020B0604030504040204" pitchFamily="34" charset="-120"/>
              </a:rPr>
              <a:t>時機是關鍵，找尋有需求的人</a:t>
            </a:r>
          </a:p>
          <a:p>
            <a:pPr defTabSz="914400">
              <a:spcAft>
                <a:spcPts val="600"/>
              </a:spcAft>
            </a:pPr>
            <a:r>
              <a:rPr lang="zh" sz="1400" b="1" i="0" dirty="0" smtClean="0">
                <a:solidFill>
                  <a:srgbClr val="FFFFFF"/>
                </a:solidFill>
                <a:latin typeface="微軟正黑體" panose="020B0604030504040204" pitchFamily="34" charset="-120"/>
                <a:ea typeface="微軟正黑體" panose="020B0604030504040204" pitchFamily="34" charset="-120"/>
              </a:rPr>
              <a:t>拓展您的人脈、認識新朋友</a:t>
            </a:r>
          </a:p>
          <a:p>
            <a:pPr defTabSz="914400">
              <a:spcAft>
                <a:spcPts val="600"/>
              </a:spcAft>
            </a:pPr>
            <a:r>
              <a:rPr lang="zh" sz="1400" b="1" i="0" dirty="0" smtClean="0">
                <a:solidFill>
                  <a:srgbClr val="FFFFFF"/>
                </a:solidFill>
                <a:latin typeface="微軟正黑體" panose="020B0604030504040204" pitchFamily="34" charset="-120"/>
                <a:ea typeface="微軟正黑體" panose="020B0604030504040204" pitchFamily="34" charset="-120"/>
              </a:rPr>
              <a:t>幫他們解決問題</a:t>
            </a:r>
          </a:p>
        </p:txBody>
      </p:sp>
      <p:sp>
        <p:nvSpPr>
          <p:cNvPr id="39" name="Rectangle 38"/>
          <p:cNvSpPr/>
          <p:nvPr/>
        </p:nvSpPr>
        <p:spPr>
          <a:xfrm>
            <a:off x="4928355" y="3171081"/>
            <a:ext cx="3618425" cy="338554"/>
          </a:xfrm>
          <a:prstGeom prst="rect">
            <a:avLst/>
          </a:prstGeom>
        </p:spPr>
        <p:txBody>
          <a:bodyPr wrap="square">
            <a:spAutoFit/>
          </a:bodyPr>
          <a:lstStyle/>
          <a:p>
            <a:pPr defTabSz="914400"/>
            <a:r>
              <a:rPr lang="zh" sz="1600" b="1" i="0" dirty="0" smtClean="0">
                <a:solidFill>
                  <a:srgbClr val="FFFFFF"/>
                </a:solidFill>
                <a:latin typeface="微軟正黑體" panose="020B0604030504040204" pitchFamily="34" charset="-120"/>
                <a:ea typeface="微軟正黑體" panose="020B0604030504040204" pitchFamily="34" charset="-120"/>
              </a:rPr>
              <a:t>社群搜尋有需求的人</a:t>
            </a:r>
          </a:p>
        </p:txBody>
      </p:sp>
    </p:spTree>
    <p:extLst>
      <p:ext uri="{BB962C8B-B14F-4D97-AF65-F5344CB8AC3E}">
        <p14:creationId xmlns:p14="http://schemas.microsoft.com/office/powerpoint/2010/main" val="1697211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additive="base">
                                        <p:cTn id="13" dur="500" fill="hold"/>
                                        <p:tgtEl>
                                          <p:spTgt spid="32"/>
                                        </p:tgtEl>
                                        <p:attrNameLst>
                                          <p:attrName>ppt_x</p:attrName>
                                        </p:attrNameLst>
                                      </p:cBhvr>
                                      <p:tavLst>
                                        <p:tav tm="0">
                                          <p:val>
                                            <p:strVal val="#ppt_x"/>
                                          </p:val>
                                        </p:tav>
                                        <p:tav tm="100000">
                                          <p:val>
                                            <p:strVal val="#ppt_x"/>
                                          </p:val>
                                        </p:tav>
                                      </p:tavLst>
                                    </p:anim>
                                    <p:anim calcmode="lin" valueType="num">
                                      <p:cBhvr additive="base">
                                        <p:cTn id="1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 calcmode="lin" valueType="num">
                                      <p:cBhvr additive="base">
                                        <p:cTn id="25" dur="500" fill="hold"/>
                                        <p:tgtEl>
                                          <p:spTgt spid="38"/>
                                        </p:tgtEl>
                                        <p:attrNameLst>
                                          <p:attrName>ppt_x</p:attrName>
                                        </p:attrNameLst>
                                      </p:cBhvr>
                                      <p:tavLst>
                                        <p:tav tm="0">
                                          <p:val>
                                            <p:strVal val="#ppt_x"/>
                                          </p:val>
                                        </p:tav>
                                        <p:tav tm="100000">
                                          <p:val>
                                            <p:strVal val="#ppt_x"/>
                                          </p:val>
                                        </p:tav>
                                      </p:tavLst>
                                    </p:anim>
                                    <p:anim calcmode="lin" valueType="num">
                                      <p:cBhvr additive="base">
                                        <p:cTn id="2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2" grpId="0"/>
      <p:bldP spid="35" grpId="0"/>
      <p:bldP spid="38"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4" name="Picture 3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66430" y="-1"/>
            <a:ext cx="7477570" cy="5143500"/>
          </a:xfrm>
          <a:prstGeom prst="rect">
            <a:avLst/>
          </a:prstGeom>
        </p:spPr>
      </p:pic>
      <p:sp>
        <p:nvSpPr>
          <p:cNvPr id="31" name="Rectangle 30"/>
          <p:cNvSpPr/>
          <p:nvPr/>
        </p:nvSpPr>
        <p:spPr>
          <a:xfrm>
            <a:off x="0" y="0"/>
            <a:ext cx="3939987" cy="5143501"/>
          </a:xfrm>
          <a:prstGeom prst="rect">
            <a:avLst/>
          </a:prstGeom>
          <a:solidFill>
            <a:srgbClr val="DD7869">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軟正黑體" panose="020B0604030504040204" pitchFamily="34" charset="-120"/>
              <a:ea typeface="微軟正黑體" panose="020B0604030504040204" pitchFamily="34" charset="-120"/>
            </a:endParaRPr>
          </a:p>
        </p:txBody>
      </p:sp>
      <p:sp>
        <p:nvSpPr>
          <p:cNvPr id="32" name="Content Placeholder 2"/>
          <p:cNvSpPr>
            <a:spLocks noGrp="1"/>
          </p:cNvSpPr>
          <p:nvPr>
            <p:ph idx="1"/>
          </p:nvPr>
        </p:nvSpPr>
        <p:spPr>
          <a:xfrm>
            <a:off x="107576" y="443261"/>
            <a:ext cx="3832411" cy="4267200"/>
          </a:xfrm>
          <a:prstGeom prst="rect">
            <a:avLst/>
          </a:prstGeom>
        </p:spPr>
        <p:txBody>
          <a:bodyPr>
            <a:noAutofit/>
          </a:bodyPr>
          <a:lstStyle/>
          <a:p>
            <a:pPr marL="0" indent="0" algn="ctr">
              <a:lnSpc>
                <a:spcPct val="130000"/>
              </a:lnSpc>
              <a:buNone/>
            </a:pPr>
            <a:r>
              <a:rPr lang="zh" sz="2400" b="1" i="0" cap="all" dirty="0" smtClean="0">
                <a:solidFill>
                  <a:srgbClr val="FFFFFF"/>
                </a:solidFill>
                <a:latin typeface="微軟正黑體" panose="020B0604030504040204" pitchFamily="34" charset="-120"/>
                <a:ea typeface="微軟正黑體" panose="020B0604030504040204" pitchFamily="34" charset="-120"/>
              </a:rPr>
              <a:t>您的個人檔案</a:t>
            </a:r>
          </a:p>
          <a:p>
            <a:pPr marL="0" indent="0">
              <a:buNone/>
            </a:pPr>
            <a:r>
              <a:rPr lang="zh" sz="2000" b="1" i="0" dirty="0" smtClean="0">
                <a:solidFill>
                  <a:srgbClr val="FFFFFF"/>
                </a:solidFill>
                <a:latin typeface="微軟正黑體" panose="020B0604030504040204" pitchFamily="34" charset="-120"/>
                <a:ea typeface="微軟正黑體" panose="020B0604030504040204" pitchFamily="34" charset="-120"/>
              </a:rPr>
              <a:t>為了有效地在</a:t>
            </a:r>
            <a:r>
              <a:rPr lang="zh-TW" altLang="en-US" sz="2000" b="1" i="0" dirty="0" smtClean="0">
                <a:solidFill>
                  <a:srgbClr val="FFFFFF"/>
                </a:solidFill>
                <a:latin typeface="微軟正黑體" panose="020B0604030504040204" pitchFamily="34" charset="-120"/>
                <a:ea typeface="微軟正黑體" panose="020B0604030504040204" pitchFamily="34" charset="-120"/>
              </a:rPr>
              <a:t>社交媒體</a:t>
            </a:r>
            <a:r>
              <a:rPr lang="zh" sz="2000" b="1" i="0" dirty="0" smtClean="0">
                <a:solidFill>
                  <a:srgbClr val="FFFFFF"/>
                </a:solidFill>
                <a:latin typeface="微軟正黑體" panose="020B0604030504040204" pitchFamily="34" charset="-120"/>
                <a:ea typeface="微軟正黑體" panose="020B0604030504040204" pitchFamily="34" charset="-120"/>
              </a:rPr>
              <a:t>上進行物色，您必須要有一個良好的</a:t>
            </a:r>
            <a:r>
              <a:rPr lang="zh-TW" altLang="en-US" sz="2000" b="1" i="0" dirty="0" smtClean="0">
                <a:solidFill>
                  <a:srgbClr val="FFFFFF"/>
                </a:solidFill>
                <a:latin typeface="微軟正黑體" panose="020B0604030504040204" pitchFamily="34" charset="-120"/>
                <a:ea typeface="微軟正黑體" panose="020B0604030504040204" pitchFamily="34" charset="-120"/>
              </a:rPr>
              <a:t>社交媒體</a:t>
            </a:r>
            <a:r>
              <a:rPr lang="zh" sz="2000" b="1" i="0" dirty="0" smtClean="0">
                <a:solidFill>
                  <a:srgbClr val="FFFFFF"/>
                </a:solidFill>
                <a:latin typeface="微軟正黑體" panose="020B0604030504040204" pitchFamily="34" charset="-120"/>
                <a:ea typeface="微軟正黑體" panose="020B0604030504040204" pitchFamily="34" charset="-120"/>
              </a:rPr>
              <a:t>禮儀 </a:t>
            </a:r>
          </a:p>
          <a:p>
            <a:r>
              <a:rPr lang="zh" sz="2000" b="1" i="0" dirty="0" smtClean="0">
                <a:solidFill>
                  <a:srgbClr val="FFFFFF"/>
                </a:solidFill>
                <a:latin typeface="微軟正黑體" panose="020B0604030504040204" pitchFamily="34" charset="-120"/>
                <a:ea typeface="微軟正黑體" panose="020B0604030504040204" pitchFamily="34" charset="-120"/>
              </a:rPr>
              <a:t>做您自己</a:t>
            </a:r>
          </a:p>
          <a:p>
            <a:r>
              <a:rPr lang="zh" sz="2000" b="1" i="0" dirty="0" smtClean="0">
                <a:solidFill>
                  <a:srgbClr val="FFFFFF"/>
                </a:solidFill>
                <a:latin typeface="微軟正黑體" panose="020B0604030504040204" pitchFamily="34" charset="-120"/>
                <a:ea typeface="微軟正黑體" panose="020B0604030504040204" pitchFamily="34" charset="-120"/>
              </a:rPr>
              <a:t>挑選一張好的照片</a:t>
            </a:r>
          </a:p>
          <a:p>
            <a:r>
              <a:rPr lang="zh" sz="2000" b="1" i="0" dirty="0" smtClean="0">
                <a:solidFill>
                  <a:srgbClr val="FFFFFF"/>
                </a:solidFill>
                <a:latin typeface="微軟正黑體" panose="020B0604030504040204" pitchFamily="34" charset="-120"/>
                <a:ea typeface="微軟正黑體" panose="020B0604030504040204" pitchFamily="34" charset="-120"/>
              </a:rPr>
              <a:t>您最好的一面</a:t>
            </a:r>
          </a:p>
          <a:p>
            <a:r>
              <a:rPr lang="zh" sz="2000" b="1" i="0" dirty="0" smtClean="0">
                <a:solidFill>
                  <a:srgbClr val="FFFFFF"/>
                </a:solidFill>
                <a:latin typeface="微軟正黑體" panose="020B0604030504040204" pitchFamily="34" charset="-120"/>
                <a:ea typeface="微軟正黑體" panose="020B0604030504040204" pitchFamily="34" charset="-120"/>
              </a:rPr>
              <a:t>80/20法則 </a:t>
            </a:r>
          </a:p>
          <a:p>
            <a:r>
              <a:rPr lang="zh" sz="2000" b="1" i="0" dirty="0" smtClean="0">
                <a:solidFill>
                  <a:srgbClr val="FFFFFF"/>
                </a:solidFill>
                <a:latin typeface="微軟正黑體" panose="020B0604030504040204" pitchFamily="34" charset="-120"/>
                <a:ea typeface="微軟正黑體" panose="020B0604030504040204" pitchFamily="34" charset="-120"/>
              </a:rPr>
              <a:t>豐富的媒體張貼</a:t>
            </a:r>
          </a:p>
          <a:p>
            <a:r>
              <a:rPr lang="zh" sz="2000" b="1" i="0" dirty="0" smtClean="0">
                <a:solidFill>
                  <a:srgbClr val="FFFFFF"/>
                </a:solidFill>
                <a:latin typeface="微軟正黑體" panose="020B0604030504040204" pitchFamily="34" charset="-120"/>
                <a:ea typeface="微軟正黑體" panose="020B0604030504040204" pitchFamily="34" charset="-120"/>
              </a:rPr>
              <a:t>活躍的張貼文章</a:t>
            </a:r>
          </a:p>
          <a:p>
            <a:r>
              <a:rPr lang="zh" sz="2000" b="1" i="0" dirty="0" smtClean="0">
                <a:solidFill>
                  <a:srgbClr val="FFFFFF"/>
                </a:solidFill>
                <a:latin typeface="微軟正黑體" panose="020B0604030504040204" pitchFamily="34" charset="-120"/>
                <a:ea typeface="微軟正黑體" panose="020B0604030504040204" pitchFamily="34" charset="-120"/>
              </a:rPr>
              <a:t>回應貼文</a:t>
            </a:r>
          </a:p>
          <a:p>
            <a:r>
              <a:rPr lang="zh" sz="2000" b="1" i="0" dirty="0" smtClean="0">
                <a:solidFill>
                  <a:srgbClr val="FFFFFF"/>
                </a:solidFill>
                <a:latin typeface="微軟正黑體" panose="020B0604030504040204" pitchFamily="34" charset="-120"/>
                <a:ea typeface="微軟正黑體" panose="020B0604030504040204" pitchFamily="34" charset="-120"/>
              </a:rPr>
              <a:t>跟進追蹤</a:t>
            </a:r>
          </a:p>
          <a:p>
            <a:endParaRPr lang="en-US" sz="2000"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891730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2">
                                            <p:txEl>
                                              <p:pRg st="0" end="0"/>
                                            </p:txEl>
                                          </p:spTgt>
                                        </p:tgtEl>
                                        <p:attrNameLst>
                                          <p:attrName>style.visibility</p:attrName>
                                        </p:attrNameLst>
                                      </p:cBhvr>
                                      <p:to>
                                        <p:strVal val="visible"/>
                                      </p:to>
                                    </p:set>
                                    <p:anim calcmode="lin" valueType="num">
                                      <p:cBhvr additive="base">
                                        <p:cTn id="12"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2">
                                            <p:txEl>
                                              <p:pRg st="0" end="0"/>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2">
                                            <p:txEl>
                                              <p:pRg st="1" end="1"/>
                                            </p:txEl>
                                          </p:spTgt>
                                        </p:tgtEl>
                                        <p:attrNameLst>
                                          <p:attrName>style.visibility</p:attrName>
                                        </p:attrNameLst>
                                      </p:cBhvr>
                                      <p:to>
                                        <p:strVal val="visible"/>
                                      </p:to>
                                    </p:set>
                                    <p:anim calcmode="lin" valueType="num">
                                      <p:cBhvr additive="base">
                                        <p:cTn id="17" dur="500" fill="hold"/>
                                        <p:tgtEl>
                                          <p:spTgt spid="32">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2">
                                            <p:txEl>
                                              <p:pRg st="1" end="1"/>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2">
                                            <p:txEl>
                                              <p:pRg st="2" end="2"/>
                                            </p:txEl>
                                          </p:spTgt>
                                        </p:tgtEl>
                                        <p:attrNameLst>
                                          <p:attrName>style.visibility</p:attrName>
                                        </p:attrNameLst>
                                      </p:cBhvr>
                                      <p:to>
                                        <p:strVal val="visible"/>
                                      </p:to>
                                    </p:set>
                                    <p:anim calcmode="lin" valueType="num">
                                      <p:cBhvr additive="base">
                                        <p:cTn id="22" dur="500" fill="hold"/>
                                        <p:tgtEl>
                                          <p:spTgt spid="32">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2">
                                            <p:txEl>
                                              <p:pRg st="2" end="2"/>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32">
                                            <p:txEl>
                                              <p:pRg st="3" end="3"/>
                                            </p:txEl>
                                          </p:spTgt>
                                        </p:tgtEl>
                                        <p:attrNameLst>
                                          <p:attrName>style.visibility</p:attrName>
                                        </p:attrNameLst>
                                      </p:cBhvr>
                                      <p:to>
                                        <p:strVal val="visible"/>
                                      </p:to>
                                    </p:set>
                                    <p:anim calcmode="lin" valueType="num">
                                      <p:cBhvr additive="base">
                                        <p:cTn id="27" dur="500" fill="hold"/>
                                        <p:tgtEl>
                                          <p:spTgt spid="32">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2">
                                            <p:txEl>
                                              <p:pRg st="3" end="3"/>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32">
                                            <p:txEl>
                                              <p:pRg st="4" end="4"/>
                                            </p:txEl>
                                          </p:spTgt>
                                        </p:tgtEl>
                                        <p:attrNameLst>
                                          <p:attrName>style.visibility</p:attrName>
                                        </p:attrNameLst>
                                      </p:cBhvr>
                                      <p:to>
                                        <p:strVal val="visible"/>
                                      </p:to>
                                    </p:set>
                                    <p:anim calcmode="lin" valueType="num">
                                      <p:cBhvr additive="base">
                                        <p:cTn id="32" dur="500" fill="hold"/>
                                        <p:tgtEl>
                                          <p:spTgt spid="32">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2">
                                            <p:txEl>
                                              <p:pRg st="4" end="4"/>
                                            </p:txEl>
                                          </p:spTgt>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32">
                                            <p:txEl>
                                              <p:pRg st="5" end="5"/>
                                            </p:txEl>
                                          </p:spTgt>
                                        </p:tgtEl>
                                        <p:attrNameLst>
                                          <p:attrName>style.visibility</p:attrName>
                                        </p:attrNameLst>
                                      </p:cBhvr>
                                      <p:to>
                                        <p:strVal val="visible"/>
                                      </p:to>
                                    </p:set>
                                    <p:anim calcmode="lin" valueType="num">
                                      <p:cBhvr additive="base">
                                        <p:cTn id="37" dur="500" fill="hold"/>
                                        <p:tgtEl>
                                          <p:spTgt spid="3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2">
                                            <p:txEl>
                                              <p:pRg st="5" end="5"/>
                                            </p:txEl>
                                          </p:spTgt>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grpId="0" nodeType="afterEffect">
                                  <p:stCondLst>
                                    <p:cond delay="0"/>
                                  </p:stCondLst>
                                  <p:childTnLst>
                                    <p:set>
                                      <p:cBhvr>
                                        <p:cTn id="41" dur="1" fill="hold">
                                          <p:stCondLst>
                                            <p:cond delay="0"/>
                                          </p:stCondLst>
                                        </p:cTn>
                                        <p:tgtEl>
                                          <p:spTgt spid="32">
                                            <p:txEl>
                                              <p:pRg st="6" end="6"/>
                                            </p:txEl>
                                          </p:spTgt>
                                        </p:tgtEl>
                                        <p:attrNameLst>
                                          <p:attrName>style.visibility</p:attrName>
                                        </p:attrNameLst>
                                      </p:cBhvr>
                                      <p:to>
                                        <p:strVal val="visible"/>
                                      </p:to>
                                    </p:set>
                                    <p:anim calcmode="lin" valueType="num">
                                      <p:cBhvr additive="base">
                                        <p:cTn id="42" dur="500" fill="hold"/>
                                        <p:tgtEl>
                                          <p:spTgt spid="32">
                                            <p:txEl>
                                              <p:pRg st="6" end="6"/>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2">
                                            <p:txEl>
                                              <p:pRg st="6" end="6"/>
                                            </p:txEl>
                                          </p:spTgt>
                                        </p:tgtEl>
                                        <p:attrNameLst>
                                          <p:attrName>ppt_y</p:attrName>
                                        </p:attrNameLst>
                                      </p:cBhvr>
                                      <p:tavLst>
                                        <p:tav tm="0">
                                          <p:val>
                                            <p:strVal val="1+#ppt_h/2"/>
                                          </p:val>
                                        </p:tav>
                                        <p:tav tm="100000">
                                          <p:val>
                                            <p:strVal val="#ppt_y"/>
                                          </p:val>
                                        </p:tav>
                                      </p:tavLst>
                                    </p:anim>
                                  </p:childTnLst>
                                </p:cTn>
                              </p:par>
                            </p:childTnLst>
                          </p:cTn>
                        </p:par>
                        <p:par>
                          <p:cTn id="44" fill="hold">
                            <p:stCondLst>
                              <p:cond delay="4000"/>
                            </p:stCondLst>
                            <p:childTnLst>
                              <p:par>
                                <p:cTn id="45" presetID="2" presetClass="entr" presetSubtype="4" fill="hold" grpId="0" nodeType="afterEffect">
                                  <p:stCondLst>
                                    <p:cond delay="0"/>
                                  </p:stCondLst>
                                  <p:childTnLst>
                                    <p:set>
                                      <p:cBhvr>
                                        <p:cTn id="46" dur="1" fill="hold">
                                          <p:stCondLst>
                                            <p:cond delay="0"/>
                                          </p:stCondLst>
                                        </p:cTn>
                                        <p:tgtEl>
                                          <p:spTgt spid="32">
                                            <p:txEl>
                                              <p:pRg st="7" end="7"/>
                                            </p:txEl>
                                          </p:spTgt>
                                        </p:tgtEl>
                                        <p:attrNameLst>
                                          <p:attrName>style.visibility</p:attrName>
                                        </p:attrNameLst>
                                      </p:cBhvr>
                                      <p:to>
                                        <p:strVal val="visible"/>
                                      </p:to>
                                    </p:set>
                                    <p:anim calcmode="lin" valueType="num">
                                      <p:cBhvr additive="base">
                                        <p:cTn id="47" dur="500" fill="hold"/>
                                        <p:tgtEl>
                                          <p:spTgt spid="32">
                                            <p:txEl>
                                              <p:pRg st="7" end="7"/>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2">
                                            <p:txEl>
                                              <p:pRg st="7" end="7"/>
                                            </p:txEl>
                                          </p:spTgt>
                                        </p:tgtEl>
                                        <p:attrNameLst>
                                          <p:attrName>ppt_y</p:attrName>
                                        </p:attrNameLst>
                                      </p:cBhvr>
                                      <p:tavLst>
                                        <p:tav tm="0">
                                          <p:val>
                                            <p:strVal val="1+#ppt_h/2"/>
                                          </p:val>
                                        </p:tav>
                                        <p:tav tm="100000">
                                          <p:val>
                                            <p:strVal val="#ppt_y"/>
                                          </p:val>
                                        </p:tav>
                                      </p:tavLst>
                                    </p:anim>
                                  </p:childTnLst>
                                </p:cTn>
                              </p:par>
                            </p:childTnLst>
                          </p:cTn>
                        </p:par>
                        <p:par>
                          <p:cTn id="49" fill="hold">
                            <p:stCondLst>
                              <p:cond delay="4500"/>
                            </p:stCondLst>
                            <p:childTnLst>
                              <p:par>
                                <p:cTn id="50" presetID="2" presetClass="entr" presetSubtype="4" fill="hold" grpId="0" nodeType="afterEffect">
                                  <p:stCondLst>
                                    <p:cond delay="0"/>
                                  </p:stCondLst>
                                  <p:childTnLst>
                                    <p:set>
                                      <p:cBhvr>
                                        <p:cTn id="51" dur="1" fill="hold">
                                          <p:stCondLst>
                                            <p:cond delay="0"/>
                                          </p:stCondLst>
                                        </p:cTn>
                                        <p:tgtEl>
                                          <p:spTgt spid="32">
                                            <p:txEl>
                                              <p:pRg st="8" end="8"/>
                                            </p:txEl>
                                          </p:spTgt>
                                        </p:tgtEl>
                                        <p:attrNameLst>
                                          <p:attrName>style.visibility</p:attrName>
                                        </p:attrNameLst>
                                      </p:cBhvr>
                                      <p:to>
                                        <p:strVal val="visible"/>
                                      </p:to>
                                    </p:set>
                                    <p:anim calcmode="lin" valueType="num">
                                      <p:cBhvr additive="base">
                                        <p:cTn id="52" dur="500" fill="hold"/>
                                        <p:tgtEl>
                                          <p:spTgt spid="32">
                                            <p:txEl>
                                              <p:pRg st="8" end="8"/>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32">
                                            <p:txEl>
                                              <p:pRg st="8" end="8"/>
                                            </p:txEl>
                                          </p:spTgt>
                                        </p:tgtEl>
                                        <p:attrNameLst>
                                          <p:attrName>ppt_y</p:attrName>
                                        </p:attrNameLst>
                                      </p:cBhvr>
                                      <p:tavLst>
                                        <p:tav tm="0">
                                          <p:val>
                                            <p:strVal val="1+#ppt_h/2"/>
                                          </p:val>
                                        </p:tav>
                                        <p:tav tm="100000">
                                          <p:val>
                                            <p:strVal val="#ppt_y"/>
                                          </p:val>
                                        </p:tav>
                                      </p:tavLst>
                                    </p:anim>
                                  </p:childTnLst>
                                </p:cTn>
                              </p:par>
                            </p:childTnLst>
                          </p:cTn>
                        </p:par>
                        <p:par>
                          <p:cTn id="54" fill="hold">
                            <p:stCondLst>
                              <p:cond delay="5000"/>
                            </p:stCondLst>
                            <p:childTnLst>
                              <p:par>
                                <p:cTn id="55" presetID="2" presetClass="entr" presetSubtype="4" fill="hold" grpId="0" nodeType="afterEffect">
                                  <p:stCondLst>
                                    <p:cond delay="0"/>
                                  </p:stCondLst>
                                  <p:childTnLst>
                                    <p:set>
                                      <p:cBhvr>
                                        <p:cTn id="56" dur="1" fill="hold">
                                          <p:stCondLst>
                                            <p:cond delay="0"/>
                                          </p:stCondLst>
                                        </p:cTn>
                                        <p:tgtEl>
                                          <p:spTgt spid="32">
                                            <p:txEl>
                                              <p:pRg st="9" end="9"/>
                                            </p:txEl>
                                          </p:spTgt>
                                        </p:tgtEl>
                                        <p:attrNameLst>
                                          <p:attrName>style.visibility</p:attrName>
                                        </p:attrNameLst>
                                      </p:cBhvr>
                                      <p:to>
                                        <p:strVal val="visible"/>
                                      </p:to>
                                    </p:set>
                                    <p:anim calcmode="lin" valueType="num">
                                      <p:cBhvr additive="base">
                                        <p:cTn id="57" dur="500" fill="hold"/>
                                        <p:tgtEl>
                                          <p:spTgt spid="32">
                                            <p:txEl>
                                              <p:pRg st="9" end="9"/>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2">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2265261" y="4021373"/>
            <a:ext cx="4572000" cy="830997"/>
          </a:xfrm>
          <a:prstGeom prst="rect">
            <a:avLst/>
          </a:prstGeom>
        </p:spPr>
        <p:txBody>
          <a:bodyPr>
            <a:spAutoFit/>
          </a:bodyPr>
          <a:lstStyle/>
          <a:p>
            <a:pPr marL="0" lvl="1" algn="ctr" defTabSz="914400"/>
            <a:r>
              <a:rPr lang="zh" sz="2400" b="1" i="0" cap="all" dirty="0" smtClean="0">
                <a:solidFill>
                  <a:srgbClr val="404040"/>
                </a:solidFill>
                <a:latin typeface="微軟正黑體" panose="020B0604030504040204" pitchFamily="34" charset="-120"/>
                <a:ea typeface="微軟正黑體" panose="020B0604030504040204" pitchFamily="34" charset="-120"/>
              </a:rPr>
              <a:t>您可以怎麼做，</a:t>
            </a:r>
            <a:endParaRPr lang="en-US" altLang="zh" sz="2400" b="1" i="0" cap="all" dirty="0" smtClean="0">
              <a:solidFill>
                <a:srgbClr val="404040"/>
              </a:solidFill>
              <a:latin typeface="微軟正黑體" panose="020B0604030504040204" pitchFamily="34" charset="-120"/>
              <a:ea typeface="微軟正黑體" panose="020B0604030504040204" pitchFamily="34" charset="-120"/>
            </a:endParaRPr>
          </a:p>
          <a:p>
            <a:pPr marL="0" lvl="1" algn="ctr" defTabSz="914400"/>
            <a:r>
              <a:rPr lang="zh" sz="2400" b="1" i="0" cap="all" dirty="0" smtClean="0">
                <a:solidFill>
                  <a:srgbClr val="404040"/>
                </a:solidFill>
                <a:latin typeface="微軟正黑體" panose="020B0604030504040204" pitchFamily="34" charset="-120"/>
                <a:ea typeface="微軟正黑體" panose="020B0604030504040204" pitchFamily="34" charset="-120"/>
              </a:rPr>
              <a:t>才更有機會完成目標？</a:t>
            </a:r>
          </a:p>
        </p:txBody>
      </p:sp>
      <p:sp>
        <p:nvSpPr>
          <p:cNvPr id="8" name="Oval 7"/>
          <p:cNvSpPr/>
          <p:nvPr/>
        </p:nvSpPr>
        <p:spPr>
          <a:xfrm>
            <a:off x="2114550" y="1775645"/>
            <a:ext cx="2151161" cy="2019360"/>
          </a:xfrm>
          <a:prstGeom prst="ellipse">
            <a:avLst/>
          </a:prstGeom>
          <a:solidFill>
            <a:srgbClr val="00B0F0"/>
          </a:solidFill>
          <a:ln>
            <a:noFill/>
          </a:ln>
          <a:effectLst/>
          <a:scene3d>
            <a:camera prst="orthographicFront">
              <a:rot lat="0" lon="0" rev="0"/>
            </a:camera>
            <a:lightRig rig="brightRoom" dir="t">
              <a:rot lat="0" lon="0" rev="600000"/>
            </a:lightRig>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zh-TW" altLang="en-US" sz="2200" b="1" i="0" cap="all" dirty="0" smtClean="0">
                <a:solidFill>
                  <a:srgbClr val="FFFFFF"/>
                </a:solidFill>
                <a:latin typeface="微軟正黑體" panose="020B0604030504040204" pitchFamily="34" charset="-120"/>
                <a:ea typeface="微軟正黑體" panose="020B0604030504040204" pitchFamily="34" charset="-120"/>
              </a:rPr>
              <a:t>  </a:t>
            </a:r>
            <a:r>
              <a:rPr lang="zh" sz="2200" b="1" i="0" cap="all" dirty="0" smtClean="0">
                <a:solidFill>
                  <a:srgbClr val="FFFFFF"/>
                </a:solidFill>
                <a:latin typeface="微軟正黑體" panose="020B0604030504040204" pitchFamily="34" charset="-120"/>
                <a:ea typeface="微軟正黑體" panose="020B0604030504040204" pitchFamily="34" charset="-120"/>
              </a:rPr>
              <a:t>達成了</a:t>
            </a:r>
            <a:r>
              <a:rPr lang="zh-TW" altLang="en-US" sz="2200" b="1" i="0" cap="all" dirty="0" smtClean="0">
                <a:solidFill>
                  <a:srgbClr val="FFFFFF"/>
                </a:solidFill>
                <a:latin typeface="微軟正黑體" panose="020B0604030504040204" pitchFamily="34" charset="-120"/>
                <a:ea typeface="微軟正黑體" panose="020B0604030504040204" pitchFamily="34" charset="-120"/>
              </a:rPr>
              <a:t>嗎</a:t>
            </a:r>
            <a:r>
              <a:rPr lang="zh" sz="2200" b="1" i="0" cap="all" dirty="0" smtClean="0">
                <a:solidFill>
                  <a:srgbClr val="FFFFFF"/>
                </a:solidFill>
                <a:latin typeface="微軟正黑體" panose="020B0604030504040204" pitchFamily="34" charset="-120"/>
                <a:ea typeface="微軟正黑體" panose="020B0604030504040204" pitchFamily="34" charset="-120"/>
              </a:rPr>
              <a:t>？</a:t>
            </a:r>
          </a:p>
        </p:txBody>
      </p:sp>
      <p:sp>
        <p:nvSpPr>
          <p:cNvPr id="7" name="Rectangle 6"/>
          <p:cNvSpPr/>
          <p:nvPr/>
        </p:nvSpPr>
        <p:spPr>
          <a:xfrm>
            <a:off x="678850" y="451081"/>
            <a:ext cx="8145835" cy="9144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軟正黑體" panose="020B0604030504040204" pitchFamily="34" charset="-120"/>
              <a:ea typeface="微軟正黑體" panose="020B0604030504040204" pitchFamily="34" charset="-120"/>
            </a:endParaRPr>
          </a:p>
        </p:txBody>
      </p:sp>
      <p:sp>
        <p:nvSpPr>
          <p:cNvPr id="10" name="TextBox 9"/>
          <p:cNvSpPr txBox="1"/>
          <p:nvPr/>
        </p:nvSpPr>
        <p:spPr>
          <a:xfrm>
            <a:off x="753600" y="601503"/>
            <a:ext cx="7636800" cy="584775"/>
          </a:xfrm>
          <a:prstGeom prst="rect">
            <a:avLst/>
          </a:prstGeom>
          <a:noFill/>
        </p:spPr>
        <p:txBody>
          <a:bodyPr wrap="square" rtlCol="0">
            <a:spAutoFit/>
          </a:bodyPr>
          <a:lstStyle/>
          <a:p>
            <a:pPr algn="ctr"/>
            <a:r>
              <a:rPr lang="zh" sz="3200" b="1" i="0" dirty="0" smtClean="0">
                <a:solidFill>
                  <a:srgbClr val="FFFFFF"/>
                </a:solidFill>
                <a:latin typeface="微軟正黑體" panose="020B0604030504040204" pitchFamily="34" charset="-120"/>
                <a:ea typeface="微軟正黑體" panose="020B0604030504040204" pitchFamily="34" charset="-120"/>
              </a:rPr>
              <a:t>過去您可能設定了一些目標</a:t>
            </a:r>
          </a:p>
        </p:txBody>
      </p:sp>
      <p:sp>
        <p:nvSpPr>
          <p:cNvPr id="12" name="Oval 11"/>
          <p:cNvSpPr/>
          <p:nvPr/>
        </p:nvSpPr>
        <p:spPr>
          <a:xfrm>
            <a:off x="4769412" y="1775645"/>
            <a:ext cx="2151161" cy="2019360"/>
          </a:xfrm>
          <a:prstGeom prst="ellipse">
            <a:avLst/>
          </a:prstGeom>
          <a:solidFill>
            <a:schemeClr val="tx1">
              <a:lumMod val="65000"/>
              <a:lumOff val="35000"/>
            </a:schemeClr>
          </a:solidFill>
          <a:ln>
            <a:noFill/>
          </a:ln>
          <a:effectLst/>
          <a:scene3d>
            <a:camera prst="orthographicFront">
              <a:rot lat="0" lon="0" rev="0"/>
            </a:camera>
            <a:lightRig rig="brightRoom" dir="t">
              <a:rot lat="0" lon="0" rev="600000"/>
            </a:lightRig>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zh" sz="2200" b="1" i="0" cap="all" dirty="0" smtClean="0">
                <a:solidFill>
                  <a:srgbClr val="FFFFFF"/>
                </a:solidFill>
                <a:latin typeface="微軟正黑體" panose="020B0604030504040204" pitchFamily="34" charset="-120"/>
                <a:ea typeface="微軟正黑體" panose="020B0604030504040204" pitchFamily="34" charset="-120"/>
              </a:rPr>
              <a:t>為什麼</a:t>
            </a:r>
            <a:endParaRPr lang="en-US" altLang="zh" sz="2200" b="1" i="0" cap="all" dirty="0" smtClean="0">
              <a:solidFill>
                <a:srgbClr val="FFFFFF"/>
              </a:solidFill>
              <a:latin typeface="微軟正黑體" panose="020B0604030504040204" pitchFamily="34" charset="-120"/>
              <a:ea typeface="微軟正黑體" panose="020B0604030504040204" pitchFamily="34" charset="-120"/>
            </a:endParaRPr>
          </a:p>
          <a:p>
            <a:pPr algn="ctr" defTabSz="914400"/>
            <a:r>
              <a:rPr lang="zh-TW" altLang="en-US" sz="2200" b="1" i="0" cap="all" dirty="0" smtClean="0">
                <a:solidFill>
                  <a:srgbClr val="FFFFFF"/>
                </a:solidFill>
                <a:latin typeface="微軟正黑體" panose="020B0604030504040204" pitchFamily="34" charset="-120"/>
                <a:ea typeface="微軟正黑體" panose="020B0604030504040204" pitchFamily="34" charset="-120"/>
              </a:rPr>
              <a:t> </a:t>
            </a:r>
            <a:r>
              <a:rPr lang="zh" sz="2200" b="1" i="0" cap="all" dirty="0" smtClean="0">
                <a:solidFill>
                  <a:srgbClr val="FFFFFF"/>
                </a:solidFill>
                <a:latin typeface="微軟正黑體" panose="020B0604030504040204" pitchFamily="34" charset="-120"/>
                <a:ea typeface="微軟正黑體" panose="020B0604030504040204" pitchFamily="34" charset="-120"/>
              </a:rPr>
              <a:t>沒有達成？</a:t>
            </a:r>
          </a:p>
        </p:txBody>
      </p:sp>
    </p:spTree>
    <p:extLst>
      <p:ext uri="{BB962C8B-B14F-4D97-AF65-F5344CB8AC3E}">
        <p14:creationId xmlns:p14="http://schemas.microsoft.com/office/powerpoint/2010/main" val="3723085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0"/>
            <a:ext cx="9144000" cy="5143500"/>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微軟正黑體" panose="020B0604030504040204" pitchFamily="34" charset="-120"/>
              <a:ea typeface="微軟正黑體" panose="020B0604030504040204" pitchFamily="34" charset="-120"/>
            </a:endParaRPr>
          </a:p>
        </p:txBody>
      </p:sp>
      <p:sp>
        <p:nvSpPr>
          <p:cNvPr id="20" name="Rectangle 19"/>
          <p:cNvSpPr/>
          <p:nvPr/>
        </p:nvSpPr>
        <p:spPr>
          <a:xfrm>
            <a:off x="403412" y="94129"/>
            <a:ext cx="8323730" cy="812706"/>
          </a:xfrm>
          <a:prstGeom prst="rect">
            <a:avLst/>
          </a:prstGeom>
          <a:solidFill>
            <a:srgbClr val="60967C">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軟正黑體" panose="020B0604030504040204" pitchFamily="34" charset="-120"/>
              <a:ea typeface="微軟正黑體" panose="020B0604030504040204" pitchFamily="34" charset="-120"/>
            </a:endParaRPr>
          </a:p>
        </p:txBody>
      </p:sp>
      <p:sp>
        <p:nvSpPr>
          <p:cNvPr id="21" name="TextBox 20"/>
          <p:cNvSpPr txBox="1"/>
          <p:nvPr/>
        </p:nvSpPr>
        <p:spPr>
          <a:xfrm>
            <a:off x="484094" y="87847"/>
            <a:ext cx="8081684" cy="461665"/>
          </a:xfrm>
          <a:prstGeom prst="rect">
            <a:avLst/>
          </a:prstGeom>
          <a:noFill/>
        </p:spPr>
        <p:txBody>
          <a:bodyPr wrap="square" rtlCol="0">
            <a:spAutoFit/>
          </a:bodyPr>
          <a:lstStyle/>
          <a:p>
            <a:pPr algn="ctr"/>
            <a:r>
              <a:rPr lang="zh" sz="2400" b="1" i="0" dirty="0" smtClean="0">
                <a:solidFill>
                  <a:srgbClr val="FFFFFF"/>
                </a:solidFill>
                <a:latin typeface="微軟正黑體" panose="020B0604030504040204" pitchFamily="34" charset="-120"/>
                <a:ea typeface="微軟正黑體" panose="020B0604030504040204" pitchFamily="34" charset="-120"/>
              </a:rPr>
              <a:t>主題標籤搜尋</a:t>
            </a:r>
          </a:p>
        </p:txBody>
      </p:sp>
      <p:sp>
        <p:nvSpPr>
          <p:cNvPr id="9" name="TextBox 8"/>
          <p:cNvSpPr txBox="1"/>
          <p:nvPr/>
        </p:nvSpPr>
        <p:spPr>
          <a:xfrm>
            <a:off x="484094" y="555794"/>
            <a:ext cx="8323730" cy="369332"/>
          </a:xfrm>
          <a:prstGeom prst="rect">
            <a:avLst/>
          </a:prstGeom>
          <a:noFill/>
        </p:spPr>
        <p:txBody>
          <a:bodyPr wrap="square" rtlCol="0">
            <a:spAutoFit/>
          </a:bodyPr>
          <a:lstStyle/>
          <a:p>
            <a:pPr algn="ctr"/>
            <a:r>
              <a:rPr lang="zh" sz="1800" b="1" i="0" dirty="0" smtClean="0">
                <a:solidFill>
                  <a:srgbClr val="FFFFFF"/>
                </a:solidFill>
                <a:latin typeface="微軟正黑體" panose="020B0604030504040204" pitchFamily="34" charset="-120"/>
                <a:ea typeface="微軟正黑體" panose="020B0604030504040204" pitchFamily="34" charset="-120"/>
              </a:rPr>
              <a:t>主題標籤就像是</a:t>
            </a:r>
            <a:r>
              <a:rPr lang="zh-TW" altLang="en-US" sz="1800" b="1" i="0" dirty="0" smtClean="0">
                <a:solidFill>
                  <a:srgbClr val="FFFFFF"/>
                </a:solidFill>
                <a:latin typeface="微軟正黑體" panose="020B0604030504040204" pitchFamily="34" charset="-120"/>
                <a:ea typeface="微軟正黑體" panose="020B0604030504040204" pitchFamily="34" charset="-120"/>
              </a:rPr>
              <a:t>社交媒體</a:t>
            </a:r>
            <a:r>
              <a:rPr lang="zh" sz="1800" b="1" i="0" dirty="0" smtClean="0">
                <a:solidFill>
                  <a:srgbClr val="FFFFFF"/>
                </a:solidFill>
                <a:latin typeface="微軟正黑體" panose="020B0604030504040204" pitchFamily="34" charset="-120"/>
                <a:ea typeface="微軟正黑體" panose="020B0604030504040204" pitchFamily="34" charset="-120"/>
              </a:rPr>
              <a:t>的搜尋功能。是一個索引的功能</a:t>
            </a:r>
          </a:p>
        </p:txBody>
      </p:sp>
      <p:sp>
        <p:nvSpPr>
          <p:cNvPr id="10" name="Rectangle 9"/>
          <p:cNvSpPr/>
          <p:nvPr/>
        </p:nvSpPr>
        <p:spPr>
          <a:xfrm>
            <a:off x="403412" y="1210234"/>
            <a:ext cx="1922929" cy="383921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軟正黑體" panose="020B0604030504040204" pitchFamily="34" charset="-120"/>
              <a:ea typeface="微軟正黑體" panose="020B0604030504040204" pitchFamily="34" charset="-120"/>
            </a:endParaRPr>
          </a:p>
        </p:txBody>
      </p:sp>
      <p:sp>
        <p:nvSpPr>
          <p:cNvPr id="24" name="Rectangle 23"/>
          <p:cNvSpPr/>
          <p:nvPr/>
        </p:nvSpPr>
        <p:spPr>
          <a:xfrm>
            <a:off x="2561666" y="1210234"/>
            <a:ext cx="1922929" cy="3839215"/>
          </a:xfrm>
          <a:prstGeom prst="rect">
            <a:avLst/>
          </a:prstGeom>
          <a:solidFill>
            <a:srgbClr val="6096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軟正黑體" panose="020B0604030504040204" pitchFamily="34" charset="-120"/>
              <a:ea typeface="微軟正黑體" panose="020B0604030504040204" pitchFamily="34" charset="-120"/>
            </a:endParaRPr>
          </a:p>
        </p:txBody>
      </p:sp>
      <p:sp>
        <p:nvSpPr>
          <p:cNvPr id="11" name="Rectangle 10"/>
          <p:cNvSpPr/>
          <p:nvPr/>
        </p:nvSpPr>
        <p:spPr>
          <a:xfrm>
            <a:off x="403412" y="1277470"/>
            <a:ext cx="1842247" cy="3247043"/>
          </a:xfrm>
          <a:prstGeom prst="rect">
            <a:avLst/>
          </a:prstGeom>
        </p:spPr>
        <p:txBody>
          <a:bodyPr wrap="square">
            <a:spAutoFit/>
          </a:bodyPr>
          <a:lstStyle/>
          <a:p>
            <a:pPr defTabSz="914400">
              <a:spcAft>
                <a:spcPts val="1200"/>
              </a:spcAft>
            </a:pPr>
            <a:r>
              <a:rPr lang="zh" sz="1600" b="1" i="0" cap="all" dirty="0" smtClean="0">
                <a:solidFill>
                  <a:srgbClr val="FFFFFF"/>
                </a:solidFill>
                <a:latin typeface="微軟正黑體" panose="020B0604030504040204" pitchFamily="34" charset="-120"/>
                <a:ea typeface="微軟正黑體" panose="020B0604030504040204" pitchFamily="34" charset="-120"/>
              </a:rPr>
              <a:t>搜尋什麼</a:t>
            </a:r>
            <a:r>
              <a:rPr lang="zh-TW" altLang="en-US" sz="1600" b="1" i="0" cap="all" dirty="0" smtClean="0">
                <a:solidFill>
                  <a:srgbClr val="FFFFFF"/>
                </a:solidFill>
                <a:latin typeface="微軟正黑體" panose="020B0604030504040204" pitchFamily="34" charset="-120"/>
                <a:ea typeface="微軟正黑體" panose="020B0604030504040204" pitchFamily="34" charset="-120"/>
              </a:rPr>
              <a:t>？</a:t>
            </a:r>
            <a:endParaRPr lang="zh" sz="1600" b="1" i="0" cap="all" dirty="0" smtClean="0">
              <a:solidFill>
                <a:srgbClr val="FFFFFF"/>
              </a:solidFill>
              <a:latin typeface="微軟正黑體" panose="020B0604030504040204" pitchFamily="34" charset="-120"/>
              <a:ea typeface="微軟正黑體" panose="020B0604030504040204" pitchFamily="34" charset="-120"/>
            </a:endParaRPr>
          </a:p>
          <a:p>
            <a:pPr defTabSz="914400">
              <a:spcAft>
                <a:spcPts val="600"/>
              </a:spcAft>
            </a:pPr>
            <a:r>
              <a:rPr lang="en-US" altLang="zh-TW" sz="1600" b="1" i="0" dirty="0" smtClean="0">
                <a:solidFill>
                  <a:srgbClr val="FFFFFF"/>
                </a:solidFill>
                <a:latin typeface="微軟正黑體" panose="020B0604030504040204" pitchFamily="34" charset="-120"/>
                <a:ea typeface="微軟正黑體" panose="020B0604030504040204" pitchFamily="34" charset="-120"/>
              </a:rPr>
              <a:t>-</a:t>
            </a:r>
            <a:r>
              <a:rPr lang="zh-TW" altLang="en-US" sz="1600" b="1" i="0" dirty="0" smtClean="0">
                <a:solidFill>
                  <a:srgbClr val="FFFFFF"/>
                </a:solidFill>
                <a:latin typeface="微軟正黑體" panose="020B0604030504040204" pitchFamily="34" charset="-120"/>
                <a:ea typeface="微軟正黑體" panose="020B0604030504040204" pitchFamily="34" charset="-120"/>
              </a:rPr>
              <a:t> </a:t>
            </a:r>
            <a:r>
              <a:rPr lang="zh" sz="1600" b="1" i="0" dirty="0" smtClean="0">
                <a:solidFill>
                  <a:srgbClr val="FFFFFF"/>
                </a:solidFill>
                <a:latin typeface="微軟正黑體" panose="020B0604030504040204" pitchFamily="34" charset="-120"/>
                <a:ea typeface="微軟正黑體" panose="020B0604030504040204" pitchFamily="34" charset="-120"/>
              </a:rPr>
              <a:t>您的競爭對手</a:t>
            </a:r>
            <a:r>
              <a:rPr lang="en" sz="1600" b="1" dirty="0" smtClean="0">
                <a:latin typeface="微軟正黑體" panose="020B0604030504040204" pitchFamily="34" charset="-120"/>
                <a:ea typeface="微軟正黑體" panose="020B0604030504040204" pitchFamily="34" charset="-120"/>
              </a:rPr>
              <a:t/>
            </a:r>
            <a:br>
              <a:rPr lang="en" sz="1600" b="1" dirty="0" smtClean="0">
                <a:latin typeface="微軟正黑體" panose="020B0604030504040204" pitchFamily="34" charset="-120"/>
                <a:ea typeface="微軟正黑體" panose="020B0604030504040204" pitchFamily="34" charset="-120"/>
              </a:rPr>
            </a:br>
            <a:r>
              <a:rPr lang="zh" sz="1400" b="1" i="0" dirty="0" smtClean="0">
                <a:solidFill>
                  <a:srgbClr val="FFFFFF"/>
                </a:solidFill>
                <a:latin typeface="微軟正黑體" panose="020B0604030504040204" pitchFamily="34" charset="-120"/>
                <a:ea typeface="微軟正黑體" panose="020B0604030504040204" pitchFamily="34" charset="-120"/>
              </a:rPr>
              <a:t>（GoDaddy，</a:t>
            </a:r>
            <a:r>
              <a:rPr lang="en" sz="1400" b="1" dirty="0" smtClean="0">
                <a:latin typeface="微軟正黑體" panose="020B0604030504040204" pitchFamily="34" charset="-120"/>
                <a:ea typeface="微軟正黑體" panose="020B0604030504040204" pitchFamily="34" charset="-120"/>
              </a:rPr>
              <a:t/>
            </a:r>
            <a:br>
              <a:rPr lang="en" sz="1400" b="1" dirty="0" smtClean="0">
                <a:latin typeface="微軟正黑體" panose="020B0604030504040204" pitchFamily="34" charset="-120"/>
                <a:ea typeface="微軟正黑體" panose="020B0604030504040204" pitchFamily="34" charset="-120"/>
              </a:rPr>
            </a:br>
            <a:r>
              <a:rPr lang="zh" sz="1400" b="1" i="0" dirty="0" smtClean="0">
                <a:solidFill>
                  <a:srgbClr val="FFFFFF"/>
                </a:solidFill>
                <a:latin typeface="微軟正黑體" panose="020B0604030504040204" pitchFamily="34" charset="-120"/>
                <a:ea typeface="微軟正黑體" panose="020B0604030504040204" pitchFamily="34" charset="-120"/>
              </a:rPr>
              <a:t>Wordpress等）</a:t>
            </a:r>
          </a:p>
          <a:p>
            <a:pPr defTabSz="914400">
              <a:spcAft>
                <a:spcPts val="600"/>
              </a:spcAft>
            </a:pPr>
            <a:r>
              <a:rPr lang="en-US" altLang="zh-TW" sz="1600" b="1" i="0" dirty="0" smtClean="0">
                <a:solidFill>
                  <a:srgbClr val="FFFFFF"/>
                </a:solidFill>
                <a:latin typeface="微軟正黑體" panose="020B0604030504040204" pitchFamily="34" charset="-120"/>
                <a:ea typeface="微軟正黑體" panose="020B0604030504040204" pitchFamily="34" charset="-120"/>
              </a:rPr>
              <a:t>-</a:t>
            </a:r>
            <a:r>
              <a:rPr lang="zh-TW" altLang="en-US" sz="1600" b="1" i="0" dirty="0" smtClean="0">
                <a:solidFill>
                  <a:srgbClr val="FFFFFF"/>
                </a:solidFill>
                <a:latin typeface="微軟正黑體" panose="020B0604030504040204" pitchFamily="34" charset="-120"/>
                <a:ea typeface="微軟正黑體" panose="020B0604030504040204" pitchFamily="34" charset="-120"/>
              </a:rPr>
              <a:t> </a:t>
            </a:r>
            <a:r>
              <a:rPr lang="zh" sz="1600" b="1" i="0" dirty="0" smtClean="0">
                <a:solidFill>
                  <a:srgbClr val="FFFFFF"/>
                </a:solidFill>
                <a:latin typeface="微軟正黑體" panose="020B0604030504040204" pitchFamily="34" charset="-120"/>
                <a:ea typeface="微軟正黑體" panose="020B0604030504040204" pitchFamily="34" charset="-120"/>
              </a:rPr>
              <a:t>特定產品的抱怨</a:t>
            </a:r>
          </a:p>
          <a:p>
            <a:pPr defTabSz="914400">
              <a:spcAft>
                <a:spcPts val="600"/>
              </a:spcAft>
            </a:pPr>
            <a:r>
              <a:rPr lang="en-US" altLang="zh-TW" sz="1600" b="1" i="0" dirty="0" smtClean="0">
                <a:solidFill>
                  <a:srgbClr val="FFFFFF"/>
                </a:solidFill>
                <a:latin typeface="微軟正黑體" panose="020B0604030504040204" pitchFamily="34" charset="-120"/>
                <a:ea typeface="微軟正黑體" panose="020B0604030504040204" pitchFamily="34" charset="-120"/>
              </a:rPr>
              <a:t>-</a:t>
            </a:r>
            <a:r>
              <a:rPr lang="zh-TW" altLang="en-US" sz="1600" b="1" i="0" dirty="0" smtClean="0">
                <a:solidFill>
                  <a:srgbClr val="FFFFFF"/>
                </a:solidFill>
                <a:latin typeface="微軟正黑體" panose="020B0604030504040204" pitchFamily="34" charset="-120"/>
                <a:ea typeface="微軟正黑體" panose="020B0604030504040204" pitchFamily="34" charset="-120"/>
              </a:rPr>
              <a:t> </a:t>
            </a:r>
            <a:r>
              <a:rPr lang="zh" sz="1600" b="1" i="0" dirty="0" smtClean="0">
                <a:solidFill>
                  <a:srgbClr val="FFFFFF"/>
                </a:solidFill>
                <a:latin typeface="微軟正黑體" panose="020B0604030504040204" pitchFamily="34" charset="-120"/>
                <a:ea typeface="微軟正黑體" panose="020B0604030504040204" pitchFamily="34" charset="-120"/>
              </a:rPr>
              <a:t>提供特定的問題的解決方案</a:t>
            </a:r>
          </a:p>
          <a:p>
            <a:pPr defTabSz="914400">
              <a:spcAft>
                <a:spcPts val="600"/>
              </a:spcAft>
            </a:pPr>
            <a:r>
              <a:rPr lang="en-US" altLang="zh-TW" sz="1600" b="1" i="0" dirty="0" smtClean="0">
                <a:solidFill>
                  <a:srgbClr val="FFFFFF"/>
                </a:solidFill>
                <a:latin typeface="微軟正黑體" panose="020B0604030504040204" pitchFamily="34" charset="-120"/>
                <a:ea typeface="微軟正黑體" panose="020B0604030504040204" pitchFamily="34" charset="-120"/>
              </a:rPr>
              <a:t>-</a:t>
            </a:r>
            <a:r>
              <a:rPr lang="zh-TW" altLang="en-US" sz="1600" b="1" i="0" dirty="0" smtClean="0">
                <a:solidFill>
                  <a:srgbClr val="FFFFFF"/>
                </a:solidFill>
                <a:latin typeface="微軟正黑體" panose="020B0604030504040204" pitchFamily="34" charset="-120"/>
                <a:ea typeface="微軟正黑體" panose="020B0604030504040204" pitchFamily="34" charset="-120"/>
              </a:rPr>
              <a:t> </a:t>
            </a:r>
            <a:r>
              <a:rPr lang="zh" sz="1600" b="1" i="0" dirty="0" smtClean="0">
                <a:solidFill>
                  <a:srgbClr val="FFFFFF"/>
                </a:solidFill>
                <a:latin typeface="微軟正黑體" panose="020B0604030504040204" pitchFamily="34" charset="-120"/>
                <a:ea typeface="微軟正黑體" panose="020B0604030504040204" pitchFamily="34" charset="-120"/>
              </a:rPr>
              <a:t>什麼樣類型的人</a:t>
            </a:r>
            <a:r>
              <a:rPr lang="en" sz="1600" b="1" dirty="0" smtClean="0">
                <a:latin typeface="微軟正黑體" panose="020B0604030504040204" pitchFamily="34" charset="-120"/>
                <a:ea typeface="微軟正黑體" panose="020B0604030504040204" pitchFamily="34" charset="-120"/>
              </a:rPr>
              <a:t/>
            </a:r>
            <a:br>
              <a:rPr lang="en" sz="1600" b="1" dirty="0" smtClean="0">
                <a:latin typeface="微軟正黑體" panose="020B0604030504040204" pitchFamily="34" charset="-120"/>
                <a:ea typeface="微軟正黑體" panose="020B0604030504040204" pitchFamily="34" charset="-120"/>
              </a:rPr>
            </a:br>
            <a:r>
              <a:rPr lang="zh" sz="1400" b="1" i="0" dirty="0" smtClean="0">
                <a:solidFill>
                  <a:srgbClr val="FFFFFF"/>
                </a:solidFill>
                <a:latin typeface="微軟正黑體" panose="020B0604030504040204" pitchFamily="34" charset="-120"/>
                <a:ea typeface="微軟正黑體" panose="020B0604030504040204" pitchFamily="34" charset="-120"/>
              </a:rPr>
              <a:t>（網頁設計師、專業的銷售人員、相關產業的網站、網站當機、網站的問題）</a:t>
            </a:r>
          </a:p>
        </p:txBody>
      </p:sp>
      <p:sp>
        <p:nvSpPr>
          <p:cNvPr id="25" name="Rectangle 24"/>
          <p:cNvSpPr/>
          <p:nvPr/>
        </p:nvSpPr>
        <p:spPr>
          <a:xfrm>
            <a:off x="2602007" y="1279186"/>
            <a:ext cx="1922929" cy="2785378"/>
          </a:xfrm>
          <a:prstGeom prst="rect">
            <a:avLst/>
          </a:prstGeom>
        </p:spPr>
        <p:txBody>
          <a:bodyPr wrap="square">
            <a:spAutoFit/>
          </a:bodyPr>
          <a:lstStyle/>
          <a:p>
            <a:pPr defTabSz="914400">
              <a:spcAft>
                <a:spcPts val="1200"/>
              </a:spcAft>
            </a:pPr>
            <a:r>
              <a:rPr lang="zh" sz="1600" b="1" i="0" cap="all" dirty="0" smtClean="0">
                <a:solidFill>
                  <a:srgbClr val="FFFFFF"/>
                </a:solidFill>
                <a:latin typeface="微軟正黑體" panose="020B0604030504040204" pitchFamily="34" charset="-120"/>
                <a:ea typeface="微軟正黑體" panose="020B0604030504040204" pitchFamily="34" charset="-120"/>
              </a:rPr>
              <a:t>在哪裡搜尋</a:t>
            </a:r>
            <a:r>
              <a:rPr lang="zh-TW" altLang="en-US" sz="1600" b="1" i="0" cap="all" dirty="0" smtClean="0">
                <a:solidFill>
                  <a:srgbClr val="FFFFFF"/>
                </a:solidFill>
                <a:latin typeface="微軟正黑體" panose="020B0604030504040204" pitchFamily="34" charset="-120"/>
                <a:ea typeface="微軟正黑體" panose="020B0604030504040204" pitchFamily="34" charset="-120"/>
              </a:rPr>
              <a:t>？</a:t>
            </a:r>
            <a:endParaRPr lang="zh" sz="1600" b="1" i="0" cap="all" dirty="0" smtClean="0">
              <a:solidFill>
                <a:srgbClr val="FFFFFF"/>
              </a:solidFill>
              <a:latin typeface="微軟正黑體" panose="020B0604030504040204" pitchFamily="34" charset="-120"/>
              <a:ea typeface="微軟正黑體" panose="020B0604030504040204" pitchFamily="34" charset="-120"/>
            </a:endParaRPr>
          </a:p>
          <a:p>
            <a:pPr defTabSz="914400">
              <a:spcAft>
                <a:spcPts val="600"/>
              </a:spcAft>
            </a:pPr>
            <a:r>
              <a:rPr lang="zh" sz="1600" b="1" i="0" dirty="0" smtClean="0">
                <a:solidFill>
                  <a:srgbClr val="FFFFFF"/>
                </a:solidFill>
                <a:latin typeface="微軟正黑體" panose="020B0604030504040204" pitchFamily="34" charset="-120"/>
                <a:ea typeface="微軟正黑體" panose="020B0604030504040204" pitchFamily="34" charset="-120"/>
              </a:rPr>
              <a:t>臉書：</a:t>
            </a:r>
            <a:r>
              <a:rPr lang="en" sz="1600" b="1" dirty="0" smtClean="0">
                <a:latin typeface="微軟正黑體" panose="020B0604030504040204" pitchFamily="34" charset="-120"/>
                <a:ea typeface="微軟正黑體" panose="020B0604030504040204" pitchFamily="34" charset="-120"/>
              </a:rPr>
              <a:t/>
            </a:r>
            <a:br>
              <a:rPr lang="en" sz="1600" b="1" dirty="0" smtClean="0">
                <a:latin typeface="微軟正黑體" panose="020B0604030504040204" pitchFamily="34" charset="-120"/>
                <a:ea typeface="微軟正黑體" panose="020B0604030504040204" pitchFamily="34" charset="-120"/>
              </a:rPr>
            </a:br>
            <a:r>
              <a:rPr lang="zh" sz="1600" b="1" i="0" dirty="0" smtClean="0">
                <a:solidFill>
                  <a:srgbClr val="FFFFFF"/>
                </a:solidFill>
                <a:latin typeface="微軟正黑體" panose="020B0604030504040204" pitchFamily="34" charset="-120"/>
                <a:ea typeface="微軟正黑體" panose="020B0604030504040204" pitchFamily="34" charset="-120"/>
              </a:rPr>
              <a:t>搜尋時，在關鍵字前面加上#字號</a:t>
            </a:r>
            <a:r>
              <a:rPr lang="en" sz="1600" b="1" dirty="0" smtClean="0">
                <a:latin typeface="微軟正黑體" panose="020B0604030504040204" pitchFamily="34" charset="-120"/>
                <a:ea typeface="微軟正黑體" panose="020B0604030504040204" pitchFamily="34" charset="-120"/>
              </a:rPr>
              <a:t/>
            </a:r>
            <a:br>
              <a:rPr lang="en" sz="1600" b="1" dirty="0" smtClean="0">
                <a:latin typeface="微軟正黑體" panose="020B0604030504040204" pitchFamily="34" charset="-120"/>
                <a:ea typeface="微軟正黑體" panose="020B0604030504040204" pitchFamily="34" charset="-120"/>
              </a:rPr>
            </a:br>
            <a:r>
              <a:rPr lang="en" sz="1600" b="1" dirty="0" smtClean="0">
                <a:latin typeface="微軟正黑體" panose="020B0604030504040204" pitchFamily="34" charset="-120"/>
                <a:ea typeface="微軟正黑體" panose="020B0604030504040204" pitchFamily="34" charset="-120"/>
              </a:rPr>
              <a:t/>
            </a:r>
            <a:br>
              <a:rPr lang="en" sz="1600" b="1" dirty="0" smtClean="0">
                <a:latin typeface="微軟正黑體" panose="020B0604030504040204" pitchFamily="34" charset="-120"/>
                <a:ea typeface="微軟正黑體" panose="020B0604030504040204" pitchFamily="34" charset="-120"/>
              </a:rPr>
            </a:br>
            <a:r>
              <a:rPr lang="zh" sz="1600" b="1" i="0" dirty="0" smtClean="0">
                <a:solidFill>
                  <a:srgbClr val="FFFFFF"/>
                </a:solidFill>
                <a:latin typeface="微軟正黑體" panose="020B0604030504040204" pitchFamily="34" charset="-120"/>
                <a:ea typeface="微軟正黑體" panose="020B0604030504040204" pitchFamily="34" charset="-120"/>
              </a:rPr>
              <a:t>推特：</a:t>
            </a:r>
            <a:r>
              <a:rPr lang="en" sz="1600" b="1" dirty="0" smtClean="0">
                <a:latin typeface="微軟正黑體" panose="020B0604030504040204" pitchFamily="34" charset="-120"/>
                <a:ea typeface="微軟正黑體" panose="020B0604030504040204" pitchFamily="34" charset="-120"/>
              </a:rPr>
              <a:t/>
            </a:r>
            <a:br>
              <a:rPr lang="en" sz="1600" b="1" dirty="0" smtClean="0">
                <a:latin typeface="微軟正黑體" panose="020B0604030504040204" pitchFamily="34" charset="-120"/>
                <a:ea typeface="微軟正黑體" panose="020B0604030504040204" pitchFamily="34" charset="-120"/>
              </a:rPr>
            </a:br>
            <a:r>
              <a:rPr lang="zh" sz="1600" b="1" i="0" dirty="0" smtClean="0">
                <a:solidFill>
                  <a:srgbClr val="FFFFFF"/>
                </a:solidFill>
                <a:latin typeface="微軟正黑體" panose="020B0604030504040204" pitchFamily="34" charset="-120"/>
                <a:ea typeface="微軟正黑體" panose="020B0604030504040204" pitchFamily="34" charset="-120"/>
              </a:rPr>
              <a:t>點選放大鏡搜尋</a:t>
            </a:r>
            <a:endParaRPr lang="en-US" altLang="zh" sz="1050" b="1" i="0" dirty="0" smtClean="0">
              <a:solidFill>
                <a:srgbClr val="FFFFFF"/>
              </a:solidFill>
              <a:latin typeface="微軟正黑體" panose="020B0604030504040204" pitchFamily="34" charset="-120"/>
              <a:ea typeface="微軟正黑體" panose="020B0604030504040204" pitchFamily="34" charset="-120"/>
            </a:endParaRPr>
          </a:p>
          <a:p>
            <a:pPr defTabSz="914400">
              <a:spcAft>
                <a:spcPts val="600"/>
              </a:spcAft>
            </a:pPr>
            <a:r>
              <a:rPr lang="zh" sz="1600" b="1" i="0" dirty="0" smtClean="0">
                <a:solidFill>
                  <a:srgbClr val="FFFFFF"/>
                </a:solidFill>
                <a:latin typeface="微軟正黑體" panose="020B0604030504040204" pitchFamily="34" charset="-120"/>
                <a:ea typeface="微軟正黑體" panose="020B0604030504040204" pitchFamily="34" charset="-120"/>
              </a:rPr>
              <a:t>Instagram：</a:t>
            </a:r>
            <a:r>
              <a:rPr lang="en" sz="1600" b="1" dirty="0" smtClean="0">
                <a:latin typeface="微軟正黑體" panose="020B0604030504040204" pitchFamily="34" charset="-120"/>
                <a:ea typeface="微軟正黑體" panose="020B0604030504040204" pitchFamily="34" charset="-120"/>
              </a:rPr>
              <a:t/>
            </a:r>
            <a:br>
              <a:rPr lang="en" sz="1600" b="1" dirty="0" smtClean="0">
                <a:latin typeface="微軟正黑體" panose="020B0604030504040204" pitchFamily="34" charset="-120"/>
                <a:ea typeface="微軟正黑體" panose="020B0604030504040204" pitchFamily="34" charset="-120"/>
              </a:rPr>
            </a:br>
            <a:r>
              <a:rPr lang="zh" sz="1600" b="1" i="0" dirty="0" smtClean="0">
                <a:solidFill>
                  <a:srgbClr val="FFFFFF"/>
                </a:solidFill>
                <a:latin typeface="微軟正黑體" panose="020B0604030504040204" pitchFamily="34" charset="-120"/>
                <a:ea typeface="微軟正黑體" panose="020B0604030504040204" pitchFamily="34" charset="-120"/>
              </a:rPr>
              <a:t>點選指南針的圖示搜尋</a:t>
            </a:r>
            <a:r>
              <a:rPr lang="zh" sz="1600" b="0" i="0" dirty="0" smtClean="0">
                <a:solidFill>
                  <a:srgbClr val="FFFFFF"/>
                </a:solidFill>
                <a:latin typeface="微軟正黑體" panose="020B0604030504040204" pitchFamily="34" charset="-120"/>
                <a:ea typeface="微軟正黑體" panose="020B0604030504040204" pitchFamily="34" charset="-120"/>
              </a:rPr>
              <a:t> </a:t>
            </a:r>
          </a:p>
        </p:txBody>
      </p:sp>
      <p:grpSp>
        <p:nvGrpSpPr>
          <p:cNvPr id="26" name="Group 25"/>
          <p:cNvGrpSpPr/>
          <p:nvPr/>
        </p:nvGrpSpPr>
        <p:grpSpPr>
          <a:xfrm>
            <a:off x="4329953" y="1277470"/>
            <a:ext cx="5035168" cy="2828525"/>
            <a:chOff x="1981200" y="1095948"/>
            <a:chExt cx="5181600" cy="2996208"/>
          </a:xfrm>
        </p:grpSpPr>
        <p:pic>
          <p:nvPicPr>
            <p:cNvPr id="27" name="Picture 2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599818" y="1254605"/>
              <a:ext cx="3998987" cy="2571566"/>
            </a:xfrm>
            <a:prstGeom prst="rect">
              <a:avLst/>
            </a:prstGeom>
          </p:spPr>
        </p:pic>
        <p:pic>
          <p:nvPicPr>
            <p:cNvPr id="28" name="Picture 2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81200" y="1095948"/>
              <a:ext cx="5181600" cy="2996208"/>
            </a:xfrm>
            <a:prstGeom prst="rect">
              <a:avLst/>
            </a:prstGeom>
          </p:spPr>
        </p:pic>
      </p:grpSp>
      <p:grpSp>
        <p:nvGrpSpPr>
          <p:cNvPr id="29" name="Group 28"/>
          <p:cNvGrpSpPr/>
          <p:nvPr/>
        </p:nvGrpSpPr>
        <p:grpSpPr>
          <a:xfrm>
            <a:off x="4890748" y="1457510"/>
            <a:ext cx="3901306" cy="2372693"/>
            <a:chOff x="2616739" y="1583202"/>
            <a:chExt cx="3950763" cy="2492530"/>
          </a:xfrm>
        </p:grpSpPr>
        <p:sp>
          <p:nvSpPr>
            <p:cNvPr id="30" name="Rectangle 29"/>
            <p:cNvSpPr/>
            <p:nvPr/>
          </p:nvSpPr>
          <p:spPr>
            <a:xfrm>
              <a:off x="2616739" y="1583202"/>
              <a:ext cx="3950763" cy="2492530"/>
            </a:xfrm>
            <a:prstGeom prst="rect">
              <a:avLst/>
            </a:prstGeom>
            <a:solidFill>
              <a:srgbClr val="E9EA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微軟正黑體" panose="020B0604030504040204" pitchFamily="34" charset="-120"/>
                <a:ea typeface="微軟正黑體" panose="020B0604030504040204" pitchFamily="34" charset="-120"/>
              </a:endParaRPr>
            </a:p>
          </p:txBody>
        </p:sp>
        <p:pic>
          <p:nvPicPr>
            <p:cNvPr id="31" name="Picture 30"/>
            <p:cNvPicPr>
              <a:picLocks noChangeAspect="1"/>
            </p:cNvPicPr>
            <p:nvPr/>
          </p:nvPicPr>
          <p:blipFill rotWithShape="1">
            <a:blip r:embed="rId6" cstate="email">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a:ext>
              </a:extLst>
            </a:blip>
            <a:srcRect/>
            <a:stretch/>
          </p:blipFill>
          <p:spPr>
            <a:xfrm>
              <a:off x="3389973" y="1797071"/>
              <a:ext cx="2569782" cy="1059074"/>
            </a:xfrm>
            <a:prstGeom prst="rect">
              <a:avLst/>
            </a:prstGeom>
          </p:spPr>
        </p:pic>
        <p:pic>
          <p:nvPicPr>
            <p:cNvPr id="32" name="Picture 31"/>
            <p:cNvPicPr>
              <a:picLocks noChangeAspect="1"/>
            </p:cNvPicPr>
            <p:nvPr/>
          </p:nvPicPr>
          <p:blipFill rotWithShape="1">
            <a:blip r:embed="rId8" cstate="email">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a:ext>
              </a:extLst>
            </a:blip>
            <a:srcRect/>
            <a:stretch/>
          </p:blipFill>
          <p:spPr>
            <a:xfrm>
              <a:off x="3440291" y="2933517"/>
              <a:ext cx="2522911" cy="989428"/>
            </a:xfrm>
            <a:prstGeom prst="rect">
              <a:avLst/>
            </a:prstGeom>
          </p:spPr>
        </p:pic>
      </p:grpSp>
      <p:grpSp>
        <p:nvGrpSpPr>
          <p:cNvPr id="33" name="Group 32"/>
          <p:cNvGrpSpPr/>
          <p:nvPr/>
        </p:nvGrpSpPr>
        <p:grpSpPr>
          <a:xfrm>
            <a:off x="4890748" y="1477358"/>
            <a:ext cx="3836394" cy="2357691"/>
            <a:chOff x="-304800" y="1477187"/>
            <a:chExt cx="4415559" cy="2507631"/>
          </a:xfrm>
        </p:grpSpPr>
        <p:sp>
          <p:nvSpPr>
            <p:cNvPr id="34" name="Rectangle 33"/>
            <p:cNvSpPr/>
            <p:nvPr/>
          </p:nvSpPr>
          <p:spPr>
            <a:xfrm>
              <a:off x="-304800" y="1477187"/>
              <a:ext cx="4415559" cy="2507631"/>
            </a:xfrm>
            <a:prstGeom prst="rect">
              <a:avLst/>
            </a:prstGeom>
            <a:solidFill>
              <a:srgbClr val="E9EA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微軟正黑體" panose="020B0604030504040204" pitchFamily="34" charset="-120"/>
                <a:ea typeface="微軟正黑體" panose="020B0604030504040204" pitchFamily="34" charset="-120"/>
              </a:endParaRPr>
            </a:p>
          </p:txBody>
        </p:sp>
        <p:pic>
          <p:nvPicPr>
            <p:cNvPr id="35" name="Picture 34"/>
            <p:cNvPicPr>
              <a:picLocks noChangeAspect="1"/>
            </p:cNvPicPr>
            <p:nvPr/>
          </p:nvPicPr>
          <p:blipFill rotWithShape="1">
            <a:blip r:embed="rId10" cstate="email">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a:ext>
              </a:extLst>
            </a:blip>
            <a:srcRect/>
            <a:stretch/>
          </p:blipFill>
          <p:spPr>
            <a:xfrm>
              <a:off x="-140046" y="1699782"/>
              <a:ext cx="2379091" cy="2014967"/>
            </a:xfrm>
            <a:prstGeom prst="rect">
              <a:avLst/>
            </a:prstGeom>
          </p:spPr>
        </p:pic>
        <p:pic>
          <p:nvPicPr>
            <p:cNvPr id="36" name="Picture 35"/>
            <p:cNvPicPr>
              <a:picLocks noChangeAspect="1"/>
            </p:cNvPicPr>
            <p:nvPr/>
          </p:nvPicPr>
          <p:blipFill rotWithShape="1">
            <a:blip r:embed="rId12" cstate="email">
              <a:extLst>
                <a:ext uri="{BEBA8EAE-BF5A-486C-A8C5-ECC9F3942E4B}">
                  <a14:imgProps xmlns:a14="http://schemas.microsoft.com/office/drawing/2010/main">
                    <a14:imgLayer r:embed="rId13">
                      <a14:imgEffect>
                        <a14:sharpenSoften amount="25000"/>
                      </a14:imgEffect>
                    </a14:imgLayer>
                  </a14:imgProps>
                </a:ext>
                <a:ext uri="{28A0092B-C50C-407E-A947-70E740481C1C}">
                  <a14:useLocalDpi xmlns:a14="http://schemas.microsoft.com/office/drawing/2010/main"/>
                </a:ext>
              </a:extLst>
            </a:blip>
            <a:srcRect/>
            <a:stretch/>
          </p:blipFill>
          <p:spPr>
            <a:xfrm>
              <a:off x="2209800" y="1695450"/>
              <a:ext cx="1759226" cy="1333500"/>
            </a:xfrm>
            <a:prstGeom prst="rect">
              <a:avLst/>
            </a:prstGeom>
          </p:spPr>
        </p:pic>
      </p:grpSp>
    </p:spTree>
    <p:extLst>
      <p:ext uri="{BB962C8B-B14F-4D97-AF65-F5344CB8AC3E}">
        <p14:creationId xmlns:p14="http://schemas.microsoft.com/office/powerpoint/2010/main" val="32707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p:cTn id="13" dur="500" fill="hold"/>
                                        <p:tgtEl>
                                          <p:spTgt spid="33"/>
                                        </p:tgtEl>
                                        <p:attrNameLst>
                                          <p:attrName>ppt_w</p:attrName>
                                        </p:attrNameLst>
                                      </p:cBhvr>
                                      <p:tavLst>
                                        <p:tav tm="0">
                                          <p:val>
                                            <p:fltVal val="0"/>
                                          </p:val>
                                        </p:tav>
                                        <p:tav tm="100000">
                                          <p:val>
                                            <p:strVal val="#ppt_w"/>
                                          </p:val>
                                        </p:tav>
                                      </p:tavLst>
                                    </p:anim>
                                    <p:anim calcmode="lin" valueType="num">
                                      <p:cBhvr>
                                        <p:cTn id="14" dur="500" fill="hold"/>
                                        <p:tgtEl>
                                          <p:spTgt spid="3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28F84E-3306-F747-A510-70E32F505E4F}"/>
              </a:ext>
            </a:extLst>
          </p:cNvPr>
          <p:cNvPicPr>
            <a:picLocks noChangeAspect="1"/>
          </p:cNvPicPr>
          <p:nvPr/>
        </p:nvPicPr>
        <p:blipFill>
          <a:blip r:embed="rId3"/>
          <a:stretch>
            <a:fillRect/>
          </a:stretch>
        </p:blipFill>
        <p:spPr>
          <a:xfrm>
            <a:off x="1434257" y="1"/>
            <a:ext cx="7709743" cy="5143500"/>
          </a:xfrm>
          <a:prstGeom prst="rect">
            <a:avLst/>
          </a:prstGeom>
        </p:spPr>
      </p:pic>
      <p:sp>
        <p:nvSpPr>
          <p:cNvPr id="31" name="Rectangle 30"/>
          <p:cNvSpPr/>
          <p:nvPr/>
        </p:nvSpPr>
        <p:spPr>
          <a:xfrm>
            <a:off x="0" y="0"/>
            <a:ext cx="3939987" cy="5143501"/>
          </a:xfrm>
          <a:prstGeom prst="rect">
            <a:avLst/>
          </a:prstGeom>
          <a:solidFill>
            <a:srgbClr val="4BC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軟正黑體" panose="020B0604030504040204" pitchFamily="34" charset="-120"/>
              <a:ea typeface="微軟正黑體" panose="020B0604030504040204" pitchFamily="34" charset="-120"/>
            </a:endParaRPr>
          </a:p>
        </p:txBody>
      </p:sp>
      <p:sp>
        <p:nvSpPr>
          <p:cNvPr id="32" name="Content Placeholder 2"/>
          <p:cNvSpPr>
            <a:spLocks noGrp="1"/>
          </p:cNvSpPr>
          <p:nvPr>
            <p:ph idx="1"/>
          </p:nvPr>
        </p:nvSpPr>
        <p:spPr>
          <a:xfrm>
            <a:off x="107576" y="552182"/>
            <a:ext cx="3832411" cy="4267200"/>
          </a:xfrm>
          <a:prstGeom prst="rect">
            <a:avLst/>
          </a:prstGeom>
        </p:spPr>
        <p:txBody>
          <a:bodyPr>
            <a:noAutofit/>
          </a:bodyPr>
          <a:lstStyle/>
          <a:p>
            <a:pPr marL="0" indent="0">
              <a:lnSpc>
                <a:spcPct val="130000"/>
              </a:lnSpc>
              <a:buNone/>
            </a:pPr>
            <a:r>
              <a:rPr lang="zh" sz="2200" b="1" i="0" cap="all" dirty="0" smtClean="0">
                <a:solidFill>
                  <a:srgbClr val="FFFFFF"/>
                </a:solidFill>
                <a:latin typeface="微軟正黑體" panose="020B0604030504040204" pitchFamily="34" charset="-120"/>
                <a:ea typeface="微軟正黑體" panose="020B0604030504040204" pitchFamily="34" charset="-120"/>
              </a:rPr>
              <a:t>與您的組織一起經營人脈</a:t>
            </a:r>
          </a:p>
          <a:p>
            <a:pPr marL="0" indent="0">
              <a:buNone/>
            </a:pPr>
            <a:endParaRPr lang="en-US" altLang="zh" sz="1800" b="1" i="0" dirty="0" smtClean="0">
              <a:solidFill>
                <a:srgbClr val="FFFFFF"/>
              </a:solidFill>
              <a:latin typeface="微軟正黑體" panose="020B0604030504040204" pitchFamily="34" charset="-120"/>
              <a:ea typeface="微軟正黑體" panose="020B0604030504040204" pitchFamily="34" charset="-120"/>
            </a:endParaRPr>
          </a:p>
          <a:p>
            <a:pPr marL="0" indent="0">
              <a:buNone/>
            </a:pPr>
            <a:r>
              <a:rPr lang="zh" sz="1800" b="1" i="0" dirty="0" smtClean="0">
                <a:solidFill>
                  <a:srgbClr val="FFFFFF"/>
                </a:solidFill>
                <a:latin typeface="微軟正黑體" panose="020B0604030504040204" pitchFamily="34" charset="-120"/>
                <a:ea typeface="微軟正黑體" panose="020B0604030504040204" pitchFamily="34" charset="-120"/>
              </a:rPr>
              <a:t>藉由和您的團隊一起經營他們認識的候選人，您將擁有熟人市場的名單來源。搞定這些聯絡人</a:t>
            </a:r>
            <a:r>
              <a:rPr lang="zh" sz="1800" b="1" i="0" u="sng" dirty="0" smtClean="0">
                <a:solidFill>
                  <a:srgbClr val="FFFFFF"/>
                </a:solidFill>
                <a:latin typeface="微軟正黑體" panose="020B0604030504040204" pitchFamily="34" charset="-120"/>
                <a:ea typeface="微軟正黑體" panose="020B0604030504040204" pitchFamily="34" charset="-120"/>
              </a:rPr>
              <a:t>容易得多</a:t>
            </a:r>
            <a:r>
              <a:rPr lang="zh" sz="1800" b="1" i="0" dirty="0" smtClean="0">
                <a:solidFill>
                  <a:srgbClr val="FFFFFF"/>
                </a:solidFill>
                <a:latin typeface="微軟正黑體" panose="020B0604030504040204" pitchFamily="34" charset="-120"/>
                <a:ea typeface="微軟正黑體" panose="020B0604030504040204" pitchFamily="34" charset="-120"/>
              </a:rPr>
              <a:t>。</a:t>
            </a:r>
          </a:p>
        </p:txBody>
      </p:sp>
      <p:sp>
        <p:nvSpPr>
          <p:cNvPr id="3" name="Rectangle 2">
            <a:extLst>
              <a:ext uri="{FF2B5EF4-FFF2-40B4-BE49-F238E27FC236}">
                <a16:creationId xmlns:a16="http://schemas.microsoft.com/office/drawing/2014/main" id="{FB3CF4FF-350B-3148-94C0-E05C53E959C2}"/>
              </a:ext>
            </a:extLst>
          </p:cNvPr>
          <p:cNvSpPr/>
          <p:nvPr/>
        </p:nvSpPr>
        <p:spPr>
          <a:xfrm>
            <a:off x="107576" y="2685782"/>
            <a:ext cx="3673098" cy="923330"/>
          </a:xfrm>
          <a:prstGeom prst="rect">
            <a:avLst/>
          </a:prstGeom>
        </p:spPr>
        <p:txBody>
          <a:bodyPr wrap="square">
            <a:spAutoFit/>
          </a:bodyPr>
          <a:lstStyle/>
          <a:p>
            <a:pPr defTabSz="685800">
              <a:defRPr/>
            </a:pPr>
            <a:r>
              <a:rPr lang="zh" sz="1800" b="1" i="0" dirty="0" smtClean="0">
                <a:solidFill>
                  <a:srgbClr val="FFFFFF"/>
                </a:solidFill>
                <a:latin typeface="微軟正黑體" panose="020B0604030504040204" pitchFamily="34" charset="-120"/>
                <a:ea typeface="微軟正黑體" panose="020B0604030504040204" pitchFamily="34" charset="-120"/>
              </a:rPr>
              <a:t>藉由團隊努力，發掘並與這些人建立關係後，您們全部都可獲得銷售所產生的BV和IBV！</a:t>
            </a:r>
          </a:p>
        </p:txBody>
      </p:sp>
      <p:sp>
        <p:nvSpPr>
          <p:cNvPr id="4" name="Rectangle 3">
            <a:extLst>
              <a:ext uri="{FF2B5EF4-FFF2-40B4-BE49-F238E27FC236}">
                <a16:creationId xmlns:a16="http://schemas.microsoft.com/office/drawing/2014/main" id="{2DB0F941-D4D5-9A47-805A-E11898E5EE0F}"/>
              </a:ext>
            </a:extLst>
          </p:cNvPr>
          <p:cNvSpPr/>
          <p:nvPr/>
        </p:nvSpPr>
        <p:spPr>
          <a:xfrm>
            <a:off x="107576" y="4037399"/>
            <a:ext cx="3699763" cy="646331"/>
          </a:xfrm>
          <a:prstGeom prst="rect">
            <a:avLst/>
          </a:prstGeom>
        </p:spPr>
        <p:txBody>
          <a:bodyPr wrap="square">
            <a:spAutoFit/>
          </a:bodyPr>
          <a:lstStyle/>
          <a:p>
            <a:pPr defTabSz="685800">
              <a:defRPr/>
            </a:pPr>
            <a:r>
              <a:rPr lang="zh" sz="1800" b="1" i="0" dirty="0" smtClean="0">
                <a:solidFill>
                  <a:srgbClr val="FFFFFF"/>
                </a:solidFill>
                <a:latin typeface="微軟正黑體" panose="020B0604030504040204" pitchFamily="34" charset="-120"/>
                <a:ea typeface="微軟正黑體" panose="020B0604030504040204" pitchFamily="34" charset="-120"/>
              </a:rPr>
              <a:t>所有團隊成員都將努力集中在經營候選人！</a:t>
            </a:r>
          </a:p>
        </p:txBody>
      </p:sp>
    </p:spTree>
    <p:extLst>
      <p:ext uri="{BB962C8B-B14F-4D97-AF65-F5344CB8AC3E}">
        <p14:creationId xmlns:p14="http://schemas.microsoft.com/office/powerpoint/2010/main" val="3919111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7" name="Rectangle 6"/>
          <p:cNvSpPr/>
          <p:nvPr/>
        </p:nvSpPr>
        <p:spPr>
          <a:xfrm>
            <a:off x="5486401" y="0"/>
            <a:ext cx="3657600" cy="5143501"/>
          </a:xfrm>
          <a:prstGeom prst="rect">
            <a:avLst/>
          </a:prstGeom>
          <a:solidFill>
            <a:schemeClr val="accent6">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軟正黑體" panose="020B0604030504040204" pitchFamily="34" charset="-120"/>
              <a:ea typeface="微軟正黑體" panose="020B0604030504040204" pitchFamily="34" charset="-120"/>
            </a:endParaRPr>
          </a:p>
        </p:txBody>
      </p:sp>
      <p:sp>
        <p:nvSpPr>
          <p:cNvPr id="9" name="Rectangle 8"/>
          <p:cNvSpPr/>
          <p:nvPr/>
        </p:nvSpPr>
        <p:spPr>
          <a:xfrm>
            <a:off x="5804648" y="244033"/>
            <a:ext cx="3021106" cy="707886"/>
          </a:xfrm>
          <a:prstGeom prst="rect">
            <a:avLst/>
          </a:prstGeom>
        </p:spPr>
        <p:txBody>
          <a:bodyPr wrap="square">
            <a:spAutoFit/>
          </a:bodyPr>
          <a:lstStyle/>
          <a:p>
            <a:pPr algn="ctr" defTabSz="914400"/>
            <a:r>
              <a:rPr lang="zh" sz="2000" b="1" i="0" cap="all" dirty="0" smtClean="0">
                <a:solidFill>
                  <a:srgbClr val="FFFFFF"/>
                </a:solidFill>
                <a:latin typeface="微軟正黑體" panose="020B0604030504040204" pitchFamily="34" charset="-120"/>
                <a:ea typeface="微軟正黑體" panose="020B0604030504040204" pitchFamily="34" charset="-120"/>
              </a:rPr>
              <a:t>您的朋友、家人、同事、</a:t>
            </a:r>
            <a:endParaRPr lang="en-US" altLang="zh" sz="2000" b="1" i="0" cap="all" dirty="0" smtClean="0">
              <a:solidFill>
                <a:srgbClr val="FFFFFF"/>
              </a:solidFill>
              <a:latin typeface="微軟正黑體" panose="020B0604030504040204" pitchFamily="34" charset="-120"/>
              <a:ea typeface="微軟正黑體" panose="020B0604030504040204" pitchFamily="34" charset="-120"/>
            </a:endParaRPr>
          </a:p>
          <a:p>
            <a:pPr algn="ctr" defTabSz="914400"/>
            <a:r>
              <a:rPr lang="zh" sz="2000" b="1" i="0" cap="all" dirty="0" smtClean="0">
                <a:solidFill>
                  <a:srgbClr val="FFFFFF"/>
                </a:solidFill>
                <a:latin typeface="微軟正黑體" panose="020B0604030504040204" pitchFamily="34" charset="-120"/>
                <a:ea typeface="微軟正黑體" panose="020B0604030504040204" pitchFamily="34" charset="-120"/>
              </a:rPr>
              <a:t>客戶或是鄰居是否會…</a:t>
            </a:r>
          </a:p>
        </p:txBody>
      </p:sp>
      <p:sp>
        <p:nvSpPr>
          <p:cNvPr id="10" name="Rectangle 9"/>
          <p:cNvSpPr/>
          <p:nvPr/>
        </p:nvSpPr>
        <p:spPr>
          <a:xfrm>
            <a:off x="5676901" y="1294780"/>
            <a:ext cx="3276600" cy="3416320"/>
          </a:xfrm>
          <a:prstGeom prst="rect">
            <a:avLst/>
          </a:prstGeom>
        </p:spPr>
        <p:txBody>
          <a:bodyPr wrap="square">
            <a:spAutoFit/>
          </a:bodyPr>
          <a:lstStyle/>
          <a:p>
            <a:pPr marL="285750" lvl="3" indent="-285750" defTabSz="914400">
              <a:buFont typeface="Arial"/>
              <a:buChar char="•"/>
            </a:pPr>
            <a:r>
              <a:rPr lang="zh" sz="1800" b="1" i="0" dirty="0" smtClean="0">
                <a:solidFill>
                  <a:srgbClr val="FFFFFF"/>
                </a:solidFill>
                <a:latin typeface="微軟正黑體" panose="020B0604030504040204" pitchFamily="34" charset="-120"/>
                <a:ea typeface="微軟正黑體" panose="020B0604030504040204" pitchFamily="34" charset="-120"/>
              </a:rPr>
              <a:t>外出用餐？</a:t>
            </a:r>
          </a:p>
          <a:p>
            <a:pPr marL="285750" lvl="3" indent="-285750" defTabSz="914400">
              <a:buFont typeface="Arial"/>
              <a:buChar char="•"/>
            </a:pPr>
            <a:r>
              <a:rPr lang="zh" sz="1800" b="1" i="0" dirty="0" smtClean="0">
                <a:solidFill>
                  <a:srgbClr val="FFFFFF"/>
                </a:solidFill>
                <a:latin typeface="微軟正黑體" panose="020B0604030504040204" pitchFamily="34" charset="-120"/>
                <a:ea typeface="微軟正黑體" panose="020B0604030504040204" pitchFamily="34" charset="-120"/>
              </a:rPr>
              <a:t>剪髮或是保養指甲？</a:t>
            </a:r>
          </a:p>
          <a:p>
            <a:pPr marL="285750" lvl="3" indent="-285750" defTabSz="914400">
              <a:buFont typeface="Arial"/>
              <a:buChar char="•"/>
            </a:pPr>
            <a:r>
              <a:rPr lang="zh" sz="1800" b="1" i="0" dirty="0" smtClean="0">
                <a:solidFill>
                  <a:srgbClr val="FFFFFF"/>
                </a:solidFill>
                <a:latin typeface="微軟正黑體" panose="020B0604030504040204" pitchFamily="34" charset="-120"/>
                <a:ea typeface="微軟正黑體" panose="020B0604030504040204" pitchFamily="34" charset="-120"/>
              </a:rPr>
              <a:t>看醫生？</a:t>
            </a:r>
          </a:p>
          <a:p>
            <a:pPr marL="285750" lvl="3" indent="-285750" defTabSz="914400">
              <a:buFont typeface="Arial"/>
              <a:buChar char="•"/>
            </a:pPr>
            <a:r>
              <a:rPr lang="zh" sz="1800" b="1" i="0" dirty="0" smtClean="0">
                <a:solidFill>
                  <a:srgbClr val="FFFFFF"/>
                </a:solidFill>
                <a:latin typeface="微軟正黑體" panose="020B0604030504040204" pitchFamily="34" charset="-120"/>
                <a:ea typeface="微軟正黑體" panose="020B0604030504040204" pitchFamily="34" charset="-120"/>
              </a:rPr>
              <a:t>看牙醫？</a:t>
            </a:r>
          </a:p>
          <a:p>
            <a:pPr marL="285750" lvl="3" indent="-285750" defTabSz="914400">
              <a:buFont typeface="Arial"/>
              <a:buChar char="•"/>
            </a:pPr>
            <a:r>
              <a:rPr lang="zh" sz="1800" b="1" i="0" dirty="0" smtClean="0">
                <a:solidFill>
                  <a:srgbClr val="FFFFFF"/>
                </a:solidFill>
                <a:latin typeface="微軟正黑體" panose="020B0604030504040204" pitchFamily="34" charset="-120"/>
                <a:ea typeface="微軟正黑體" panose="020B0604030504040204" pitchFamily="34" charset="-120"/>
              </a:rPr>
              <a:t>找律師？</a:t>
            </a:r>
          </a:p>
          <a:p>
            <a:pPr marL="285750" lvl="3" indent="-285750" defTabSz="914400">
              <a:buFont typeface="Arial"/>
              <a:buChar char="•"/>
            </a:pPr>
            <a:r>
              <a:rPr lang="zh" sz="1800" b="1" i="0" dirty="0" smtClean="0">
                <a:solidFill>
                  <a:srgbClr val="FFFFFF"/>
                </a:solidFill>
                <a:latin typeface="微軟正黑體" panose="020B0604030504040204" pitchFamily="34" charset="-120"/>
                <a:ea typeface="微軟正黑體" panose="020B0604030504040204" pitchFamily="34" charset="-120"/>
              </a:rPr>
              <a:t>找人修繕房屋？</a:t>
            </a:r>
          </a:p>
          <a:p>
            <a:pPr marL="285750" lvl="3" indent="-285750" defTabSz="914400">
              <a:buFont typeface="Arial"/>
              <a:buChar char="•"/>
            </a:pPr>
            <a:r>
              <a:rPr lang="zh" sz="1800" b="1" i="0" dirty="0" smtClean="0">
                <a:solidFill>
                  <a:srgbClr val="FFFFFF"/>
                </a:solidFill>
                <a:latin typeface="微軟正黑體" panose="020B0604030504040204" pitchFamily="34" charset="-120"/>
                <a:ea typeface="微軟正黑體" panose="020B0604030504040204" pitchFamily="34" charset="-120"/>
              </a:rPr>
              <a:t>曾經找過水電工？</a:t>
            </a:r>
          </a:p>
          <a:p>
            <a:pPr marL="285750" lvl="3" indent="-285750" defTabSz="914400">
              <a:buFont typeface="Arial"/>
              <a:buChar char="•"/>
            </a:pPr>
            <a:r>
              <a:rPr lang="zh" sz="1800" b="1" i="0" dirty="0" smtClean="0">
                <a:solidFill>
                  <a:srgbClr val="FFFFFF"/>
                </a:solidFill>
                <a:latin typeface="微軟正黑體" panose="020B0604030504040204" pitchFamily="34" charset="-120"/>
                <a:ea typeface="微軟正黑體" panose="020B0604030504040204" pitchFamily="34" charset="-120"/>
              </a:rPr>
              <a:t>上健身房？</a:t>
            </a:r>
          </a:p>
          <a:p>
            <a:pPr marL="285750" lvl="3" indent="-285750" defTabSz="914400">
              <a:buFont typeface="Arial"/>
              <a:buChar char="•"/>
            </a:pPr>
            <a:r>
              <a:rPr lang="zh" sz="1800" b="1" i="0" dirty="0" smtClean="0">
                <a:solidFill>
                  <a:srgbClr val="FFFFFF"/>
                </a:solidFill>
                <a:latin typeface="微軟正黑體" panose="020B0604030504040204" pitchFamily="34" charset="-120"/>
                <a:ea typeface="微軟正黑體" panose="020B0604030504040204" pitchFamily="34" charset="-120"/>
              </a:rPr>
              <a:t>小孩子上舞蹈、運動、空手道等課程？</a:t>
            </a:r>
          </a:p>
          <a:p>
            <a:pPr marL="285750" lvl="3" indent="-285750" defTabSz="914400">
              <a:buFont typeface="Arial"/>
              <a:buChar char="•"/>
            </a:pPr>
            <a:r>
              <a:rPr lang="zh" sz="1800" b="1" i="0" dirty="0" smtClean="0">
                <a:solidFill>
                  <a:srgbClr val="FFFFFF"/>
                </a:solidFill>
                <a:latin typeface="微軟正黑體" panose="020B0604030504040204" pitchFamily="34" charset="-120"/>
                <a:ea typeface="微軟正黑體" panose="020B0604030504040204" pitchFamily="34" charset="-120"/>
              </a:rPr>
              <a:t>外出購物？</a:t>
            </a:r>
          </a:p>
          <a:p>
            <a:pPr marL="285750" lvl="3" indent="-285750" defTabSz="914400">
              <a:buFont typeface="Arial"/>
              <a:buChar char="•"/>
            </a:pPr>
            <a:r>
              <a:rPr lang="zh-TW" altLang="en-US" sz="1800" b="1" i="0" dirty="0" smtClean="0">
                <a:solidFill>
                  <a:srgbClr val="FFFFFF"/>
                </a:solidFill>
                <a:latin typeface="微軟正黑體" panose="020B0604030504040204" pitchFamily="34" charset="-120"/>
                <a:ea typeface="微軟正黑體" panose="020B0604030504040204" pitchFamily="34" charset="-120"/>
              </a:rPr>
              <a:t>網上</a:t>
            </a:r>
            <a:r>
              <a:rPr lang="zh" sz="1800" b="1" i="0" dirty="0" smtClean="0">
                <a:solidFill>
                  <a:srgbClr val="FFFFFF"/>
                </a:solidFill>
                <a:latin typeface="微軟正黑體" panose="020B0604030504040204" pitchFamily="34" charset="-120"/>
                <a:ea typeface="微軟正黑體" panose="020B0604030504040204" pitchFamily="34" charset="-120"/>
              </a:rPr>
              <a:t>購物</a:t>
            </a:r>
          </a:p>
        </p:txBody>
      </p:sp>
      <p:sp>
        <p:nvSpPr>
          <p:cNvPr id="11" name="Rectangle 10"/>
          <p:cNvSpPr/>
          <p:nvPr/>
        </p:nvSpPr>
        <p:spPr>
          <a:xfrm>
            <a:off x="138953" y="244033"/>
            <a:ext cx="3671048" cy="907676"/>
          </a:xfrm>
          <a:prstGeom prst="rect">
            <a:avLst/>
          </a:prstGeom>
          <a:solidFill>
            <a:schemeClr val="accent6">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 sz="3200" b="1" i="0" dirty="0" smtClean="0">
                <a:solidFill>
                  <a:srgbClr val="FFFFFF"/>
                </a:solidFill>
                <a:latin typeface="微軟正黑體" panose="020B0604030504040204" pitchFamily="34" charset="-120"/>
                <a:ea typeface="微軟正黑體" panose="020B0604030504040204" pitchFamily="34" charset="-120"/>
              </a:rPr>
              <a:t>推薦顧客的來源</a:t>
            </a:r>
          </a:p>
        </p:txBody>
      </p:sp>
    </p:spTree>
    <p:extLst>
      <p:ext uri="{BB962C8B-B14F-4D97-AF65-F5344CB8AC3E}">
        <p14:creationId xmlns:p14="http://schemas.microsoft.com/office/powerpoint/2010/main" val="544607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7" name="Rectangle 6"/>
          <p:cNvSpPr/>
          <p:nvPr/>
        </p:nvSpPr>
        <p:spPr>
          <a:xfrm>
            <a:off x="0" y="0"/>
            <a:ext cx="3657600" cy="5143501"/>
          </a:xfrm>
          <a:prstGeom prst="rect">
            <a:avLst/>
          </a:prstGeom>
          <a:solidFill>
            <a:schemeClr val="accent6">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軟正黑體" panose="020B0604030504040204" pitchFamily="34" charset="-120"/>
              <a:ea typeface="微軟正黑體" panose="020B0604030504040204" pitchFamily="34" charset="-120"/>
            </a:endParaRPr>
          </a:p>
        </p:txBody>
      </p:sp>
      <p:sp>
        <p:nvSpPr>
          <p:cNvPr id="8" name="Rectangle 7"/>
          <p:cNvSpPr/>
          <p:nvPr/>
        </p:nvSpPr>
        <p:spPr>
          <a:xfrm>
            <a:off x="0" y="418610"/>
            <a:ext cx="3657600" cy="400110"/>
          </a:xfrm>
          <a:prstGeom prst="rect">
            <a:avLst/>
          </a:prstGeom>
        </p:spPr>
        <p:txBody>
          <a:bodyPr wrap="square">
            <a:spAutoFit/>
          </a:bodyPr>
          <a:lstStyle/>
          <a:p>
            <a:pPr algn="ctr" defTabSz="914400"/>
            <a:r>
              <a:rPr lang="zh" sz="2000" b="1" i="0" cap="all" dirty="0" smtClean="0">
                <a:solidFill>
                  <a:srgbClr val="FFFFFF"/>
                </a:solidFill>
                <a:latin typeface="微軟正黑體" panose="020B0604030504040204" pitchFamily="34" charset="-120"/>
                <a:ea typeface="微軟正黑體" panose="020B0604030504040204" pitchFamily="34" charset="-120"/>
              </a:rPr>
              <a:t>您認識交友廣闊的人？</a:t>
            </a:r>
          </a:p>
        </p:txBody>
      </p:sp>
      <p:sp>
        <p:nvSpPr>
          <p:cNvPr id="11" name="Rectangle 10"/>
          <p:cNvSpPr/>
          <p:nvPr/>
        </p:nvSpPr>
        <p:spPr>
          <a:xfrm>
            <a:off x="381000" y="1373540"/>
            <a:ext cx="3276600" cy="3139321"/>
          </a:xfrm>
          <a:prstGeom prst="rect">
            <a:avLst/>
          </a:prstGeom>
        </p:spPr>
        <p:txBody>
          <a:bodyPr wrap="square">
            <a:spAutoFit/>
          </a:bodyPr>
          <a:lstStyle/>
          <a:p>
            <a:pPr marL="285750" lvl="3" indent="-285750" defTabSz="914400">
              <a:buFont typeface="Arial"/>
              <a:buChar char="•"/>
            </a:pPr>
            <a:r>
              <a:rPr lang="zh" sz="1800" b="1" i="0" dirty="0" smtClean="0">
                <a:solidFill>
                  <a:srgbClr val="FFFFFF"/>
                </a:solidFill>
                <a:latin typeface="微軟正黑體" panose="020B0604030504040204" pitchFamily="34" charset="-120"/>
                <a:ea typeface="微軟正黑體" panose="020B0604030504040204" pitchFamily="34" charset="-120"/>
              </a:rPr>
              <a:t>房地產仲介？</a:t>
            </a:r>
          </a:p>
          <a:p>
            <a:pPr marL="285750" lvl="3" indent="-285750" defTabSz="914400">
              <a:buFont typeface="Arial"/>
              <a:buChar char="•"/>
            </a:pPr>
            <a:r>
              <a:rPr lang="zh" sz="1800" b="1" i="0" dirty="0" smtClean="0">
                <a:solidFill>
                  <a:srgbClr val="FFFFFF"/>
                </a:solidFill>
                <a:latin typeface="微軟正黑體" panose="020B0604030504040204" pitchFamily="34" charset="-120"/>
                <a:ea typeface="微軟正黑體" panose="020B0604030504040204" pitchFamily="34" charset="-120"/>
              </a:rPr>
              <a:t>保險業務？</a:t>
            </a:r>
          </a:p>
          <a:p>
            <a:pPr marL="285750" lvl="3" indent="-285750" defTabSz="914400">
              <a:buFont typeface="Arial"/>
              <a:buChar char="•"/>
            </a:pPr>
            <a:r>
              <a:rPr lang="zh" sz="1800" b="1" i="0" dirty="0" smtClean="0">
                <a:solidFill>
                  <a:srgbClr val="FFFFFF"/>
                </a:solidFill>
                <a:latin typeface="微軟正黑體" panose="020B0604030504040204" pitchFamily="34" charset="-120"/>
                <a:ea typeface="微軟正黑體" panose="020B0604030504040204" pitchFamily="34" charset="-120"/>
              </a:rPr>
              <a:t>服務生？</a:t>
            </a:r>
          </a:p>
          <a:p>
            <a:pPr marL="285750" lvl="3" indent="-285750" defTabSz="914400">
              <a:buFont typeface="Arial"/>
              <a:buChar char="•"/>
            </a:pPr>
            <a:r>
              <a:rPr lang="zh" sz="1800" b="1" i="0" dirty="0" smtClean="0">
                <a:solidFill>
                  <a:srgbClr val="FFFFFF"/>
                </a:solidFill>
                <a:latin typeface="微軟正黑體" panose="020B0604030504040204" pitchFamily="34" charset="-120"/>
                <a:ea typeface="微軟正黑體" panose="020B0604030504040204" pitchFamily="34" charset="-120"/>
              </a:rPr>
              <a:t>酒保？</a:t>
            </a:r>
          </a:p>
          <a:p>
            <a:pPr marL="285750" lvl="3" indent="-285750" defTabSz="914400">
              <a:buFont typeface="Arial"/>
              <a:buChar char="•"/>
            </a:pPr>
            <a:r>
              <a:rPr lang="zh" sz="1800" b="1" i="0" dirty="0" smtClean="0">
                <a:solidFill>
                  <a:srgbClr val="FFFFFF"/>
                </a:solidFill>
                <a:latin typeface="微軟正黑體" panose="020B0604030504040204" pitchFamily="34" charset="-120"/>
                <a:ea typeface="微軟正黑體" panose="020B0604030504040204" pitchFamily="34" charset="-120"/>
              </a:rPr>
              <a:t>健身教練？</a:t>
            </a:r>
          </a:p>
          <a:p>
            <a:pPr marL="285750" lvl="3" indent="-285750" defTabSz="914400">
              <a:buFont typeface="Arial"/>
              <a:buChar char="•"/>
            </a:pPr>
            <a:r>
              <a:rPr lang="zh" sz="1800" b="1" i="0" dirty="0" smtClean="0">
                <a:solidFill>
                  <a:srgbClr val="FFFFFF"/>
                </a:solidFill>
                <a:latin typeface="微軟正黑體" panose="020B0604030504040204" pitchFamily="34" charset="-120"/>
                <a:ea typeface="微軟正黑體" panose="020B0604030504040204" pitchFamily="34" charset="-120"/>
              </a:rPr>
              <a:t>髮型設計師？</a:t>
            </a:r>
          </a:p>
          <a:p>
            <a:pPr marL="285750" lvl="3" indent="-285750" defTabSz="914400">
              <a:buFont typeface="Arial"/>
              <a:buChar char="•"/>
            </a:pPr>
            <a:r>
              <a:rPr lang="zh" sz="1800" b="1" i="0" dirty="0" smtClean="0">
                <a:solidFill>
                  <a:srgbClr val="FFFFFF"/>
                </a:solidFill>
                <a:latin typeface="微軟正黑體" panose="020B0604030504040204" pitchFamily="34" charset="-120"/>
                <a:ea typeface="微軟正黑體" panose="020B0604030504040204" pitchFamily="34" charset="-120"/>
              </a:rPr>
              <a:t>教練？</a:t>
            </a:r>
          </a:p>
          <a:p>
            <a:pPr marL="285750" lvl="3" indent="-285750" defTabSz="914400">
              <a:buFont typeface="Arial"/>
              <a:buChar char="•"/>
            </a:pPr>
            <a:r>
              <a:rPr lang="zh" sz="1800" b="1" i="0" dirty="0" smtClean="0">
                <a:solidFill>
                  <a:srgbClr val="FFFFFF"/>
                </a:solidFill>
                <a:latin typeface="微軟正黑體" panose="020B0604030504040204" pitchFamily="34" charset="-120"/>
                <a:ea typeface="微軟正黑體" panose="020B0604030504040204" pitchFamily="34" charset="-120"/>
              </a:rPr>
              <a:t>社區委員？</a:t>
            </a:r>
          </a:p>
          <a:p>
            <a:pPr marL="285750" lvl="3" indent="-285750" defTabSz="914400">
              <a:buFont typeface="Arial"/>
              <a:buChar char="•"/>
            </a:pPr>
            <a:r>
              <a:rPr lang="zh" sz="1800" b="1" i="0" dirty="0" smtClean="0">
                <a:solidFill>
                  <a:srgbClr val="FFFFFF"/>
                </a:solidFill>
                <a:latin typeface="微軟正黑體" panose="020B0604030504040204" pitchFamily="34" charset="-120"/>
                <a:ea typeface="微軟正黑體" panose="020B0604030504040204" pitchFamily="34" charset="-120"/>
              </a:rPr>
              <a:t>教會</a:t>
            </a:r>
            <a:r>
              <a:rPr lang="zh-TW" altLang="en-US" sz="1800" b="1" i="0" dirty="0" smtClean="0">
                <a:solidFill>
                  <a:srgbClr val="FFFFFF"/>
                </a:solidFill>
                <a:latin typeface="微軟正黑體" panose="020B0604030504040204" pitchFamily="34" charset="-120"/>
                <a:ea typeface="微軟正黑體" panose="020B0604030504040204" pitchFamily="34" charset="-120"/>
              </a:rPr>
              <a:t>領袖</a:t>
            </a:r>
            <a:r>
              <a:rPr lang="zh" sz="1800" b="1" i="0" dirty="0" smtClean="0">
                <a:solidFill>
                  <a:srgbClr val="FFFFFF"/>
                </a:solidFill>
                <a:latin typeface="微軟正黑體" panose="020B0604030504040204" pitchFamily="34" charset="-120"/>
                <a:ea typeface="微軟正黑體" panose="020B0604030504040204" pitchFamily="34" charset="-120"/>
              </a:rPr>
              <a:t>？</a:t>
            </a:r>
          </a:p>
          <a:p>
            <a:pPr marL="285750" lvl="3" indent="-285750" defTabSz="914400">
              <a:buFont typeface="Arial"/>
              <a:buChar char="•"/>
            </a:pPr>
            <a:r>
              <a:rPr lang="zh" sz="1800" b="1" i="0" dirty="0" smtClean="0">
                <a:solidFill>
                  <a:srgbClr val="FFFFFF"/>
                </a:solidFill>
                <a:latin typeface="微軟正黑體" panose="020B0604030504040204" pitchFamily="34" charset="-120"/>
                <a:ea typeface="微軟正黑體" panose="020B0604030504040204" pitchFamily="34" charset="-120"/>
              </a:rPr>
              <a:t>組織</a:t>
            </a:r>
            <a:r>
              <a:rPr lang="zh-TW" altLang="en-US" sz="1800" b="1" i="0" dirty="0" smtClean="0">
                <a:solidFill>
                  <a:srgbClr val="FFFFFF"/>
                </a:solidFill>
                <a:latin typeface="微軟正黑體" panose="020B0604030504040204" pitchFamily="34" charset="-120"/>
                <a:ea typeface="微軟正黑體" panose="020B0604030504040204" pitchFamily="34" charset="-120"/>
              </a:rPr>
              <a:t>領袖</a:t>
            </a:r>
            <a:r>
              <a:rPr lang="zh" sz="1800" b="1" i="0" dirty="0" smtClean="0">
                <a:solidFill>
                  <a:srgbClr val="FFFFFF"/>
                </a:solidFill>
                <a:latin typeface="微軟正黑體" panose="020B0604030504040204" pitchFamily="34" charset="-120"/>
                <a:ea typeface="微軟正黑體" panose="020B0604030504040204" pitchFamily="34" charset="-120"/>
              </a:rPr>
              <a:t>？</a:t>
            </a:r>
          </a:p>
          <a:p>
            <a:pPr marL="285750" lvl="3" indent="-285750" defTabSz="914400">
              <a:buFont typeface="Arial"/>
              <a:buChar char="•"/>
            </a:pPr>
            <a:r>
              <a:rPr lang="zh" altLang="zh-TW" b="1" dirty="0">
                <a:solidFill>
                  <a:srgbClr val="FFFFFF"/>
                </a:solidFill>
                <a:latin typeface="微軟正黑體" panose="020B0604030504040204" pitchFamily="34" charset="-120"/>
                <a:ea typeface="微軟正黑體" panose="020B0604030504040204" pitchFamily="34" charset="-120"/>
              </a:rPr>
              <a:t>其他</a:t>
            </a:r>
            <a:r>
              <a:rPr lang="zh" sz="1800" b="1" i="0" dirty="0" smtClean="0">
                <a:solidFill>
                  <a:srgbClr val="FFFFFF"/>
                </a:solidFill>
                <a:latin typeface="微軟正黑體" panose="020B0604030504040204" pitchFamily="34" charset="-120"/>
                <a:ea typeface="微軟正黑體" panose="020B0604030504040204" pitchFamily="34" charset="-120"/>
              </a:rPr>
              <a:t>主修的超</a:t>
            </a:r>
            <a:r>
              <a:rPr lang="zh" b="1" dirty="0">
                <a:solidFill>
                  <a:srgbClr val="FFFFFF"/>
                </a:solidFill>
                <a:latin typeface="微軟正黑體" panose="020B0604030504040204" pitchFamily="34" charset="-120"/>
                <a:ea typeface="微軟正黑體" panose="020B0604030504040204" pitchFamily="34" charset="-120"/>
              </a:rPr>
              <a:t>連鎖</a:t>
            </a:r>
            <a:r>
              <a:rPr lang="en-US" altLang="zh" b="1" baseline="30000" dirty="0">
                <a:solidFill>
                  <a:srgbClr val="FFFFFF"/>
                </a:solidFill>
                <a:latin typeface="微軟正黑體" panose="020B0604030504040204" pitchFamily="34" charset="-120"/>
                <a:ea typeface="微軟正黑體" panose="020B0604030504040204" pitchFamily="34" charset="-120"/>
              </a:rPr>
              <a:t>®</a:t>
            </a:r>
            <a:r>
              <a:rPr lang="zh" b="1" dirty="0">
                <a:solidFill>
                  <a:srgbClr val="FFFFFF"/>
                </a:solidFill>
                <a:latin typeface="微軟正黑體" panose="020B0604030504040204" pitchFamily="34" charset="-120"/>
                <a:ea typeface="微軟正黑體" panose="020B0604030504040204" pitchFamily="34" charset="-120"/>
              </a:rPr>
              <a:t>店</a:t>
            </a:r>
            <a:r>
              <a:rPr lang="zh" sz="1800" b="1" i="0" dirty="0" smtClean="0">
                <a:solidFill>
                  <a:srgbClr val="FFFFFF"/>
                </a:solidFill>
                <a:latin typeface="微軟正黑體" panose="020B0604030504040204" pitchFamily="34" charset="-120"/>
                <a:ea typeface="微軟正黑體" panose="020B0604030504040204" pitchFamily="34" charset="-120"/>
              </a:rPr>
              <a:t>主？ </a:t>
            </a:r>
          </a:p>
        </p:txBody>
      </p:sp>
      <p:sp>
        <p:nvSpPr>
          <p:cNvPr id="12" name="Rectangle 11"/>
          <p:cNvSpPr/>
          <p:nvPr/>
        </p:nvSpPr>
        <p:spPr>
          <a:xfrm>
            <a:off x="5221941" y="157265"/>
            <a:ext cx="3671048" cy="907676"/>
          </a:xfrm>
          <a:prstGeom prst="rect">
            <a:avLst/>
          </a:prstGeom>
          <a:solidFill>
            <a:schemeClr val="accent6">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 sz="3200" b="1" i="0" dirty="0" smtClean="0">
                <a:solidFill>
                  <a:srgbClr val="FFFFFF"/>
                </a:solidFill>
                <a:latin typeface="微軟正黑體" panose="020B0604030504040204" pitchFamily="34" charset="-120"/>
                <a:ea typeface="微軟正黑體" panose="020B0604030504040204" pitchFamily="34" charset="-120"/>
              </a:rPr>
              <a:t>推薦顧客的來源 </a:t>
            </a:r>
          </a:p>
        </p:txBody>
      </p:sp>
    </p:spTree>
    <p:extLst>
      <p:ext uri="{BB962C8B-B14F-4D97-AF65-F5344CB8AC3E}">
        <p14:creationId xmlns:p14="http://schemas.microsoft.com/office/powerpoint/2010/main" val="85878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p:nvSpPr>
        <p:spPr>
          <a:xfrm>
            <a:off x="533400" y="1394"/>
            <a:ext cx="3810000" cy="51435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微軟正黑體" panose="020B0604030504040204" pitchFamily="34" charset="-120"/>
              <a:ea typeface="微軟正黑體" panose="020B0604030504040204" pitchFamily="34" charset="-120"/>
            </a:endParaRPr>
          </a:p>
        </p:txBody>
      </p:sp>
      <p:grpSp>
        <p:nvGrpSpPr>
          <p:cNvPr id="3" name="Group 2"/>
          <p:cNvGrpSpPr/>
          <p:nvPr/>
        </p:nvGrpSpPr>
        <p:grpSpPr>
          <a:xfrm flipH="1">
            <a:off x="4800600" y="2724151"/>
            <a:ext cx="4343400" cy="1371600"/>
            <a:chOff x="0" y="3144473"/>
            <a:chExt cx="3581400" cy="951277"/>
          </a:xfrm>
          <a:solidFill>
            <a:schemeClr val="accent6">
              <a:lumMod val="75000"/>
            </a:schemeClr>
          </a:solidFill>
        </p:grpSpPr>
        <p:sp>
          <p:nvSpPr>
            <p:cNvPr id="4" name="Content Placeholder 2"/>
            <p:cNvSpPr txBox="1">
              <a:spLocks/>
            </p:cNvSpPr>
            <p:nvPr/>
          </p:nvSpPr>
          <p:spPr>
            <a:xfrm>
              <a:off x="0" y="3144473"/>
              <a:ext cx="3124200" cy="951277"/>
            </a:xfrm>
            <a:prstGeom prst="rect">
              <a:avLst/>
            </a:prstGeom>
            <a:grpFill/>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endParaRPr lang="en-US" sz="100" b="1" cap="all" dirty="0">
                <a:solidFill>
                  <a:prstClr val="white"/>
                </a:solidFill>
                <a:latin typeface="微軟正黑體" panose="020B0604030504040204" pitchFamily="34" charset="-120"/>
                <a:ea typeface="微軟正黑體" panose="020B0604030504040204" pitchFamily="34" charset="-120"/>
              </a:endParaRPr>
            </a:p>
            <a:p>
              <a:pPr marL="0" indent="0">
                <a:buFont typeface="Arial" pitchFamily="34" charset="0"/>
                <a:buNone/>
              </a:pPr>
              <a:endParaRPr lang="en-US" sz="1200" b="1" cap="all" dirty="0">
                <a:solidFill>
                  <a:prstClr val="white"/>
                </a:solidFill>
                <a:latin typeface="微軟正黑體" panose="020B0604030504040204" pitchFamily="34" charset="-120"/>
                <a:ea typeface="微軟正黑體" panose="020B0604030504040204" pitchFamily="34" charset="-120"/>
              </a:endParaRPr>
            </a:p>
            <a:p>
              <a:pPr marL="0" indent="0">
                <a:buFont typeface="Arial" pitchFamily="34" charset="0"/>
                <a:buNone/>
              </a:pPr>
              <a:endParaRPr lang="en-US" altLang="zh" sz="600" b="1" i="0" cap="all" dirty="0" smtClean="0">
                <a:solidFill>
                  <a:srgbClr val="FFFFFF"/>
                </a:solidFill>
                <a:latin typeface="微軟正黑體" panose="020B0604030504040204" pitchFamily="34" charset="-120"/>
                <a:ea typeface="微軟正黑體" panose="020B0604030504040204" pitchFamily="34" charset="-120"/>
              </a:endParaRPr>
            </a:p>
            <a:p>
              <a:pPr marL="0" indent="0">
                <a:buFont typeface="Arial" pitchFamily="34" charset="0"/>
                <a:buNone/>
              </a:pPr>
              <a:r>
                <a:rPr lang="zh-TW" altLang="en-US" sz="2800" b="1" i="0" cap="all" dirty="0" smtClean="0">
                  <a:solidFill>
                    <a:srgbClr val="FFFFFF"/>
                  </a:solidFill>
                  <a:latin typeface="微軟正黑體" panose="020B0604030504040204" pitchFamily="34" charset="-120"/>
                  <a:ea typeface="微軟正黑體" panose="020B0604030504040204" pitchFamily="34" charset="-120"/>
                </a:rPr>
                <a:t>　</a:t>
              </a:r>
              <a:r>
                <a:rPr lang="zh" sz="2800" b="1" i="0" cap="all" dirty="0" smtClean="0">
                  <a:solidFill>
                    <a:srgbClr val="FFFFFF"/>
                  </a:solidFill>
                  <a:latin typeface="微軟正黑體" panose="020B0604030504040204" pitchFamily="34" charset="-120"/>
                  <a:ea typeface="微軟正黑體" panose="020B0604030504040204" pitchFamily="34" charset="-120"/>
                </a:rPr>
                <a:t>見面並認識彼此！</a:t>
              </a:r>
            </a:p>
          </p:txBody>
        </p:sp>
        <p:sp>
          <p:nvSpPr>
            <p:cNvPr id="5" name="Right Triangle 4"/>
            <p:cNvSpPr/>
            <p:nvPr/>
          </p:nvSpPr>
          <p:spPr>
            <a:xfrm flipV="1">
              <a:off x="3124200" y="3144473"/>
              <a:ext cx="457200" cy="951277"/>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400" dirty="0">
                <a:solidFill>
                  <a:prstClr val="white"/>
                </a:solidFill>
                <a:latin typeface="微軟正黑體" panose="020B0604030504040204" pitchFamily="34" charset="-120"/>
                <a:ea typeface="微軟正黑體" panose="020B0604030504040204" pitchFamily="34" charset="-120"/>
              </a:endParaRPr>
            </a:p>
          </p:txBody>
        </p:sp>
      </p:grpSp>
      <p:sp>
        <p:nvSpPr>
          <p:cNvPr id="6" name="Rectangle 3"/>
          <p:cNvSpPr txBox="1">
            <a:spLocks noChangeArrowheads="1"/>
          </p:cNvSpPr>
          <p:nvPr/>
        </p:nvSpPr>
        <p:spPr>
          <a:xfrm>
            <a:off x="533400" y="267734"/>
            <a:ext cx="3810000" cy="4495800"/>
          </a:xfrm>
          <a:prstGeom prst="rect">
            <a:avLst/>
          </a:prstGeom>
        </p:spPr>
        <p:txBody>
          <a:bodyPr/>
          <a:lstStyle>
            <a:lvl1pPr marL="0" marR="0" indent="0" algn="l" rtl="0" eaLnBrk="1" latinLnBrk="0" hangingPunct="1">
              <a:spcBef>
                <a:spcPct val="20000"/>
              </a:spcBef>
              <a:buFontTx/>
              <a:buNone/>
              <a:defRPr sz="1100">
                <a:solidFill>
                  <a:schemeClr val="tx1"/>
                </a:solidFill>
                <a:latin typeface="+mn-lt"/>
                <a:ea typeface="+mn-ea"/>
                <a:cs typeface="+mn-cs"/>
              </a:defRPr>
            </a:lvl1pPr>
            <a:lvl2pPr marL="742950" indent="-285750" algn="l" rtl="0" eaLnBrk="1" latinLnBrk="0" hangingPunct="1">
              <a:spcBef>
                <a:spcPct val="20000"/>
              </a:spcBef>
              <a:buFontTx/>
              <a:buNone/>
              <a:defRPr sz="1100">
                <a:solidFill>
                  <a:schemeClr val="tx1"/>
                </a:solidFill>
                <a:latin typeface="+mn-lt"/>
                <a:ea typeface="+mn-ea"/>
                <a:cs typeface="+mn-cs"/>
              </a:defRPr>
            </a:lvl2pPr>
            <a:lvl3pPr marL="1143000" indent="-228600" algn="l" rtl="0" eaLnBrk="1" latinLnBrk="0" hangingPunct="1">
              <a:spcBef>
                <a:spcPct val="20000"/>
              </a:spcBef>
              <a:buFontTx/>
              <a:buNone/>
              <a:defRPr sz="1100">
                <a:solidFill>
                  <a:schemeClr val="tx1"/>
                </a:solidFill>
                <a:latin typeface="+mn-lt"/>
                <a:ea typeface="+mn-ea"/>
                <a:cs typeface="+mn-cs"/>
              </a:defRPr>
            </a:lvl3pPr>
            <a:lvl4pPr marL="1600200" indent="-228600" algn="l" rtl="0" eaLnBrk="1" latinLnBrk="0" hangingPunct="1">
              <a:spcBef>
                <a:spcPct val="20000"/>
              </a:spcBef>
              <a:buFontTx/>
              <a:buNone/>
              <a:defRPr sz="1100">
                <a:solidFill>
                  <a:schemeClr val="tx1"/>
                </a:solidFill>
                <a:latin typeface="+mn-lt"/>
                <a:ea typeface="+mn-ea"/>
                <a:cs typeface="+mn-cs"/>
              </a:defRPr>
            </a:lvl4pPr>
            <a:lvl5pPr marL="2057400" indent="-228600" algn="l" rtl="0" eaLnBrk="1" latinLnBrk="0" hangingPunct="1">
              <a:spcBef>
                <a:spcPct val="20000"/>
              </a:spcBef>
              <a:buFontTx/>
              <a:buNone/>
              <a:defRPr sz="1100">
                <a:solidFill>
                  <a:schemeClr val="tx1"/>
                </a:solidFill>
                <a:latin typeface="+mn-lt"/>
                <a:ea typeface="+mn-ea"/>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pPr algn="ctr" defTabSz="914400"/>
            <a:r>
              <a:rPr lang="zh" sz="2000" b="1" i="0" cap="all" dirty="0" smtClean="0">
                <a:solidFill>
                  <a:srgbClr val="404040"/>
                </a:solidFill>
                <a:latin typeface="微軟正黑體" panose="020B0604030504040204" pitchFamily="34" charset="-120"/>
                <a:ea typeface="微軟正黑體" panose="020B0604030504040204" pitchFamily="34" charset="-120"/>
              </a:rPr>
              <a:t>可以見面，</a:t>
            </a:r>
            <a:r>
              <a:rPr lang="en" sz="2000" dirty="0" smtClean="0">
                <a:latin typeface="微軟正黑體" panose="020B0604030504040204" pitchFamily="34" charset="-120"/>
                <a:ea typeface="微軟正黑體" panose="020B0604030504040204" pitchFamily="34" charset="-120"/>
              </a:rPr>
              <a:t/>
            </a:r>
            <a:br>
              <a:rPr lang="en" sz="2000" dirty="0" smtClean="0">
                <a:latin typeface="微軟正黑體" panose="020B0604030504040204" pitchFamily="34" charset="-120"/>
                <a:ea typeface="微軟正黑體" panose="020B0604030504040204" pitchFamily="34" charset="-120"/>
              </a:rPr>
            </a:br>
            <a:r>
              <a:rPr lang="zh" sz="2000" b="1" i="0" cap="all" dirty="0" smtClean="0">
                <a:solidFill>
                  <a:srgbClr val="404040"/>
                </a:solidFill>
                <a:latin typeface="微軟正黑體" panose="020B0604030504040204" pitchFamily="34" charset="-120"/>
                <a:ea typeface="微軟正黑體" panose="020B0604030504040204" pitchFamily="34" charset="-120"/>
              </a:rPr>
              <a:t>也可以透過電話</a:t>
            </a:r>
          </a:p>
          <a:p>
            <a:pPr algn="ctr" defTabSz="914400"/>
            <a:endParaRPr lang="en-US" sz="1000" b="1" dirty="0">
              <a:solidFill>
                <a:prstClr val="white"/>
              </a:solidFill>
              <a:latin typeface="微軟正黑體" panose="020B0604030504040204" pitchFamily="34" charset="-120"/>
              <a:ea typeface="微軟正黑體" panose="020B0604030504040204" pitchFamily="34" charset="-120"/>
            </a:endParaRPr>
          </a:p>
          <a:p>
            <a:pPr marL="166688" lvl="1" indent="0" defTabSz="914400"/>
            <a:r>
              <a:rPr lang="zh" sz="1600" b="1" i="0" cap="all" dirty="0" smtClean="0">
                <a:solidFill>
                  <a:srgbClr val="E46C0A"/>
                </a:solidFill>
                <a:latin typeface="微軟正黑體" panose="020B0604030504040204" pitchFamily="34" charset="-120"/>
                <a:ea typeface="微軟正黑體" panose="020B0604030504040204" pitchFamily="34" charset="-120"/>
              </a:rPr>
              <a:t>這是一個雙向的溝通！</a:t>
            </a:r>
            <a:r>
              <a:rPr lang="zh" sz="1400" b="1" dirty="0">
                <a:solidFill>
                  <a:srgbClr val="404040"/>
                </a:solidFill>
                <a:latin typeface="微軟正黑體" panose="020B0604030504040204" pitchFamily="34" charset="-120"/>
                <a:ea typeface="微軟正黑體" panose="020B0604030504040204" pitchFamily="34" charset="-120"/>
              </a:rPr>
              <a:t>與成功的社交活動相似，務必也要學習如何和別人分享您的事業！</a:t>
            </a:r>
            <a:r>
              <a:rPr lang="en" sz="1400" b="1" dirty="0" smtClean="0">
                <a:solidFill>
                  <a:schemeClr val="tx1">
                    <a:lumMod val="75000"/>
                    <a:lumOff val="25000"/>
                  </a:schemeClr>
                </a:solidFill>
                <a:latin typeface="微軟正黑體" panose="020B0604030504040204" pitchFamily="34" charset="-120"/>
                <a:ea typeface="微軟正黑體" panose="020B0604030504040204" pitchFamily="34" charset="-120"/>
              </a:rPr>
              <a:t/>
            </a:r>
            <a:br>
              <a:rPr lang="en" sz="1400" b="1" dirty="0" smtClean="0">
                <a:solidFill>
                  <a:schemeClr val="tx1">
                    <a:lumMod val="75000"/>
                    <a:lumOff val="25000"/>
                  </a:schemeClr>
                </a:solidFill>
                <a:latin typeface="微軟正黑體" panose="020B0604030504040204" pitchFamily="34" charset="-120"/>
                <a:ea typeface="微軟正黑體" panose="020B0604030504040204" pitchFamily="34" charset="-120"/>
              </a:rPr>
            </a:br>
            <a:endParaRPr lang="en" sz="1400" b="1" dirty="0" smtClean="0">
              <a:solidFill>
                <a:schemeClr val="tx1">
                  <a:lumMod val="75000"/>
                  <a:lumOff val="25000"/>
                </a:schemeClr>
              </a:solidFill>
              <a:latin typeface="微軟正黑體" panose="020B0604030504040204" pitchFamily="34" charset="-120"/>
              <a:ea typeface="微軟正黑體" panose="020B0604030504040204" pitchFamily="34" charset="-120"/>
            </a:endParaRPr>
          </a:p>
          <a:p>
            <a:pPr marL="166688" lvl="1" indent="0" defTabSz="914400"/>
            <a:r>
              <a:rPr lang="zh" sz="1600" b="1" i="0" cap="all" dirty="0" smtClean="0">
                <a:solidFill>
                  <a:srgbClr val="E46C0A"/>
                </a:solidFill>
                <a:latin typeface="微軟正黑體" panose="020B0604030504040204" pitchFamily="34" charset="-120"/>
                <a:ea typeface="微軟正黑體" panose="020B0604030504040204" pitchFamily="34" charset="-120"/>
              </a:rPr>
              <a:t>不要太技術導向！</a:t>
            </a:r>
            <a:r>
              <a:rPr lang="zh" sz="1400" b="1" i="0" dirty="0" smtClean="0">
                <a:solidFill>
                  <a:srgbClr val="404040"/>
                </a:solidFill>
                <a:latin typeface="微軟正黑體" panose="020B0604030504040204" pitchFamily="34" charset="-120"/>
                <a:ea typeface="微軟正黑體" panose="020B0604030504040204" pitchFamily="34" charset="-120"/>
              </a:rPr>
              <a:t>準備好如何簡短描述我們的解決方案。「我們提供小企業更好且更實惠的網路行銷方案。」</a:t>
            </a:r>
            <a:r>
              <a:rPr lang="en" sz="1400" b="1" dirty="0" smtClean="0">
                <a:latin typeface="微軟正黑體" panose="020B0604030504040204" pitchFamily="34" charset="-120"/>
                <a:ea typeface="微軟正黑體" panose="020B0604030504040204" pitchFamily="34" charset="-120"/>
              </a:rPr>
              <a:t/>
            </a:r>
            <a:br>
              <a:rPr lang="en" sz="1400" b="1" dirty="0" smtClean="0">
                <a:latin typeface="微軟正黑體" panose="020B0604030504040204" pitchFamily="34" charset="-120"/>
                <a:ea typeface="微軟正黑體" panose="020B0604030504040204" pitchFamily="34" charset="-120"/>
              </a:rPr>
            </a:br>
            <a:endParaRPr lang="en" sz="1400" b="1" dirty="0" smtClean="0">
              <a:latin typeface="微軟正黑體" panose="020B0604030504040204" pitchFamily="34" charset="-120"/>
              <a:ea typeface="微軟正黑體" panose="020B0604030504040204" pitchFamily="34" charset="-120"/>
            </a:endParaRPr>
          </a:p>
          <a:p>
            <a:pPr marL="166688" lvl="1" indent="0" defTabSz="914400"/>
            <a:r>
              <a:rPr lang="zh" sz="1600" b="1" i="0" cap="all" dirty="0" smtClean="0">
                <a:solidFill>
                  <a:srgbClr val="E46C0A"/>
                </a:solidFill>
                <a:latin typeface="微軟正黑體" panose="020B0604030504040204" pitchFamily="34" charset="-120"/>
                <a:ea typeface="微軟正黑體" panose="020B0604030504040204" pitchFamily="34" charset="-120"/>
              </a:rPr>
              <a:t>描述您的理想客戶！</a:t>
            </a:r>
            <a:r>
              <a:rPr lang="zh" sz="1400" b="1" i="0" dirty="0" smtClean="0">
                <a:solidFill>
                  <a:srgbClr val="404040"/>
                </a:solidFill>
                <a:latin typeface="微軟正黑體" panose="020B0604030504040204" pitchFamily="34" charset="-120"/>
                <a:ea typeface="微軟正黑體" panose="020B0604030504040204" pitchFamily="34" charset="-120"/>
              </a:rPr>
              <a:t>這可以幫助您在思考過程聚焦！與其說「我和中小企業合作」，您可以說</a:t>
            </a:r>
            <a:r>
              <a:rPr lang="en" sz="1400" b="1" dirty="0" smtClean="0">
                <a:latin typeface="微軟正黑體" panose="020B0604030504040204" pitchFamily="34" charset="-120"/>
                <a:ea typeface="微軟正黑體" panose="020B0604030504040204" pitchFamily="34" charset="-120"/>
              </a:rPr>
              <a:t/>
            </a:r>
            <a:br>
              <a:rPr lang="en" sz="1400" b="1" dirty="0" smtClean="0">
                <a:latin typeface="微軟正黑體" panose="020B0604030504040204" pitchFamily="34" charset="-120"/>
                <a:ea typeface="微軟正黑體" panose="020B0604030504040204" pitchFamily="34" charset="-120"/>
              </a:rPr>
            </a:br>
            <a:r>
              <a:rPr lang="en" sz="1400" b="1" dirty="0" smtClean="0">
                <a:latin typeface="微軟正黑體" panose="020B0604030504040204" pitchFamily="34" charset="-120"/>
                <a:ea typeface="微軟正黑體" panose="020B0604030504040204" pitchFamily="34" charset="-120"/>
              </a:rPr>
              <a:t/>
            </a:r>
            <a:br>
              <a:rPr lang="en" sz="1400" b="1" dirty="0" smtClean="0">
                <a:latin typeface="微軟正黑體" panose="020B0604030504040204" pitchFamily="34" charset="-120"/>
                <a:ea typeface="微軟正黑體" panose="020B0604030504040204" pitchFamily="34" charset="-120"/>
              </a:rPr>
            </a:br>
            <a:r>
              <a:rPr lang="zh" sz="1400" b="1" i="0" dirty="0" smtClean="0">
                <a:solidFill>
                  <a:srgbClr val="404040"/>
                </a:solidFill>
                <a:latin typeface="微軟正黑體" panose="020B0604030504040204" pitchFamily="34" charset="-120"/>
                <a:ea typeface="微軟正黑體" panose="020B0604030504040204" pitchFamily="34" charset="-120"/>
              </a:rPr>
              <a:t>「我們和各種中小企業合作，目前我們正在和裝潢公司和景觀設計師合作，您有沒有認識的人需要更好的網路策略？」</a:t>
            </a:r>
          </a:p>
          <a:p>
            <a:pPr lvl="1" defTabSz="914400">
              <a:buFont typeface="Arial"/>
              <a:buChar char="•"/>
            </a:pPr>
            <a:endParaRPr lang="en-US" sz="1400" dirty="0">
              <a:solidFill>
                <a:srgbClr val="00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743107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533400" y="1394"/>
            <a:ext cx="3657600" cy="5143500"/>
          </a:xfrm>
          <a:prstGeom prst="rect">
            <a:avLst/>
          </a:prstGeom>
          <a:solidFill>
            <a:schemeClr val="tx1">
              <a:lumMod val="75000"/>
              <a:lumOff val="2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微軟正黑體" panose="020B0604030504040204" pitchFamily="34" charset="-120"/>
              <a:ea typeface="微軟正黑體" panose="020B0604030504040204" pitchFamily="34" charset="-120"/>
            </a:endParaRPr>
          </a:p>
        </p:txBody>
      </p:sp>
      <p:grpSp>
        <p:nvGrpSpPr>
          <p:cNvPr id="4" name="Group 3"/>
          <p:cNvGrpSpPr/>
          <p:nvPr/>
        </p:nvGrpSpPr>
        <p:grpSpPr>
          <a:xfrm flipH="1">
            <a:off x="4800600" y="2952750"/>
            <a:ext cx="4343400" cy="1371600"/>
            <a:chOff x="0" y="3144473"/>
            <a:chExt cx="3581400" cy="951277"/>
          </a:xfrm>
          <a:solidFill>
            <a:schemeClr val="tx1">
              <a:lumMod val="95000"/>
              <a:lumOff val="5000"/>
              <a:alpha val="80000"/>
            </a:schemeClr>
          </a:solidFill>
        </p:grpSpPr>
        <p:sp>
          <p:nvSpPr>
            <p:cNvPr id="5" name="Content Placeholder 2"/>
            <p:cNvSpPr txBox="1">
              <a:spLocks/>
            </p:cNvSpPr>
            <p:nvPr/>
          </p:nvSpPr>
          <p:spPr>
            <a:xfrm>
              <a:off x="0" y="3144473"/>
              <a:ext cx="3124200" cy="951277"/>
            </a:xfrm>
            <a:prstGeom prst="rect">
              <a:avLst/>
            </a:prstGeom>
            <a:grpFill/>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endParaRPr lang="en-US" sz="100" b="1" cap="all" dirty="0">
                <a:solidFill>
                  <a:prstClr val="white"/>
                </a:solidFill>
                <a:latin typeface="微軟正黑體" panose="020B0604030504040204" pitchFamily="34" charset="-120"/>
                <a:ea typeface="微軟正黑體" panose="020B0604030504040204" pitchFamily="34" charset="-120"/>
              </a:endParaRPr>
            </a:p>
            <a:p>
              <a:pPr marL="568325" indent="0">
                <a:buFont typeface="Arial" pitchFamily="34" charset="0"/>
                <a:buNone/>
              </a:pPr>
              <a:endParaRPr lang="en-US" sz="1200" b="1" cap="all" dirty="0">
                <a:solidFill>
                  <a:prstClr val="white"/>
                </a:solidFill>
                <a:latin typeface="微軟正黑體" panose="020B0604030504040204" pitchFamily="34" charset="-120"/>
                <a:ea typeface="微軟正黑體" panose="020B0604030504040204" pitchFamily="34" charset="-120"/>
              </a:endParaRPr>
            </a:p>
            <a:p>
              <a:pPr marL="568325" indent="0">
                <a:buFont typeface="Arial" pitchFamily="34" charset="0"/>
                <a:buNone/>
              </a:pPr>
              <a:endParaRPr lang="en-US" altLang="zh" sz="700" b="1" cap="all" dirty="0" smtClean="0">
                <a:solidFill>
                  <a:srgbClr val="FFFFFF"/>
                </a:solidFill>
                <a:latin typeface="微軟正黑體" panose="020B0604030504040204" pitchFamily="34" charset="-120"/>
                <a:ea typeface="微軟正黑體" panose="020B0604030504040204" pitchFamily="34" charset="-120"/>
              </a:endParaRPr>
            </a:p>
            <a:p>
              <a:pPr marL="568325" indent="0">
                <a:buFont typeface="Arial" pitchFamily="34" charset="0"/>
                <a:buNone/>
              </a:pPr>
              <a:r>
                <a:rPr lang="zh" sz="2800" b="1" i="0" cap="all" dirty="0" smtClean="0">
                  <a:solidFill>
                    <a:srgbClr val="FFFFFF"/>
                  </a:solidFill>
                  <a:latin typeface="微軟正黑體" panose="020B0604030504040204" pitchFamily="34" charset="-120"/>
                  <a:ea typeface="微軟正黑體" panose="020B0604030504040204" pitchFamily="34" charset="-120"/>
                </a:rPr>
                <a:t>接觸您的推薦顧客</a:t>
              </a:r>
            </a:p>
          </p:txBody>
        </p:sp>
        <p:sp>
          <p:nvSpPr>
            <p:cNvPr id="6" name="Right Triangle 5"/>
            <p:cNvSpPr/>
            <p:nvPr/>
          </p:nvSpPr>
          <p:spPr>
            <a:xfrm flipV="1">
              <a:off x="3124200" y="3144473"/>
              <a:ext cx="457200" cy="951277"/>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400" cap="all" dirty="0">
                <a:solidFill>
                  <a:prstClr val="white"/>
                </a:solidFill>
                <a:latin typeface="微軟正黑體" panose="020B0604030504040204" pitchFamily="34" charset="-120"/>
                <a:ea typeface="微軟正黑體" panose="020B0604030504040204" pitchFamily="34" charset="-120"/>
              </a:endParaRPr>
            </a:p>
          </p:txBody>
        </p:sp>
      </p:grpSp>
      <p:sp>
        <p:nvSpPr>
          <p:cNvPr id="7" name="Rectangle 3"/>
          <p:cNvSpPr txBox="1">
            <a:spLocks noChangeArrowheads="1"/>
          </p:cNvSpPr>
          <p:nvPr/>
        </p:nvSpPr>
        <p:spPr>
          <a:xfrm>
            <a:off x="685800" y="346148"/>
            <a:ext cx="3352800" cy="4598517"/>
          </a:xfrm>
          <a:prstGeom prst="rect">
            <a:avLst/>
          </a:prstGeom>
        </p:spPr>
        <p:txBody>
          <a:bodyPr/>
          <a:lstStyle>
            <a:lvl1pPr marL="0" marR="0" indent="0" algn="l" rtl="0" eaLnBrk="1" latinLnBrk="0" hangingPunct="1">
              <a:spcBef>
                <a:spcPct val="20000"/>
              </a:spcBef>
              <a:buFontTx/>
              <a:buNone/>
              <a:defRPr sz="1100">
                <a:solidFill>
                  <a:schemeClr val="tx1"/>
                </a:solidFill>
                <a:latin typeface="+mn-lt"/>
                <a:ea typeface="+mn-ea"/>
                <a:cs typeface="+mn-cs"/>
              </a:defRPr>
            </a:lvl1pPr>
            <a:lvl2pPr marL="742950" indent="-285750" algn="l" rtl="0" eaLnBrk="1" latinLnBrk="0" hangingPunct="1">
              <a:spcBef>
                <a:spcPct val="20000"/>
              </a:spcBef>
              <a:buFontTx/>
              <a:buNone/>
              <a:defRPr sz="1100">
                <a:solidFill>
                  <a:schemeClr val="tx1"/>
                </a:solidFill>
                <a:latin typeface="+mn-lt"/>
                <a:ea typeface="+mn-ea"/>
                <a:cs typeface="+mn-cs"/>
              </a:defRPr>
            </a:lvl2pPr>
            <a:lvl3pPr marL="1143000" indent="-228600" algn="l" rtl="0" eaLnBrk="1" latinLnBrk="0" hangingPunct="1">
              <a:spcBef>
                <a:spcPct val="20000"/>
              </a:spcBef>
              <a:buFontTx/>
              <a:buNone/>
              <a:defRPr sz="1100">
                <a:solidFill>
                  <a:schemeClr val="tx1"/>
                </a:solidFill>
                <a:latin typeface="+mn-lt"/>
                <a:ea typeface="+mn-ea"/>
                <a:cs typeface="+mn-cs"/>
              </a:defRPr>
            </a:lvl3pPr>
            <a:lvl4pPr marL="1600200" indent="-228600" algn="l" rtl="0" eaLnBrk="1" latinLnBrk="0" hangingPunct="1">
              <a:spcBef>
                <a:spcPct val="20000"/>
              </a:spcBef>
              <a:buFontTx/>
              <a:buNone/>
              <a:defRPr sz="1100">
                <a:solidFill>
                  <a:schemeClr val="tx1"/>
                </a:solidFill>
                <a:latin typeface="+mn-lt"/>
                <a:ea typeface="+mn-ea"/>
                <a:cs typeface="+mn-cs"/>
              </a:defRPr>
            </a:lvl4pPr>
            <a:lvl5pPr marL="2057400" indent="-228600" algn="l" rtl="0" eaLnBrk="1" latinLnBrk="0" hangingPunct="1">
              <a:spcBef>
                <a:spcPct val="20000"/>
              </a:spcBef>
              <a:buFontTx/>
              <a:buNone/>
              <a:defRPr sz="1100">
                <a:solidFill>
                  <a:schemeClr val="tx1"/>
                </a:solidFill>
                <a:latin typeface="+mn-lt"/>
                <a:ea typeface="+mn-ea"/>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pPr defTabSz="914400"/>
            <a:r>
              <a:rPr lang="zh" sz="1600" b="1" i="0" cap="all" dirty="0" smtClean="0">
                <a:solidFill>
                  <a:srgbClr val="FFFFFF"/>
                </a:solidFill>
                <a:latin typeface="微軟正黑體" panose="020B0604030504040204" pitchFamily="34" charset="-120"/>
                <a:ea typeface="微軟正黑體" panose="020B0604030504040204" pitchFamily="34" charset="-120"/>
              </a:rPr>
              <a:t>當您和這些透過推薦而來的人接觸時，向對方自我介紹並說明推薦的原由。</a:t>
            </a:r>
            <a:r>
              <a:rPr lang="en" sz="1600" b="1" dirty="0" smtClean="0">
                <a:latin typeface="微軟正黑體" panose="020B0604030504040204" pitchFamily="34" charset="-120"/>
                <a:ea typeface="微軟正黑體" panose="020B0604030504040204" pitchFamily="34" charset="-120"/>
              </a:rPr>
              <a:t/>
            </a:r>
            <a:br>
              <a:rPr lang="en" sz="1600" b="1" dirty="0" smtClean="0">
                <a:latin typeface="微軟正黑體" panose="020B0604030504040204" pitchFamily="34" charset="-120"/>
                <a:ea typeface="微軟正黑體" panose="020B0604030504040204" pitchFamily="34" charset="-120"/>
              </a:rPr>
            </a:br>
            <a:endParaRPr lang="en" sz="1600" b="1" dirty="0" smtClean="0">
              <a:latin typeface="微軟正黑體" panose="020B0604030504040204" pitchFamily="34" charset="-120"/>
              <a:ea typeface="微軟正黑體" panose="020B0604030504040204" pitchFamily="34" charset="-120"/>
            </a:endParaRPr>
          </a:p>
          <a:p>
            <a:pPr marL="457200" lvl="1" indent="0" defTabSz="914400"/>
            <a:r>
              <a:rPr lang="zh" sz="1600" b="1" i="0" dirty="0" smtClean="0">
                <a:solidFill>
                  <a:srgbClr val="FFFFFF"/>
                </a:solidFill>
                <a:latin typeface="微軟正黑體" panose="020B0604030504040204" pitchFamily="34" charset="-120"/>
                <a:ea typeface="微軟正黑體" panose="020B0604030504040204" pitchFamily="34" charset="-120"/>
              </a:rPr>
              <a:t>說明：「Lisa，您好。Frank也許有提過我會和您聯絡，我不確定。不過Frank和我上次聊天時談到，我可能可以提供您的事業一些協助。」</a:t>
            </a:r>
            <a:r>
              <a:rPr lang="en" sz="1600" b="1" dirty="0" smtClean="0">
                <a:latin typeface="微軟正黑體" panose="020B0604030504040204" pitchFamily="34" charset="-120"/>
                <a:ea typeface="微軟正黑體" panose="020B0604030504040204" pitchFamily="34" charset="-120"/>
              </a:rPr>
              <a:t/>
            </a:r>
            <a:br>
              <a:rPr lang="en" sz="1600" b="1" dirty="0" smtClean="0">
                <a:latin typeface="微軟正黑體" panose="020B0604030504040204" pitchFamily="34" charset="-120"/>
                <a:ea typeface="微軟正黑體" panose="020B0604030504040204" pitchFamily="34" charset="-120"/>
              </a:rPr>
            </a:br>
            <a:endParaRPr lang="en" sz="1600" b="1" dirty="0" smtClean="0">
              <a:latin typeface="微軟正黑體" panose="020B0604030504040204" pitchFamily="34" charset="-120"/>
              <a:ea typeface="微軟正黑體" panose="020B0604030504040204" pitchFamily="34" charset="-120"/>
            </a:endParaRPr>
          </a:p>
          <a:p>
            <a:pPr defTabSz="914400"/>
            <a:r>
              <a:rPr lang="zh" sz="1600" b="1" i="0" dirty="0" smtClean="0">
                <a:solidFill>
                  <a:srgbClr val="FFFFFF"/>
                </a:solidFill>
                <a:latin typeface="微軟正黑體" panose="020B0604030504040204" pitchFamily="34" charset="-120"/>
                <a:ea typeface="微軟正黑體" panose="020B0604030504040204" pitchFamily="34" charset="-120"/>
              </a:rPr>
              <a:t>Lisa會問：「好，那您是做什麼的？」</a:t>
            </a:r>
            <a:r>
              <a:rPr lang="en" sz="1600" b="1" dirty="0" smtClean="0">
                <a:latin typeface="微軟正黑體" panose="020B0604030504040204" pitchFamily="34" charset="-120"/>
                <a:ea typeface="微軟正黑體" panose="020B0604030504040204" pitchFamily="34" charset="-120"/>
              </a:rPr>
              <a:t/>
            </a:r>
            <a:br>
              <a:rPr lang="en" sz="1600" b="1" dirty="0" smtClean="0">
                <a:latin typeface="微軟正黑體" panose="020B0604030504040204" pitchFamily="34" charset="-120"/>
                <a:ea typeface="微軟正黑體" panose="020B0604030504040204" pitchFamily="34" charset="-120"/>
              </a:rPr>
            </a:br>
            <a:endParaRPr lang="en" sz="1600" b="1" dirty="0" smtClean="0">
              <a:latin typeface="微軟正黑體" panose="020B0604030504040204" pitchFamily="34" charset="-120"/>
              <a:ea typeface="微軟正黑體" panose="020B0604030504040204" pitchFamily="34" charset="-120"/>
            </a:endParaRPr>
          </a:p>
          <a:p>
            <a:pPr defTabSz="914400"/>
            <a:r>
              <a:rPr lang="zh" sz="1600" b="1" i="0" cap="all" dirty="0" smtClean="0">
                <a:solidFill>
                  <a:srgbClr val="FFFFFF"/>
                </a:solidFill>
                <a:latin typeface="微軟正黑體" panose="020B0604030504040204" pitchFamily="34" charset="-120"/>
                <a:ea typeface="微軟正黑體" panose="020B0604030504040204" pitchFamily="34" charset="-120"/>
              </a:rPr>
              <a:t>您對「您是做什麼的」的回答</a:t>
            </a:r>
            <a:r>
              <a:rPr lang="en" sz="1600" b="1" dirty="0" smtClean="0">
                <a:latin typeface="微軟正黑體" panose="020B0604030504040204" pitchFamily="34" charset="-120"/>
                <a:ea typeface="微軟正黑體" panose="020B0604030504040204" pitchFamily="34" charset="-120"/>
              </a:rPr>
              <a:t/>
            </a:r>
            <a:br>
              <a:rPr lang="en" sz="1600" b="1" dirty="0" smtClean="0">
                <a:latin typeface="微軟正黑體" panose="020B0604030504040204" pitchFamily="34" charset="-120"/>
                <a:ea typeface="微軟正黑體" panose="020B0604030504040204" pitchFamily="34" charset="-120"/>
              </a:rPr>
            </a:br>
            <a:endParaRPr lang="en" sz="1600" b="1" dirty="0" smtClean="0">
              <a:latin typeface="微軟正黑體" panose="020B0604030504040204" pitchFamily="34" charset="-120"/>
              <a:ea typeface="微軟正黑體" panose="020B0604030504040204" pitchFamily="34" charset="-120"/>
            </a:endParaRPr>
          </a:p>
          <a:p>
            <a:pPr marL="285750" indent="-285750" defTabSz="914400">
              <a:buFont typeface="Arial"/>
              <a:buChar char="•"/>
            </a:pPr>
            <a:r>
              <a:rPr lang="zh" sz="1600" b="1" i="0" dirty="0" smtClean="0">
                <a:solidFill>
                  <a:srgbClr val="FFFFFF"/>
                </a:solidFill>
                <a:latin typeface="微軟正黑體" panose="020B0604030504040204" pitchFamily="34" charset="-120"/>
                <a:ea typeface="微軟正黑體" panose="020B0604030504040204" pitchFamily="34" charset="-120"/>
              </a:rPr>
              <a:t>答案是什麼？</a:t>
            </a:r>
          </a:p>
          <a:p>
            <a:pPr marL="285750" indent="-285750" defTabSz="914400">
              <a:buFont typeface="Arial"/>
              <a:buChar char="•"/>
            </a:pPr>
            <a:r>
              <a:rPr lang="zh" sz="1600" b="1" i="0" dirty="0" smtClean="0">
                <a:solidFill>
                  <a:srgbClr val="FFFFFF"/>
                </a:solidFill>
                <a:latin typeface="微軟正黑體" panose="020B0604030504040204" pitchFamily="34" charset="-120"/>
                <a:ea typeface="微軟正黑體" panose="020B0604030504040204" pitchFamily="34" charset="-120"/>
              </a:rPr>
              <a:t>您的答案是什麼，或者還有哪些可能？</a:t>
            </a:r>
          </a:p>
          <a:p>
            <a:pPr marL="457200" lvl="1" indent="0" defTabSz="914400"/>
            <a:endParaRPr lang="en-US" sz="1600" b="1" dirty="0">
              <a:solidFill>
                <a:prstClr val="white"/>
              </a:solidFill>
              <a:latin typeface="微軟正黑體" panose="020B0604030504040204" pitchFamily="34" charset="-120"/>
              <a:ea typeface="微軟正黑體" panose="020B0604030504040204" pitchFamily="34" charset="-120"/>
            </a:endParaRPr>
          </a:p>
          <a:p>
            <a:pPr marL="457200" lvl="1" indent="0" defTabSz="914400"/>
            <a:endParaRPr lang="en-US" sz="1600" b="1" dirty="0">
              <a:solidFill>
                <a:prstClr val="whit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079986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19342" y="296646"/>
            <a:ext cx="2698175" cy="523220"/>
          </a:xfrm>
          <a:prstGeom prst="rect">
            <a:avLst/>
          </a:prstGeom>
          <a:ln>
            <a:noFill/>
          </a:ln>
        </p:spPr>
        <p:txBody>
          <a:bodyPr wrap="non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 sz="2800" b="1" i="0" u="none" dirty="0" smtClean="0">
                <a:solidFill>
                  <a:srgbClr val="262626"/>
                </a:solidFill>
                <a:latin typeface="微軟正黑體" panose="020B0604030504040204" pitchFamily="34" charset="-120"/>
                <a:ea typeface="微軟正黑體" panose="020B0604030504040204" pitchFamily="34" charset="-120"/>
              </a:rPr>
              <a:t>強而有力的介紹</a:t>
            </a:r>
          </a:p>
        </p:txBody>
      </p:sp>
      <p:sp>
        <p:nvSpPr>
          <p:cNvPr id="4" name="Rectangle 3"/>
          <p:cNvSpPr/>
          <p:nvPr/>
        </p:nvSpPr>
        <p:spPr>
          <a:xfrm>
            <a:off x="1640541" y="879575"/>
            <a:ext cx="5862918" cy="738664"/>
          </a:xfrm>
          <a:prstGeom prst="rect">
            <a:avLst/>
          </a:prstGeom>
          <a:ln>
            <a:noFill/>
          </a:ln>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 sz="4200" b="1" i="0" u="none" dirty="0" smtClean="0">
                <a:solidFill>
                  <a:srgbClr val="00A9FC"/>
                </a:solidFill>
                <a:latin typeface="微軟正黑體" panose="020B0604030504040204" pitchFamily="34" charset="-120"/>
                <a:ea typeface="微軟正黑體" panose="020B0604030504040204" pitchFamily="34" charset="-120"/>
              </a:rPr>
              <a:t>您是做什麼的？</a:t>
            </a:r>
          </a:p>
        </p:txBody>
      </p:sp>
      <p:sp>
        <p:nvSpPr>
          <p:cNvPr id="5" name="Rectangle 4"/>
          <p:cNvSpPr/>
          <p:nvPr/>
        </p:nvSpPr>
        <p:spPr>
          <a:xfrm>
            <a:off x="1132284" y="3270303"/>
            <a:ext cx="6879431" cy="646331"/>
          </a:xfrm>
          <a:prstGeom prst="rect">
            <a:avLst/>
          </a:prstGeom>
          <a:ln>
            <a:noFill/>
          </a:ln>
        </p:spPr>
        <p:txBody>
          <a:bodyPr wrap="square">
            <a:spAutoFit/>
          </a:bodyPr>
          <a:lstStyle/>
          <a:p>
            <a:pPr marL="0" marR="0" lvl="0" indent="0" algn="ctr" defTabSz="684610" rtl="0" eaLnBrk="1" fontAlgn="auto" latinLnBrk="0" hangingPunct="1">
              <a:lnSpc>
                <a:spcPct val="100000"/>
              </a:lnSpc>
              <a:spcBef>
                <a:spcPts val="0"/>
              </a:spcBef>
              <a:spcAft>
                <a:spcPct val="0"/>
              </a:spcAft>
              <a:buClrTx/>
              <a:buSzTx/>
              <a:buFontTx/>
              <a:buNone/>
              <a:tabLst/>
              <a:defRPr/>
            </a:pPr>
            <a:r>
              <a:rPr lang="zh" b="1" u="none" dirty="0" smtClean="0">
                <a:solidFill>
                  <a:srgbClr val="262626"/>
                </a:solidFill>
                <a:latin typeface="微軟正黑體" panose="020B0604030504040204" pitchFamily="34" charset="-120"/>
                <a:ea typeface="微軟正黑體" panose="020B0604030504040204" pitchFamily="34" charset="-120"/>
              </a:rPr>
              <a:t>主修網路中心或網路中心專業人士：</a:t>
            </a:r>
          </a:p>
          <a:p>
            <a:pPr marL="0" marR="0" lvl="0" indent="0" algn="ctr" defTabSz="684610" rtl="0" eaLnBrk="1" fontAlgn="auto" latinLnBrk="0" hangingPunct="1">
              <a:lnSpc>
                <a:spcPct val="100000"/>
              </a:lnSpc>
              <a:spcBef>
                <a:spcPts val="0"/>
              </a:spcBef>
              <a:spcAft>
                <a:spcPct val="0"/>
              </a:spcAft>
              <a:buClrTx/>
              <a:buSzTx/>
              <a:buFontTx/>
              <a:buNone/>
              <a:tabLst/>
              <a:defRPr/>
            </a:pPr>
            <a:r>
              <a:rPr lang="zh" b="1" u="none" dirty="0" smtClean="0">
                <a:solidFill>
                  <a:srgbClr val="262626"/>
                </a:solidFill>
                <a:latin typeface="微軟正黑體" panose="020B0604030504040204" pitchFamily="34" charset="-120"/>
                <a:ea typeface="微軟正黑體" panose="020B0604030504040204" pitchFamily="34" charset="-120"/>
              </a:rPr>
              <a:t>我是行銷顧問，我幫助企業節省開支同時增加收入。</a:t>
            </a:r>
          </a:p>
        </p:txBody>
      </p:sp>
      <p:sp>
        <p:nvSpPr>
          <p:cNvPr id="6" name="Rectangle 5"/>
          <p:cNvSpPr/>
          <p:nvPr/>
        </p:nvSpPr>
        <p:spPr>
          <a:xfrm>
            <a:off x="1132284" y="2089056"/>
            <a:ext cx="6879431" cy="646331"/>
          </a:xfrm>
          <a:prstGeom prst="rect">
            <a:avLst/>
          </a:prstGeom>
          <a:ln>
            <a:noFill/>
          </a:ln>
        </p:spPr>
        <p:txBody>
          <a:bodyPr wrap="square">
            <a:spAutoFit/>
          </a:bodyPr>
          <a:lstStyle/>
          <a:p>
            <a:pPr lvl="0" algn="ctr" defTabSz="684610">
              <a:spcAft>
                <a:spcPct val="0"/>
              </a:spcAft>
              <a:defRPr/>
            </a:pPr>
            <a:r>
              <a:rPr lang="zh" b="1" u="none" dirty="0" smtClean="0">
                <a:solidFill>
                  <a:srgbClr val="262626"/>
                </a:solidFill>
                <a:latin typeface="微軟正黑體" panose="020B0604030504040204" pitchFamily="34" charset="-120"/>
                <a:ea typeface="微軟正黑體" panose="020B0604030504040204" pitchFamily="34" charset="-120"/>
              </a:rPr>
              <a:t>非主修網路中心：</a:t>
            </a:r>
            <a:r>
              <a:rPr lang="en" b="1" dirty="0" smtClean="0">
                <a:latin typeface="微軟正黑體" panose="020B0604030504040204" pitchFamily="34" charset="-120"/>
                <a:ea typeface="微軟正黑體" panose="020B0604030504040204" pitchFamily="34" charset="-120"/>
              </a:rPr>
              <a:t/>
            </a:r>
            <a:br>
              <a:rPr lang="en" b="1" dirty="0" smtClean="0">
                <a:latin typeface="微軟正黑體" panose="020B0604030504040204" pitchFamily="34" charset="-120"/>
                <a:ea typeface="微軟正黑體" panose="020B0604030504040204" pitchFamily="34" charset="-120"/>
              </a:rPr>
            </a:br>
            <a:r>
              <a:rPr lang="zh" b="1" u="none" dirty="0" smtClean="0">
                <a:solidFill>
                  <a:srgbClr val="262626"/>
                </a:solidFill>
                <a:latin typeface="微軟正黑體" panose="020B0604030504040204" pitchFamily="34" charset="-120"/>
                <a:ea typeface="微軟正黑體" panose="020B0604030504040204" pitchFamily="34" charset="-120"/>
              </a:rPr>
              <a:t>我</a:t>
            </a:r>
            <a:r>
              <a:rPr lang="zh" b="1" dirty="0" smtClean="0">
                <a:solidFill>
                  <a:srgbClr val="262626"/>
                </a:solidFill>
                <a:latin typeface="微軟正黑體" panose="020B0604030504040204" pitchFamily="34" charset="-120"/>
                <a:ea typeface="微軟正黑體" panose="020B0604030504040204" pitchFamily="34" charset="-120"/>
              </a:rPr>
              <a:t>和一間公司合作，幫助企業節省開支同時增加收入。</a:t>
            </a:r>
            <a:endParaRPr lang="zh" sz="2400" b="1" dirty="0" smtClean="0">
              <a:solidFill>
                <a:srgbClr val="262626"/>
              </a:solidFill>
              <a:latin typeface="微軟正黑體" panose="020B0604030504040204" pitchFamily="34" charset="-120"/>
              <a:ea typeface="微軟正黑體" panose="020B0604030504040204" pitchFamily="34" charset="-120"/>
            </a:endParaRPr>
          </a:p>
        </p:txBody>
      </p:sp>
      <p:sp>
        <p:nvSpPr>
          <p:cNvPr id="7" name="Rectangle 6"/>
          <p:cNvSpPr/>
          <p:nvPr/>
        </p:nvSpPr>
        <p:spPr>
          <a:xfrm>
            <a:off x="1128713" y="3164428"/>
            <a:ext cx="6879431" cy="323165"/>
          </a:xfrm>
          <a:prstGeom prst="rect">
            <a:avLst/>
          </a:prstGeom>
          <a:ln>
            <a:noFill/>
          </a:ln>
        </p:spPr>
        <p:txBody>
          <a:bodyPr wrap="square">
            <a:spAutoFit/>
          </a:bodyPr>
          <a:lstStyle/>
          <a:p>
            <a:pPr marL="0" marR="0" lvl="0" indent="0" algn="ctr" defTabSz="684610" rtl="0" eaLnBrk="1" fontAlgn="auto" latinLnBrk="0" hangingPunct="1">
              <a:lnSpc>
                <a:spcPct val="100000"/>
              </a:lnSpc>
              <a:spcBef>
                <a:spcPts val="0"/>
              </a:spcBef>
              <a:spcAft>
                <a:spcPct val="0"/>
              </a:spcAft>
              <a:buClrTx/>
              <a:buSzTx/>
              <a:buFontTx/>
              <a:buNone/>
              <a:tabLst/>
              <a:defRPr/>
            </a:pPr>
            <a:r>
              <a:rPr lang="zh" sz="1500" b="0" i="1" u="none" dirty="0" smtClean="0">
                <a:solidFill>
                  <a:srgbClr val="FFFFFF"/>
                </a:solidFill>
                <a:latin typeface="微軟正黑體" panose="020B0604030504040204" pitchFamily="34" charset="-120"/>
                <a:ea typeface="微軟正黑體" panose="020B0604030504040204" pitchFamily="34" charset="-120"/>
              </a:rPr>
              <a:t>或是</a:t>
            </a:r>
          </a:p>
        </p:txBody>
      </p:sp>
    </p:spTree>
    <p:extLst>
      <p:ext uri="{BB962C8B-B14F-4D97-AF65-F5344CB8AC3E}">
        <p14:creationId xmlns:p14="http://schemas.microsoft.com/office/powerpoint/2010/main" val="193881397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465"/>
            <a:ext cx="9144000" cy="5143500"/>
            <a:chOff x="0" y="-465"/>
            <a:chExt cx="9144000" cy="514350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465"/>
              <a:ext cx="5358203" cy="5143500"/>
            </a:xfrm>
            <a:prstGeom prst="rect">
              <a:avLst/>
            </a:prstGeom>
            <a:ln>
              <a:noFill/>
            </a:ln>
          </p:spPr>
        </p:pic>
        <p:pic>
          <p:nvPicPr>
            <p:cNvPr id="3" name="Picture 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H="1">
              <a:off x="5358203" y="-465"/>
              <a:ext cx="3785797" cy="5143500"/>
            </a:xfrm>
            <a:prstGeom prst="rect">
              <a:avLst/>
            </a:prstGeom>
            <a:ln>
              <a:noFill/>
            </a:ln>
          </p:spPr>
        </p:pic>
      </p:grpSp>
      <p:sp>
        <p:nvSpPr>
          <p:cNvPr id="5" name="Pentagon 4"/>
          <p:cNvSpPr/>
          <p:nvPr/>
        </p:nvSpPr>
        <p:spPr>
          <a:xfrm flipH="1">
            <a:off x="4663068" y="1200150"/>
            <a:ext cx="4495800" cy="609600"/>
          </a:xfrm>
          <a:prstGeom prst="homePlate">
            <a:avLst/>
          </a:prstGeom>
          <a:solidFill>
            <a:schemeClr val="tx1">
              <a:lumMod val="75000"/>
              <a:lumOff val="25000"/>
            </a:schemeClr>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zh" sz="1600" b="1" i="0" dirty="0" smtClean="0">
                <a:solidFill>
                  <a:srgbClr val="FFFFFF"/>
                </a:solidFill>
                <a:latin typeface="微軟正黑體" panose="020B0604030504040204" pitchFamily="34" charset="-120"/>
                <a:ea typeface="微軟正黑體" panose="020B0604030504040204" pitchFamily="34" charset="-120"/>
              </a:rPr>
              <a:t>「我協助企業有效利用網際網路，增加營收」</a:t>
            </a:r>
          </a:p>
        </p:txBody>
      </p:sp>
      <p:sp>
        <p:nvSpPr>
          <p:cNvPr id="6" name="Pentagon 5"/>
          <p:cNvSpPr/>
          <p:nvPr/>
        </p:nvSpPr>
        <p:spPr>
          <a:xfrm flipH="1">
            <a:off x="4655634" y="1962150"/>
            <a:ext cx="4495800" cy="609600"/>
          </a:xfrm>
          <a:prstGeom prst="homePlate">
            <a:avLst/>
          </a:prstGeom>
          <a:solidFill>
            <a:srgbClr val="00B0F0"/>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zh" sz="1600" b="1" i="0" dirty="0" smtClean="0">
                <a:solidFill>
                  <a:srgbClr val="FFFFFF"/>
                </a:solidFill>
                <a:latin typeface="微軟正黑體" panose="020B0604030504040204" pitchFamily="34" charset="-120"/>
                <a:ea typeface="微軟正黑體" panose="020B0604030504040204" pitchFamily="34" charset="-120"/>
              </a:rPr>
              <a:t>「我的公司與企業合作，讓企業透過網際網路，進行有效的行銷」</a:t>
            </a:r>
          </a:p>
        </p:txBody>
      </p:sp>
      <p:sp>
        <p:nvSpPr>
          <p:cNvPr id="7" name="Pentagon 6"/>
          <p:cNvSpPr/>
          <p:nvPr/>
        </p:nvSpPr>
        <p:spPr>
          <a:xfrm flipH="1">
            <a:off x="4655634" y="2724150"/>
            <a:ext cx="4495800" cy="609600"/>
          </a:xfrm>
          <a:prstGeom prst="homePlate">
            <a:avLst/>
          </a:prstGeom>
          <a:solidFill>
            <a:schemeClr val="tx1">
              <a:lumMod val="75000"/>
              <a:lumOff val="25000"/>
            </a:schemeClr>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zh" sz="1600" b="1" i="0" dirty="0" smtClean="0">
                <a:solidFill>
                  <a:srgbClr val="FFFFFF"/>
                </a:solidFill>
                <a:latin typeface="微軟正黑體" panose="020B0604030504040204" pitchFamily="34" charset="-120"/>
                <a:ea typeface="微軟正黑體" panose="020B0604030504040204" pitchFamily="34" charset="-120"/>
              </a:rPr>
              <a:t>「我協助企業有效利用網際網路，降低廣告費、節省支出」</a:t>
            </a:r>
          </a:p>
        </p:txBody>
      </p:sp>
      <p:sp>
        <p:nvSpPr>
          <p:cNvPr id="10" name="Pentagon 9"/>
          <p:cNvSpPr/>
          <p:nvPr/>
        </p:nvSpPr>
        <p:spPr>
          <a:xfrm flipH="1">
            <a:off x="4648200" y="3486150"/>
            <a:ext cx="4495800" cy="609600"/>
          </a:xfrm>
          <a:prstGeom prst="homePlate">
            <a:avLst/>
          </a:prstGeom>
          <a:solidFill>
            <a:srgbClr val="00B0F0"/>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zh" sz="1600" b="1" i="0" dirty="0" smtClean="0">
                <a:solidFill>
                  <a:srgbClr val="FFFFFF"/>
                </a:solidFill>
                <a:latin typeface="微軟正黑體" panose="020B0604030504040204" pitchFamily="34" charset="-120"/>
                <a:ea typeface="微軟正黑體" panose="020B0604030504040204" pitchFamily="34" charset="-120"/>
              </a:rPr>
              <a:t>「我的公司幫助企業有效利用網際網路，增加銷售、進入新市場，藉此發展與成長」</a:t>
            </a:r>
          </a:p>
        </p:txBody>
      </p:sp>
      <p:sp>
        <p:nvSpPr>
          <p:cNvPr id="11" name="Pentagon 10"/>
          <p:cNvSpPr/>
          <p:nvPr/>
        </p:nvSpPr>
        <p:spPr>
          <a:xfrm flipH="1">
            <a:off x="4648200" y="4248150"/>
            <a:ext cx="4495800" cy="609600"/>
          </a:xfrm>
          <a:prstGeom prst="homePlate">
            <a:avLst/>
          </a:prstGeom>
          <a:solidFill>
            <a:schemeClr val="tx1">
              <a:lumMod val="75000"/>
              <a:lumOff val="25000"/>
            </a:schemeClr>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tabLst>
                <a:tab pos="457200" algn="l"/>
              </a:tabLst>
            </a:pPr>
            <a:r>
              <a:rPr lang="zh" sz="1600" b="1" i="0" dirty="0" smtClean="0">
                <a:solidFill>
                  <a:srgbClr val="FFFFFF"/>
                </a:solidFill>
                <a:latin typeface="微軟正黑體" panose="020B0604030504040204" pitchFamily="34" charset="-120"/>
                <a:ea typeface="微軟正黑體" panose="020B0604030504040204" pitchFamily="34" charset="-120"/>
              </a:rPr>
              <a:t>答案無限。還有哪些可能的答案？</a:t>
            </a:r>
          </a:p>
        </p:txBody>
      </p:sp>
      <p:sp>
        <p:nvSpPr>
          <p:cNvPr id="12" name="Rectangle 11"/>
          <p:cNvSpPr/>
          <p:nvPr/>
        </p:nvSpPr>
        <p:spPr>
          <a:xfrm>
            <a:off x="5382344" y="462977"/>
            <a:ext cx="3057247" cy="584775"/>
          </a:xfrm>
          <a:prstGeom prst="rect">
            <a:avLst/>
          </a:prstGeom>
        </p:spPr>
        <p:txBody>
          <a:bodyPr wrap="none">
            <a:spAutoFit/>
          </a:bodyPr>
          <a:lstStyle/>
          <a:p>
            <a:pPr defTabSz="914400"/>
            <a:r>
              <a:rPr lang="zh" sz="3200" b="1" i="0" cap="all" dirty="0" smtClean="0">
                <a:solidFill>
                  <a:srgbClr val="00B0F0"/>
                </a:solidFill>
                <a:latin typeface="微軟正黑體" panose="020B0604030504040204" pitchFamily="34" charset="-120"/>
                <a:ea typeface="微軟正黑體" panose="020B0604030504040204" pitchFamily="34" charset="-120"/>
              </a:rPr>
              <a:t>您是做什麼的？</a:t>
            </a:r>
          </a:p>
        </p:txBody>
      </p:sp>
    </p:spTree>
    <p:extLst>
      <p:ext uri="{BB962C8B-B14F-4D97-AF65-F5344CB8AC3E}">
        <p14:creationId xmlns:p14="http://schemas.microsoft.com/office/powerpoint/2010/main" val="1950730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465"/>
            <a:ext cx="9144000" cy="5143500"/>
            <a:chOff x="0" y="-465"/>
            <a:chExt cx="9144000" cy="514350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465"/>
              <a:ext cx="5358203" cy="5143500"/>
            </a:xfrm>
            <a:prstGeom prst="rect">
              <a:avLst/>
            </a:prstGeom>
            <a:ln>
              <a:noFill/>
            </a:ln>
          </p:spPr>
        </p:pic>
        <p:pic>
          <p:nvPicPr>
            <p:cNvPr id="3" name="Picture 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H="1">
              <a:off x="5358203" y="-465"/>
              <a:ext cx="3785797" cy="5143500"/>
            </a:xfrm>
            <a:prstGeom prst="rect">
              <a:avLst/>
            </a:prstGeom>
            <a:ln>
              <a:noFill/>
            </a:ln>
          </p:spPr>
        </p:pic>
      </p:grpSp>
      <p:sp>
        <p:nvSpPr>
          <p:cNvPr id="5" name="Pentagon 4"/>
          <p:cNvSpPr/>
          <p:nvPr/>
        </p:nvSpPr>
        <p:spPr>
          <a:xfrm flipH="1">
            <a:off x="4648200" y="1276351"/>
            <a:ext cx="4510668" cy="1604624"/>
          </a:xfrm>
          <a:prstGeom prst="homePlate">
            <a:avLst>
              <a:gd name="adj" fmla="val 23763"/>
            </a:avLst>
          </a:prstGeom>
          <a:solidFill>
            <a:schemeClr val="tx1">
              <a:lumMod val="75000"/>
              <a:lumOff val="25000"/>
            </a:schemeClr>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defTabSz="914400"/>
            <a:r>
              <a:rPr lang="zh" sz="1600" b="1" dirty="0" smtClean="0">
                <a:solidFill>
                  <a:srgbClr val="FFFFFF"/>
                </a:solidFill>
                <a:latin typeface="微軟正黑體" panose="020B0604030504040204" pitchFamily="34" charset="-120"/>
                <a:ea typeface="微軟正黑體" panose="020B0604030504040204" pitchFamily="34" charset="-120"/>
              </a:rPr>
              <a:t>「Lisa，我們公司協助企業有效利用網路，增加營業額。Frank跟我提到，您有類似的計畫。您有什麼具體構想嗎？」</a:t>
            </a:r>
          </a:p>
        </p:txBody>
      </p:sp>
      <p:sp>
        <p:nvSpPr>
          <p:cNvPr id="12" name="Rectangle 11"/>
          <p:cNvSpPr/>
          <p:nvPr/>
        </p:nvSpPr>
        <p:spPr>
          <a:xfrm>
            <a:off x="5212883" y="463038"/>
            <a:ext cx="3523722" cy="584775"/>
          </a:xfrm>
          <a:prstGeom prst="rect">
            <a:avLst/>
          </a:prstGeom>
        </p:spPr>
        <p:txBody>
          <a:bodyPr wrap="none">
            <a:spAutoFit/>
          </a:bodyPr>
          <a:lstStyle/>
          <a:p>
            <a:pPr defTabSz="914400"/>
            <a:r>
              <a:rPr lang="zh" sz="3200" b="1" i="0" cap="all" dirty="0" smtClean="0">
                <a:solidFill>
                  <a:srgbClr val="00B0F0"/>
                </a:solidFill>
                <a:latin typeface="微軟正黑體" panose="020B0604030504040204" pitchFamily="34" charset="-120"/>
                <a:ea typeface="微軟正黑體" panose="020B0604030504040204" pitchFamily="34" charset="-120"/>
              </a:rPr>
              <a:t>繼續用LISA的例子</a:t>
            </a:r>
          </a:p>
        </p:txBody>
      </p:sp>
      <p:sp>
        <p:nvSpPr>
          <p:cNvPr id="13" name="Pentagon 12"/>
          <p:cNvSpPr/>
          <p:nvPr/>
        </p:nvSpPr>
        <p:spPr>
          <a:xfrm flipH="1">
            <a:off x="4663068" y="2991953"/>
            <a:ext cx="4495800" cy="609600"/>
          </a:xfrm>
          <a:prstGeom prst="homePlate">
            <a:avLst/>
          </a:prstGeom>
          <a:solidFill>
            <a:srgbClr val="00B0F0"/>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zh" sz="1600" b="1" dirty="0" smtClean="0">
                <a:solidFill>
                  <a:srgbClr val="FFFFFF"/>
                </a:solidFill>
                <a:latin typeface="微軟正黑體" panose="020B0604030504040204" pitchFamily="34" charset="-120"/>
                <a:ea typeface="微軟正黑體" panose="020B0604030504040204" pitchFamily="34" charset="-120"/>
              </a:rPr>
              <a:t>重點在於用提出開放式問題作結尾</a:t>
            </a:r>
          </a:p>
        </p:txBody>
      </p:sp>
      <p:sp>
        <p:nvSpPr>
          <p:cNvPr id="14" name="Pentagon 13"/>
          <p:cNvSpPr/>
          <p:nvPr/>
        </p:nvSpPr>
        <p:spPr>
          <a:xfrm flipH="1">
            <a:off x="4663068" y="3722651"/>
            <a:ext cx="4495800" cy="609600"/>
          </a:xfrm>
          <a:prstGeom prst="homePlate">
            <a:avLst/>
          </a:prstGeom>
          <a:solidFill>
            <a:schemeClr val="tx1">
              <a:lumMod val="75000"/>
              <a:lumOff val="25000"/>
            </a:schemeClr>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zh" sz="1600" b="1" dirty="0" smtClean="0">
                <a:solidFill>
                  <a:srgbClr val="FFFFFF"/>
                </a:solidFill>
                <a:latin typeface="微軟正黑體" panose="020B0604030504040204" pitchFamily="34" charset="-120"/>
                <a:ea typeface="微軟正黑體" panose="020B0604030504040204" pitchFamily="34" charset="-120"/>
              </a:rPr>
              <a:t>可以試著問15分鐘諮詢裡的題目</a:t>
            </a:r>
          </a:p>
        </p:txBody>
      </p:sp>
      <p:sp>
        <p:nvSpPr>
          <p:cNvPr id="15" name="Pentagon 14"/>
          <p:cNvSpPr/>
          <p:nvPr/>
        </p:nvSpPr>
        <p:spPr>
          <a:xfrm flipH="1">
            <a:off x="4648200" y="4410666"/>
            <a:ext cx="4495800" cy="609600"/>
          </a:xfrm>
          <a:prstGeom prst="homePlate">
            <a:avLst/>
          </a:prstGeom>
          <a:solidFill>
            <a:srgbClr val="00B0F0"/>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zh" sz="1600" b="1" dirty="0" smtClean="0">
                <a:solidFill>
                  <a:srgbClr val="FFFFFF"/>
                </a:solidFill>
                <a:latin typeface="微軟正黑體" panose="020B0604030504040204" pitchFamily="34" charset="-120"/>
                <a:ea typeface="微軟正黑體" panose="020B0604030504040204" pitchFamily="34" charset="-120"/>
              </a:rPr>
              <a:t>在得到足夠的資訊以後，預約會談</a:t>
            </a:r>
          </a:p>
        </p:txBody>
      </p:sp>
    </p:spTree>
    <p:extLst>
      <p:ext uri="{BB962C8B-B14F-4D97-AF65-F5344CB8AC3E}">
        <p14:creationId xmlns:p14="http://schemas.microsoft.com/office/powerpoint/2010/main" val="1131028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Content Placeholder 2"/>
          <p:cNvSpPr txBox="1">
            <a:spLocks/>
          </p:cNvSpPr>
          <p:nvPr/>
        </p:nvSpPr>
        <p:spPr>
          <a:xfrm>
            <a:off x="0" y="1119468"/>
            <a:ext cx="9144000" cy="104775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zh" sz="5400" b="1" i="0" cap="all" dirty="0" smtClean="0">
                <a:solidFill>
                  <a:srgbClr val="FFFFFF"/>
                </a:solidFill>
                <a:latin typeface="微軟正黑體" panose="020B0604030504040204" pitchFamily="34" charset="-120"/>
                <a:ea typeface="微軟正黑體" panose="020B0604030504040204" pitchFamily="34" charset="-120"/>
              </a:rPr>
              <a:t>推薦</a:t>
            </a:r>
            <a:r>
              <a:rPr lang="zh-TW" altLang="en-US" sz="5400" b="1" i="0" cap="all" dirty="0" smtClean="0">
                <a:solidFill>
                  <a:srgbClr val="FFFFFF"/>
                </a:solidFill>
                <a:latin typeface="微軟正黑體" panose="020B0604030504040204" pitchFamily="34" charset="-120"/>
                <a:ea typeface="微軟正黑體" panose="020B0604030504040204" pitchFamily="34" charset="-120"/>
              </a:rPr>
              <a:t>獎勵</a:t>
            </a:r>
            <a:r>
              <a:rPr lang="zh" sz="5400" b="1" i="0" cap="all" dirty="0" smtClean="0">
                <a:solidFill>
                  <a:srgbClr val="FFFFFF"/>
                </a:solidFill>
                <a:latin typeface="微軟正黑體" panose="020B0604030504040204" pitchFamily="34" charset="-120"/>
                <a:ea typeface="微軟正黑體" panose="020B0604030504040204" pitchFamily="34" charset="-120"/>
              </a:rPr>
              <a:t> </a:t>
            </a:r>
          </a:p>
        </p:txBody>
      </p:sp>
      <p:sp>
        <p:nvSpPr>
          <p:cNvPr id="3" name="Rectangle 2"/>
          <p:cNvSpPr/>
          <p:nvPr/>
        </p:nvSpPr>
        <p:spPr>
          <a:xfrm>
            <a:off x="0" y="2167218"/>
            <a:ext cx="9144000" cy="1661993"/>
          </a:xfrm>
          <a:prstGeom prst="rect">
            <a:avLst/>
          </a:prstGeom>
          <a:solidFill>
            <a:schemeClr val="tx1">
              <a:lumMod val="85000"/>
              <a:lumOff val="15000"/>
            </a:schemeClr>
          </a:solidFill>
        </p:spPr>
        <p:txBody>
          <a:bodyPr wrap="square">
            <a:spAutoFit/>
          </a:bodyPr>
          <a:lstStyle/>
          <a:p>
            <a:pPr algn="ctr" defTabSz="914400">
              <a:spcAft>
                <a:spcPts val="1200"/>
              </a:spcAft>
            </a:pPr>
            <a:endParaRPr lang="en-US" dirty="0" smtClean="0">
              <a:solidFill>
                <a:prstClr val="white"/>
              </a:solidFill>
              <a:latin typeface="微軟正黑體" panose="020B0604030504040204" pitchFamily="34" charset="-120"/>
              <a:ea typeface="微軟正黑體" panose="020B0604030504040204" pitchFamily="34" charset="-120"/>
              <a:cs typeface="Verdana" pitchFamily="34" charset="0"/>
            </a:endParaRPr>
          </a:p>
          <a:p>
            <a:pPr algn="ctr" defTabSz="914400">
              <a:spcAft>
                <a:spcPts val="1200"/>
              </a:spcAft>
            </a:pPr>
            <a:r>
              <a:rPr lang="zh" b="1" i="0" dirty="0" smtClean="0">
                <a:solidFill>
                  <a:srgbClr val="FFFFFF"/>
                </a:solidFill>
                <a:latin typeface="微軟正黑體" panose="020B0604030504040204" pitchFamily="34" charset="-120"/>
                <a:ea typeface="微軟正黑體" panose="020B0604030504040204" pitchFamily="34" charset="-120"/>
              </a:rPr>
              <a:t>讓您的朋友、親戚、同事、或是客戶因為幫您推薦顧客，而得到獎勵，有時是很有用的！</a:t>
            </a:r>
          </a:p>
          <a:p>
            <a:pPr algn="ctr" defTabSz="914400">
              <a:spcAft>
                <a:spcPts val="1200"/>
              </a:spcAft>
            </a:pPr>
            <a:r>
              <a:rPr lang="zh" b="1" i="0" dirty="0" smtClean="0">
                <a:solidFill>
                  <a:srgbClr val="FFFFFF"/>
                </a:solidFill>
                <a:latin typeface="微軟正黑體" panose="020B0604030504040204" pitchFamily="34" charset="-120"/>
                <a:ea typeface="微軟正黑體" panose="020B0604030504040204" pitchFamily="34" charset="-120"/>
              </a:rPr>
              <a:t>可以在推薦顧客成功時，提供獎勵！</a:t>
            </a:r>
          </a:p>
          <a:p>
            <a:pPr algn="ctr" defTabSz="914400">
              <a:spcAft>
                <a:spcPts val="1200"/>
              </a:spcAft>
            </a:pPr>
            <a:endParaRPr lang="en-US" dirty="0">
              <a:solidFill>
                <a:prstClr val="white"/>
              </a:solidFill>
              <a:latin typeface="微軟正黑體" panose="020B0604030504040204" pitchFamily="34" charset="-120"/>
              <a:ea typeface="微軟正黑體" panose="020B0604030504040204" pitchFamily="34" charset="-120"/>
              <a:cs typeface="Verdana" pitchFamily="34" charset="0"/>
            </a:endParaRPr>
          </a:p>
        </p:txBody>
      </p:sp>
    </p:spTree>
    <p:extLst>
      <p:ext uri="{BB962C8B-B14F-4D97-AF65-F5344CB8AC3E}">
        <p14:creationId xmlns:p14="http://schemas.microsoft.com/office/powerpoint/2010/main" val="1263216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7" name="Group 6"/>
          <p:cNvGrpSpPr/>
          <p:nvPr/>
        </p:nvGrpSpPr>
        <p:grpSpPr>
          <a:xfrm>
            <a:off x="0" y="0"/>
            <a:ext cx="9144000" cy="5143500"/>
            <a:chOff x="0" y="0"/>
            <a:chExt cx="9144000" cy="5143500"/>
          </a:xfrm>
        </p:grpSpPr>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7715250" cy="5143500"/>
            </a:xfrm>
            <a:prstGeom prst="rect">
              <a:avLst/>
            </a:prstGeom>
          </p:spPr>
        </p:pic>
      </p:grpSp>
      <p:sp>
        <p:nvSpPr>
          <p:cNvPr id="4" name="Rectangle 3"/>
          <p:cNvSpPr/>
          <p:nvPr/>
        </p:nvSpPr>
        <p:spPr>
          <a:xfrm>
            <a:off x="4949371" y="451081"/>
            <a:ext cx="3875314" cy="9144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軟正黑體" panose="020B0604030504040204" pitchFamily="34" charset="-120"/>
              <a:ea typeface="微軟正黑體" panose="020B0604030504040204" pitchFamily="34" charset="-120"/>
            </a:endParaRPr>
          </a:p>
        </p:txBody>
      </p:sp>
      <p:sp>
        <p:nvSpPr>
          <p:cNvPr id="3" name="Rectangle 2"/>
          <p:cNvSpPr/>
          <p:nvPr/>
        </p:nvSpPr>
        <p:spPr>
          <a:xfrm>
            <a:off x="4949370" y="1591848"/>
            <a:ext cx="3875314" cy="4062651"/>
          </a:xfrm>
          <a:prstGeom prst="rect">
            <a:avLst/>
          </a:prstGeom>
        </p:spPr>
        <p:txBody>
          <a:bodyPr wrap="square">
            <a:spAutoFit/>
          </a:bodyPr>
          <a:lstStyle/>
          <a:p>
            <a:pPr algn="ctr" defTabSz="914400"/>
            <a:r>
              <a:rPr lang="zh" sz="2400" b="1" i="0" dirty="0" smtClean="0">
                <a:solidFill>
                  <a:srgbClr val="000000"/>
                </a:solidFill>
                <a:latin typeface="微軟正黑體" panose="020B0604030504040204" pitchFamily="34" charset="-120"/>
                <a:ea typeface="微軟正黑體" panose="020B0604030504040204" pitchFamily="34" charset="-120"/>
              </a:rPr>
              <a:t>決定新的目標</a:t>
            </a:r>
            <a:endParaRPr lang="en-US" altLang="zh" sz="2400" b="1" i="0" dirty="0" smtClean="0">
              <a:solidFill>
                <a:srgbClr val="000000"/>
              </a:solidFill>
              <a:latin typeface="微軟正黑體" panose="020B0604030504040204" pitchFamily="34" charset="-120"/>
              <a:ea typeface="微軟正黑體" panose="020B0604030504040204" pitchFamily="34" charset="-120"/>
            </a:endParaRPr>
          </a:p>
          <a:p>
            <a:pPr algn="ctr" defTabSz="914400"/>
            <a:endParaRPr lang="en-US" sz="2400" b="1" dirty="0">
              <a:solidFill>
                <a:prstClr val="black"/>
              </a:solidFill>
              <a:latin typeface="微軟正黑體" panose="020B0604030504040204" pitchFamily="34" charset="-120"/>
              <a:ea typeface="微軟正黑體" panose="020B0604030504040204" pitchFamily="34" charset="-120"/>
              <a:cs typeface="Arial Narrow"/>
            </a:endParaRPr>
          </a:p>
          <a:p>
            <a:pPr algn="ctr" defTabSz="914400"/>
            <a:r>
              <a:rPr lang="zh" sz="2400" b="1" i="0" dirty="0" smtClean="0">
                <a:solidFill>
                  <a:srgbClr val="000000"/>
                </a:solidFill>
                <a:latin typeface="微軟正黑體" panose="020B0604030504040204" pitchFamily="34" charset="-120"/>
                <a:ea typeface="微軟正黑體" panose="020B0604030504040204" pitchFamily="34" charset="-120"/>
              </a:rPr>
              <a:t>目標</a:t>
            </a:r>
            <a:r>
              <a:rPr lang="zh-TW" altLang="en-US" sz="2400" b="1" dirty="0" smtClean="0">
                <a:solidFill>
                  <a:srgbClr val="000000"/>
                </a:solidFill>
                <a:latin typeface="微軟正黑體" panose="020B0604030504040204" pitchFamily="34" charset="-120"/>
                <a:ea typeface="微軟正黑體" panose="020B0604030504040204" pitchFamily="34" charset="-120"/>
              </a:rPr>
              <a:t>是</a:t>
            </a:r>
            <a:r>
              <a:rPr lang="zh-TW" altLang="en-US" sz="2400" b="1" dirty="0">
                <a:solidFill>
                  <a:srgbClr val="000000"/>
                </a:solidFill>
                <a:latin typeface="微軟正黑體" panose="020B0604030504040204" pitchFamily="34" charset="-120"/>
                <a:ea typeface="微軟正黑體" panose="020B0604030504040204" pitchFamily="34" charset="-120"/>
              </a:rPr>
              <a:t>否</a:t>
            </a:r>
            <a:r>
              <a:rPr lang="zh" sz="2400" b="1" i="0" dirty="0" smtClean="0">
                <a:solidFill>
                  <a:srgbClr val="000000"/>
                </a:solidFill>
                <a:latin typeface="微軟正黑體" panose="020B0604030504040204" pitchFamily="34" charset="-120"/>
                <a:ea typeface="微軟正黑體" panose="020B0604030504040204" pitchFamily="34" charset="-120"/>
              </a:rPr>
              <a:t>改變 </a:t>
            </a:r>
          </a:p>
          <a:p>
            <a:pPr algn="ctr" defTabSz="914400"/>
            <a:endParaRPr lang="en-US" sz="2400" b="1" dirty="0">
              <a:solidFill>
                <a:prstClr val="black"/>
              </a:solidFill>
              <a:latin typeface="微軟正黑體" panose="020B0604030504040204" pitchFamily="34" charset="-120"/>
              <a:ea typeface="微軟正黑體" panose="020B0604030504040204" pitchFamily="34" charset="-120"/>
              <a:cs typeface="Arial Narrow"/>
            </a:endParaRPr>
          </a:p>
          <a:p>
            <a:pPr algn="ctr" defTabSz="914400"/>
            <a:r>
              <a:rPr lang="zh" sz="2400" b="1" i="0" dirty="0" smtClean="0">
                <a:solidFill>
                  <a:srgbClr val="000000"/>
                </a:solidFill>
                <a:latin typeface="微軟正黑體" panose="020B0604030504040204" pitchFamily="34" charset="-120"/>
                <a:ea typeface="微軟正黑體" panose="020B0604030504040204" pitchFamily="34" charset="-120"/>
              </a:rPr>
              <a:t>有些會延續下去</a:t>
            </a:r>
          </a:p>
          <a:p>
            <a:pPr algn="ctr" defTabSz="914400"/>
            <a:endParaRPr lang="en-US" sz="2400" b="1" dirty="0">
              <a:solidFill>
                <a:prstClr val="black"/>
              </a:solidFill>
              <a:latin typeface="微軟正黑體" panose="020B0604030504040204" pitchFamily="34" charset="-120"/>
              <a:ea typeface="微軟正黑體" panose="020B0604030504040204" pitchFamily="34" charset="-120"/>
              <a:cs typeface="Arial Narrow"/>
            </a:endParaRPr>
          </a:p>
          <a:p>
            <a:pPr algn="ctr" defTabSz="914400"/>
            <a:r>
              <a:rPr lang="zh" sz="2400" b="1" i="0" dirty="0" smtClean="0">
                <a:solidFill>
                  <a:srgbClr val="000000"/>
                </a:solidFill>
                <a:latin typeface="微軟正黑體" panose="020B0604030504040204" pitchFamily="34" charset="-120"/>
                <a:ea typeface="微軟正黑體" panose="020B0604030504040204" pitchFamily="34" charset="-120"/>
              </a:rPr>
              <a:t>有些會改變</a:t>
            </a:r>
          </a:p>
          <a:p>
            <a:pPr algn="ctr" defTabSz="914400"/>
            <a:endParaRPr lang="en-US" sz="2400" b="1" dirty="0">
              <a:solidFill>
                <a:prstClr val="black"/>
              </a:solidFill>
              <a:latin typeface="微軟正黑體" panose="020B0604030504040204" pitchFamily="34" charset="-120"/>
              <a:ea typeface="微軟正黑體" panose="020B0604030504040204" pitchFamily="34" charset="-120"/>
              <a:cs typeface="Arial Narrow"/>
            </a:endParaRPr>
          </a:p>
          <a:p>
            <a:pPr algn="ctr" defTabSz="914400"/>
            <a:endParaRPr lang="en-US" sz="2400" b="1" dirty="0">
              <a:solidFill>
                <a:prstClr val="black"/>
              </a:solidFill>
              <a:latin typeface="微軟正黑體" panose="020B0604030504040204" pitchFamily="34" charset="-120"/>
              <a:ea typeface="微軟正黑體" panose="020B0604030504040204" pitchFamily="34" charset="-120"/>
              <a:cs typeface="Arial Narrow"/>
            </a:endParaRPr>
          </a:p>
          <a:p>
            <a:pPr algn="ctr" defTabSz="914400"/>
            <a:r>
              <a:rPr lang="en-US" sz="2400" b="1" dirty="0">
                <a:solidFill>
                  <a:prstClr val="black"/>
                </a:solidFill>
                <a:latin typeface="微軟正黑體" panose="020B0604030504040204" pitchFamily="34" charset="-120"/>
                <a:ea typeface="微軟正黑體" panose="020B0604030504040204" pitchFamily="34" charset="-120"/>
                <a:cs typeface="Arial Narrow"/>
              </a:rPr>
              <a:t> </a:t>
            </a:r>
          </a:p>
          <a:p>
            <a:pPr defTabSz="914400"/>
            <a:endParaRPr lang="en-US" dirty="0">
              <a:solidFill>
                <a:prstClr val="black"/>
              </a:solidFill>
              <a:latin typeface="微軟正黑體" panose="020B0604030504040204" pitchFamily="34" charset="-120"/>
              <a:ea typeface="微軟正黑體" panose="020B0604030504040204" pitchFamily="34" charset="-120"/>
              <a:cs typeface="Arial Narrow"/>
            </a:endParaRPr>
          </a:p>
        </p:txBody>
      </p:sp>
      <p:sp>
        <p:nvSpPr>
          <p:cNvPr id="6" name="TextBox 5"/>
          <p:cNvSpPr txBox="1"/>
          <p:nvPr/>
        </p:nvSpPr>
        <p:spPr>
          <a:xfrm>
            <a:off x="5070454" y="615893"/>
            <a:ext cx="3633145" cy="584775"/>
          </a:xfrm>
          <a:prstGeom prst="rect">
            <a:avLst/>
          </a:prstGeom>
          <a:noFill/>
        </p:spPr>
        <p:txBody>
          <a:bodyPr wrap="square" rtlCol="0">
            <a:spAutoFit/>
          </a:bodyPr>
          <a:lstStyle/>
          <a:p>
            <a:pPr algn="ctr"/>
            <a:r>
              <a:rPr lang="zh" sz="3200" b="1" i="0" dirty="0" smtClean="0">
                <a:solidFill>
                  <a:srgbClr val="FFFFFF"/>
                </a:solidFill>
                <a:latin typeface="微軟正黑體" panose="020B0604030504040204" pitchFamily="34" charset="-120"/>
                <a:ea typeface="微軟正黑體" panose="020B0604030504040204" pitchFamily="34" charset="-120"/>
              </a:rPr>
              <a:t>季度目標設定</a:t>
            </a:r>
          </a:p>
        </p:txBody>
      </p:sp>
    </p:spTree>
    <p:extLst>
      <p:ext uri="{BB962C8B-B14F-4D97-AF65-F5344CB8AC3E}">
        <p14:creationId xmlns:p14="http://schemas.microsoft.com/office/powerpoint/2010/main" val="1192177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5" name="Pentagon 4"/>
          <p:cNvSpPr/>
          <p:nvPr/>
        </p:nvSpPr>
        <p:spPr>
          <a:xfrm flipH="1">
            <a:off x="5334000" y="361951"/>
            <a:ext cx="3824868" cy="749300"/>
          </a:xfrm>
          <a:prstGeom prst="homePlate">
            <a:avLst/>
          </a:prstGeom>
          <a:solidFill>
            <a:schemeClr val="tx1">
              <a:lumMod val="75000"/>
              <a:lumOff val="25000"/>
            </a:schemeClr>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spcAft>
                <a:spcPts val="1200"/>
              </a:spcAft>
            </a:pPr>
            <a:r>
              <a:rPr lang="zh" sz="1600" b="1" i="0" cap="all" dirty="0" smtClean="0">
                <a:solidFill>
                  <a:srgbClr val="FFFFFF"/>
                </a:solidFill>
                <a:latin typeface="微軟正黑體" panose="020B0604030504040204" pitchFamily="34" charset="-120"/>
                <a:ea typeface="微軟正黑體" panose="020B0604030504040204" pitchFamily="34" charset="-120"/>
              </a:rPr>
              <a:t>如果推薦顧客成功完成銷售，我就送給您</a:t>
            </a:r>
            <a:r>
              <a:rPr lang="zh" sz="1600" b="1" i="0" u="sng" cap="all" dirty="0" smtClean="0">
                <a:solidFill>
                  <a:srgbClr val="FFFFFF"/>
                </a:solidFill>
                <a:latin typeface="微軟正黑體" panose="020B0604030504040204" pitchFamily="34" charset="-120"/>
                <a:ea typeface="微軟正黑體" panose="020B0604030504040204" pitchFamily="34" charset="-120"/>
              </a:rPr>
              <a:t>SHOP.COM</a:t>
            </a:r>
            <a:r>
              <a:rPr lang="zh" sz="1600" b="1" i="0" cap="all" dirty="0" smtClean="0">
                <a:solidFill>
                  <a:srgbClr val="FFFFFF"/>
                </a:solidFill>
                <a:latin typeface="微軟正黑體" panose="020B0604030504040204" pitchFamily="34" charset="-120"/>
                <a:ea typeface="微軟正黑體" panose="020B0604030504040204" pitchFamily="34" charset="-120"/>
              </a:rPr>
              <a:t>的禮品卡</a:t>
            </a:r>
          </a:p>
        </p:txBody>
      </p:sp>
      <p:sp>
        <p:nvSpPr>
          <p:cNvPr id="6" name="Pentagon 5"/>
          <p:cNvSpPr/>
          <p:nvPr/>
        </p:nvSpPr>
        <p:spPr>
          <a:xfrm>
            <a:off x="5112834" y="1298575"/>
            <a:ext cx="3824868" cy="749300"/>
          </a:xfrm>
          <a:prstGeom prst="homePlate">
            <a:avLst/>
          </a:prstGeom>
          <a:solidFill>
            <a:schemeClr val="bg1">
              <a:lumMod val="85000"/>
            </a:schemeClr>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spcAft>
                <a:spcPts val="1200"/>
              </a:spcAft>
            </a:pPr>
            <a:r>
              <a:rPr lang="zh" sz="1600" b="1" i="0" cap="all" dirty="0" smtClean="0">
                <a:solidFill>
                  <a:srgbClr val="262626"/>
                </a:solidFill>
                <a:latin typeface="微軟正黑體" panose="020B0604030504040204" pitchFamily="34" charset="-120"/>
                <a:ea typeface="微軟正黑體" panose="020B0604030504040204" pitchFamily="34" charset="-120"/>
              </a:rPr>
              <a:t>如果推薦顧客成功，完成銷售，我就提供現金</a:t>
            </a:r>
          </a:p>
        </p:txBody>
      </p:sp>
      <p:sp>
        <p:nvSpPr>
          <p:cNvPr id="7" name="Pentagon 6"/>
          <p:cNvSpPr/>
          <p:nvPr/>
        </p:nvSpPr>
        <p:spPr>
          <a:xfrm flipH="1">
            <a:off x="5326566" y="2235202"/>
            <a:ext cx="3824868" cy="749300"/>
          </a:xfrm>
          <a:prstGeom prst="homePlate">
            <a:avLst/>
          </a:prstGeom>
          <a:solidFill>
            <a:schemeClr val="tx1">
              <a:lumMod val="75000"/>
              <a:lumOff val="25000"/>
            </a:schemeClr>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zh" sz="1600" b="1" i="0" cap="all" dirty="0" smtClean="0">
                <a:solidFill>
                  <a:srgbClr val="FFFFFF"/>
                </a:solidFill>
                <a:latin typeface="微軟正黑體" panose="020B0604030504040204" pitchFamily="34" charset="-120"/>
                <a:ea typeface="微軟正黑體" panose="020B0604030504040204" pitchFamily="34" charset="-120"/>
              </a:rPr>
              <a:t>如果推薦顧客成功完成銷售，我就送給您最喜歡的夥伴商店禮品卡！</a:t>
            </a:r>
          </a:p>
        </p:txBody>
      </p:sp>
      <p:sp>
        <p:nvSpPr>
          <p:cNvPr id="8" name="Pentagon 7"/>
          <p:cNvSpPr/>
          <p:nvPr/>
        </p:nvSpPr>
        <p:spPr>
          <a:xfrm>
            <a:off x="5105400" y="3171826"/>
            <a:ext cx="3824868" cy="749300"/>
          </a:xfrm>
          <a:prstGeom prst="homePlate">
            <a:avLst/>
          </a:prstGeom>
          <a:solidFill>
            <a:schemeClr val="bg1">
              <a:lumMod val="85000"/>
            </a:schemeClr>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zh" sz="1600" b="1" i="0" cap="all" dirty="0" smtClean="0">
                <a:solidFill>
                  <a:srgbClr val="262626"/>
                </a:solidFill>
                <a:latin typeface="微軟正黑體" panose="020B0604030504040204" pitchFamily="34" charset="-120"/>
                <a:ea typeface="微軟正黑體" panose="020B0604030504040204" pitchFamily="34" charset="-120"/>
              </a:rPr>
              <a:t>如果推薦顧客成功完成銷售，我就送給您eGIFT電子禮物</a:t>
            </a:r>
          </a:p>
        </p:txBody>
      </p:sp>
      <p:sp>
        <p:nvSpPr>
          <p:cNvPr id="9" name="Pentagon 8"/>
          <p:cNvSpPr/>
          <p:nvPr/>
        </p:nvSpPr>
        <p:spPr>
          <a:xfrm flipH="1">
            <a:off x="5319132" y="4108450"/>
            <a:ext cx="3824868" cy="749300"/>
          </a:xfrm>
          <a:prstGeom prst="homePlate">
            <a:avLst/>
          </a:prstGeom>
          <a:solidFill>
            <a:schemeClr val="tx1">
              <a:lumMod val="75000"/>
              <a:lumOff val="25000"/>
            </a:schemeClr>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spcAft>
                <a:spcPts val="1200"/>
              </a:spcAft>
            </a:pPr>
            <a:r>
              <a:rPr lang="zh" sz="1600" b="1" i="0" cap="all" dirty="0" smtClean="0">
                <a:solidFill>
                  <a:srgbClr val="FFFFFF"/>
                </a:solidFill>
                <a:latin typeface="微軟正黑體" panose="020B0604030504040204" pitchFamily="34" charset="-120"/>
                <a:ea typeface="微軟正黑體" panose="020B0604030504040204" pitchFamily="34" charset="-120"/>
              </a:rPr>
              <a:t>您可以自由選擇您自己的推薦獎勵計畫！</a:t>
            </a:r>
          </a:p>
        </p:txBody>
      </p:sp>
      <p:grpSp>
        <p:nvGrpSpPr>
          <p:cNvPr id="10" name="Group 9"/>
          <p:cNvGrpSpPr/>
          <p:nvPr/>
        </p:nvGrpSpPr>
        <p:grpSpPr>
          <a:xfrm>
            <a:off x="0" y="0"/>
            <a:ext cx="5143500" cy="5143500"/>
            <a:chOff x="0" y="0"/>
            <a:chExt cx="5143500" cy="514350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5143500" cy="5143500"/>
            </a:xfrm>
            <a:prstGeom prst="rect">
              <a:avLst/>
            </a:prstGeom>
            <a:effectLst>
              <a:innerShdw blurRad="63500" dist="50800">
                <a:prstClr val="black">
                  <a:alpha val="50000"/>
                </a:prstClr>
              </a:innerShdw>
            </a:effectLst>
          </p:spPr>
        </p:pic>
        <p:sp>
          <p:nvSpPr>
            <p:cNvPr id="3" name="Rectangle 2"/>
            <p:cNvSpPr/>
            <p:nvPr/>
          </p:nvSpPr>
          <p:spPr>
            <a:xfrm>
              <a:off x="457200" y="2571750"/>
              <a:ext cx="25908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zh" sz="6000" b="1" i="0" dirty="0" smtClean="0">
                  <a:solidFill>
                    <a:srgbClr val="FFFFFF"/>
                  </a:solidFill>
                  <a:latin typeface="微軟正黑體" panose="020B0604030504040204" pitchFamily="34" charset="-120"/>
                  <a:ea typeface="微軟正黑體" panose="020B0604030504040204" pitchFamily="34" charset="-120"/>
                </a:rPr>
                <a:t>一些</a:t>
              </a:r>
            </a:p>
          </p:txBody>
        </p:sp>
        <p:sp>
          <p:nvSpPr>
            <p:cNvPr id="4" name="Rectangle 3"/>
            <p:cNvSpPr/>
            <p:nvPr/>
          </p:nvSpPr>
          <p:spPr>
            <a:xfrm>
              <a:off x="990600" y="3257550"/>
              <a:ext cx="22098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zh" sz="3200" b="1" i="0" dirty="0" smtClean="0">
                  <a:solidFill>
                    <a:srgbClr val="404040"/>
                  </a:solidFill>
                  <a:latin typeface="微軟正黑體" panose="020B0604030504040204" pitchFamily="34" charset="-120"/>
                  <a:ea typeface="微軟正黑體" panose="020B0604030504040204" pitchFamily="34" charset="-120"/>
                </a:rPr>
                <a:t>建議</a:t>
              </a:r>
            </a:p>
          </p:txBody>
        </p:sp>
      </p:grpSp>
    </p:spTree>
    <p:extLst>
      <p:ext uri="{BB962C8B-B14F-4D97-AF65-F5344CB8AC3E}">
        <p14:creationId xmlns:p14="http://schemas.microsoft.com/office/powerpoint/2010/main" val="943380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60967C"/>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l="9868" r="30925"/>
          <a:stretch/>
        </p:blipFill>
        <p:spPr>
          <a:xfrm>
            <a:off x="4572000" y="1394"/>
            <a:ext cx="4572000" cy="5143500"/>
          </a:xfrm>
          <a:prstGeom prst="rect">
            <a:avLst/>
          </a:prstGeom>
          <a:effectLst>
            <a:innerShdw blurRad="63500" dist="50800" dir="10800000">
              <a:prstClr val="black">
                <a:alpha val="50000"/>
              </a:prstClr>
            </a:innerShdw>
          </a:effectLst>
        </p:spPr>
      </p:pic>
      <p:sp>
        <p:nvSpPr>
          <p:cNvPr id="3" name="Rectangle 3"/>
          <p:cNvSpPr txBox="1">
            <a:spLocks noChangeArrowheads="1"/>
          </p:cNvSpPr>
          <p:nvPr/>
        </p:nvSpPr>
        <p:spPr>
          <a:xfrm>
            <a:off x="201706" y="598985"/>
            <a:ext cx="4168588" cy="4238708"/>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1800"/>
              </a:spcAft>
              <a:buFont typeface="Arial" pitchFamily="34" charset="0"/>
              <a:buNone/>
            </a:pPr>
            <a:r>
              <a:rPr lang="zh" sz="1800" b="1" i="0" cap="all" dirty="0" smtClean="0">
                <a:solidFill>
                  <a:srgbClr val="FFFFFF"/>
                </a:solidFill>
                <a:latin typeface="微軟正黑體" panose="020B0604030504040204" pitchFamily="34" charset="-120"/>
                <a:ea typeface="微軟正黑體" panose="020B0604030504040204" pitchFamily="34" charset="-120"/>
              </a:rPr>
              <a:t>經驗顯示，與人面對面建立關係，能創造更緊密的聯繫，發展關係更容易，不管是對超連鎖</a:t>
            </a:r>
            <a:r>
              <a:rPr lang="en-US" altLang="zh" sz="1800" b="1" i="0" cap="all" baseline="30000" dirty="0" smtClean="0">
                <a:solidFill>
                  <a:srgbClr val="FFFFFF"/>
                </a:solidFill>
                <a:latin typeface="微軟正黑體" panose="020B0604030504040204" pitchFamily="34" charset="-120"/>
                <a:ea typeface="微軟正黑體" panose="020B0604030504040204" pitchFamily="34" charset="-120"/>
              </a:rPr>
              <a:t>®</a:t>
            </a:r>
            <a:r>
              <a:rPr lang="zh" sz="1800" b="1" i="0" cap="all" dirty="0" smtClean="0">
                <a:solidFill>
                  <a:srgbClr val="FFFFFF"/>
                </a:solidFill>
                <a:latin typeface="微軟正黑體" panose="020B0604030504040204" pitchFamily="34" charset="-120"/>
                <a:ea typeface="微軟正黑體" panose="020B0604030504040204" pitchFamily="34" charset="-120"/>
              </a:rPr>
              <a:t>事業或網站銷售而言，皆是如此。</a:t>
            </a:r>
          </a:p>
          <a:p>
            <a:pPr marL="0" indent="0">
              <a:lnSpc>
                <a:spcPct val="150000"/>
              </a:lnSpc>
              <a:spcAft>
                <a:spcPts val="600"/>
              </a:spcAft>
              <a:buNone/>
            </a:pPr>
            <a:r>
              <a:rPr lang="zh" sz="1800" b="1" i="0" cap="all" dirty="0" smtClean="0">
                <a:solidFill>
                  <a:srgbClr val="FFFFFF"/>
                </a:solidFill>
                <a:latin typeface="微軟正黑體" panose="020B0604030504040204" pitchFamily="34" charset="-120"/>
                <a:ea typeface="微軟正黑體" panose="020B0604030504040204" pitchFamily="34" charset="-120"/>
              </a:rPr>
              <a:t>與人交談</a:t>
            </a:r>
          </a:p>
          <a:p>
            <a:pPr marL="0" indent="0">
              <a:lnSpc>
                <a:spcPct val="150000"/>
              </a:lnSpc>
              <a:spcAft>
                <a:spcPts val="600"/>
              </a:spcAft>
              <a:buNone/>
            </a:pPr>
            <a:r>
              <a:rPr lang="zh" sz="1800" b="1" i="0" cap="all" dirty="0" smtClean="0">
                <a:solidFill>
                  <a:srgbClr val="FFFFFF"/>
                </a:solidFill>
                <a:latin typeface="微軟正黑體" panose="020B0604030504040204" pitchFamily="34" charset="-120"/>
                <a:ea typeface="微軟正黑體" panose="020B0604030504040204" pitchFamily="34" charset="-120"/>
              </a:rPr>
              <a:t>建立關係</a:t>
            </a:r>
          </a:p>
          <a:p>
            <a:pPr marL="0" indent="0">
              <a:spcAft>
                <a:spcPts val="600"/>
              </a:spcAft>
              <a:buNone/>
            </a:pPr>
            <a:r>
              <a:rPr lang="zh" sz="1800" b="1" i="0" cap="all" dirty="0" smtClean="0">
                <a:solidFill>
                  <a:srgbClr val="FFFFFF"/>
                </a:solidFill>
                <a:latin typeface="微軟正黑體" panose="020B0604030504040204" pitchFamily="34" charset="-120"/>
                <a:ea typeface="微軟正黑體" panose="020B0604030504040204" pitchFamily="34" charset="-120"/>
              </a:rPr>
              <a:t>把每個挑戰當作學習經驗</a:t>
            </a:r>
          </a:p>
          <a:p>
            <a:pPr marL="0" indent="0">
              <a:lnSpc>
                <a:spcPct val="150000"/>
              </a:lnSpc>
              <a:spcAft>
                <a:spcPts val="600"/>
              </a:spcAft>
              <a:buNone/>
            </a:pPr>
            <a:r>
              <a:rPr lang="zh" sz="1800" b="1" i="0" cap="all" dirty="0" smtClean="0">
                <a:solidFill>
                  <a:srgbClr val="FFFFFF"/>
                </a:solidFill>
                <a:latin typeface="微軟正黑體" panose="020B0604030504040204" pitchFamily="34" charset="-120"/>
                <a:ea typeface="微軟正黑體" panose="020B0604030504040204" pitchFamily="34" charset="-120"/>
              </a:rPr>
              <a:t>表現正常／做自己</a:t>
            </a:r>
          </a:p>
          <a:p>
            <a:pPr marL="0" indent="0">
              <a:spcAft>
                <a:spcPts val="600"/>
              </a:spcAft>
              <a:buNone/>
            </a:pPr>
            <a:r>
              <a:rPr lang="zh" sz="1800" b="1" i="0" cap="all" dirty="0" smtClean="0">
                <a:solidFill>
                  <a:srgbClr val="FFFFFF"/>
                </a:solidFill>
                <a:latin typeface="微軟正黑體" panose="020B0604030504040204" pitchFamily="34" charset="-120"/>
                <a:ea typeface="微軟正黑體" panose="020B0604030504040204" pitchFamily="34" charset="-120"/>
              </a:rPr>
              <a:t>關心潛在人選</a:t>
            </a:r>
          </a:p>
        </p:txBody>
      </p:sp>
      <p:sp>
        <p:nvSpPr>
          <p:cNvPr id="4" name="Rectangle 3"/>
          <p:cNvSpPr/>
          <p:nvPr/>
        </p:nvSpPr>
        <p:spPr>
          <a:xfrm>
            <a:off x="4572000" y="3671047"/>
            <a:ext cx="4572000" cy="1310612"/>
          </a:xfrm>
          <a:prstGeom prst="rect">
            <a:avLst/>
          </a:prstGeom>
          <a:solidFill>
            <a:srgbClr val="00B0F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 sz="3200" b="1" i="0" dirty="0" smtClean="0">
                <a:solidFill>
                  <a:srgbClr val="FFFFFF"/>
                </a:solidFill>
                <a:latin typeface="微軟正黑體" panose="020B0604030504040204" pitchFamily="34" charset="-120"/>
                <a:ea typeface="微軟正黑體" panose="020B0604030504040204" pitchFamily="34" charset="-120"/>
              </a:rPr>
              <a:t>建立關係</a:t>
            </a:r>
          </a:p>
        </p:txBody>
      </p:sp>
    </p:spTree>
    <p:extLst>
      <p:ext uri="{BB962C8B-B14F-4D97-AF65-F5344CB8AC3E}">
        <p14:creationId xmlns:p14="http://schemas.microsoft.com/office/powerpoint/2010/main" val="459639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5162675" y="724604"/>
            <a:ext cx="3341343" cy="400110"/>
          </a:xfrm>
          <a:prstGeom prst="rect">
            <a:avLst/>
          </a:prstGeom>
        </p:spPr>
        <p:txBody>
          <a:bodyPr wrap="square">
            <a:spAutoFit/>
          </a:bodyPr>
          <a:lstStyle/>
          <a:p>
            <a:r>
              <a:rPr lang="zh" sz="2000" b="1" i="0" dirty="0" smtClean="0">
                <a:solidFill>
                  <a:srgbClr val="FFFFFF"/>
                </a:solidFill>
                <a:latin typeface="微軟正黑體" panose="020B0604030504040204" pitchFamily="34" charset="-120"/>
                <a:ea typeface="微軟正黑體" panose="020B0604030504040204" pitchFamily="34" charset="-120"/>
              </a:rPr>
              <a:t>3</a:t>
            </a:r>
          </a:p>
        </p:txBody>
      </p:sp>
      <p:sp>
        <p:nvSpPr>
          <p:cNvPr id="4" name="Content Placeholder 2"/>
          <p:cNvSpPr txBox="1">
            <a:spLocks/>
          </p:cNvSpPr>
          <p:nvPr/>
        </p:nvSpPr>
        <p:spPr>
          <a:xfrm>
            <a:off x="486696" y="449020"/>
            <a:ext cx="8017322" cy="974666"/>
          </a:xfrm>
          <a:prstGeom prst="rect">
            <a:avLst/>
          </a:prstGeom>
          <a:solidFill>
            <a:srgbClr val="00B0F0"/>
          </a:solidFill>
        </p:spPr>
        <p:txBody>
          <a:bodyPr>
            <a:normAutofit fontScale="7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endParaRPr lang="en-US" sz="100" b="1" cap="all" dirty="0">
              <a:solidFill>
                <a:prstClr val="white"/>
              </a:solidFill>
              <a:latin typeface="微軟正黑體" panose="020B0604030504040204" pitchFamily="34" charset="-120"/>
              <a:ea typeface="微軟正黑體" panose="020B0604030504040204" pitchFamily="34" charset="-120"/>
            </a:endParaRPr>
          </a:p>
          <a:p>
            <a:pPr marL="0" indent="0" algn="ctr">
              <a:buFont typeface="Arial" pitchFamily="34" charset="0"/>
              <a:buNone/>
            </a:pPr>
            <a:r>
              <a:rPr lang="zh" sz="3600" b="1" i="0" cap="all" dirty="0" smtClean="0">
                <a:solidFill>
                  <a:srgbClr val="FFFFFF"/>
                </a:solidFill>
                <a:latin typeface="微軟正黑體" panose="020B0604030504040204" pitchFamily="34" charset="-120"/>
                <a:ea typeface="微軟正黑體" panose="020B0604030504040204" pitchFamily="34" charset="-120"/>
              </a:rPr>
              <a:t>建立人脈接觸法</a:t>
            </a:r>
          </a:p>
          <a:p>
            <a:pPr marL="0" indent="0" algn="ctr">
              <a:buFont typeface="Arial" pitchFamily="34" charset="0"/>
              <a:buNone/>
            </a:pPr>
            <a:r>
              <a:rPr lang="zh" sz="3600" b="1" i="0" cap="all" dirty="0" smtClean="0">
                <a:solidFill>
                  <a:srgbClr val="FFFFFF"/>
                </a:solidFill>
                <a:latin typeface="微軟正黑體" panose="020B0604030504040204" pitchFamily="34" charset="-120"/>
                <a:ea typeface="微軟正黑體" panose="020B0604030504040204" pitchFamily="34" charset="-120"/>
              </a:rPr>
              <a:t>熟人市場</a:t>
            </a:r>
          </a:p>
        </p:txBody>
      </p:sp>
      <p:sp>
        <p:nvSpPr>
          <p:cNvPr id="7" name="Rectangle 6"/>
          <p:cNvSpPr/>
          <p:nvPr/>
        </p:nvSpPr>
        <p:spPr>
          <a:xfrm>
            <a:off x="486696" y="1547781"/>
            <a:ext cx="8017322" cy="3231654"/>
          </a:xfrm>
          <a:prstGeom prst="rect">
            <a:avLst/>
          </a:prstGeom>
        </p:spPr>
        <p:txBody>
          <a:bodyPr wrap="square">
            <a:spAutoFit/>
          </a:bodyPr>
          <a:lstStyle/>
          <a:p>
            <a:r>
              <a:rPr lang="zh" sz="2400" b="1" i="0" dirty="0" smtClean="0">
                <a:solidFill>
                  <a:srgbClr val="404040"/>
                </a:solidFill>
                <a:latin typeface="微軟正黑體" panose="020B0604030504040204" pitchFamily="34" charset="-120"/>
                <a:ea typeface="微軟正黑體" panose="020B0604030504040204" pitchFamily="34" charset="-120"/>
              </a:rPr>
              <a:t>3種類型的聯絡人</a:t>
            </a:r>
          </a:p>
          <a:p>
            <a:endParaRPr lang="en-US" sz="2000" b="1" dirty="0">
              <a:solidFill>
                <a:schemeClr val="tx1">
                  <a:lumMod val="75000"/>
                  <a:lumOff val="25000"/>
                </a:schemeClr>
              </a:solidFill>
              <a:latin typeface="微軟正黑體" panose="020B0604030504040204" pitchFamily="34" charset="-120"/>
              <a:ea typeface="微軟正黑體" panose="020B0604030504040204" pitchFamily="34" charset="-120"/>
            </a:endParaRPr>
          </a:p>
          <a:p>
            <a:pPr marL="342900" indent="-342900">
              <a:buFont typeface="+mj-lt"/>
              <a:buAutoNum type="arabicPeriod"/>
            </a:pPr>
            <a:r>
              <a:rPr lang="zh" sz="2000" b="1" i="0" dirty="0" smtClean="0">
                <a:solidFill>
                  <a:srgbClr val="404040"/>
                </a:solidFill>
                <a:latin typeface="微軟正黑體" panose="020B0604030504040204" pitchFamily="34" charset="-120"/>
                <a:ea typeface="微軟正黑體" panose="020B0604030504040204" pitchFamily="34" charset="-120"/>
              </a:rPr>
              <a:t>深厚的關係</a:t>
            </a:r>
            <a:r>
              <a:rPr lang="en" sz="2000" dirty="0" smtClean="0">
                <a:latin typeface="微軟正黑體" panose="020B0604030504040204" pitchFamily="34" charset="-120"/>
                <a:ea typeface="微軟正黑體" panose="020B0604030504040204" pitchFamily="34" charset="-120"/>
              </a:rPr>
              <a:t/>
            </a:r>
            <a:br>
              <a:rPr lang="en" sz="2000" dirty="0" smtClean="0">
                <a:latin typeface="微軟正黑體" panose="020B0604030504040204" pitchFamily="34" charset="-120"/>
                <a:ea typeface="微軟正黑體" panose="020B0604030504040204" pitchFamily="34" charset="-120"/>
              </a:rPr>
            </a:br>
            <a:r>
              <a:rPr lang="zh" sz="2000" b="0" i="0" dirty="0" smtClean="0">
                <a:solidFill>
                  <a:srgbClr val="404040"/>
                </a:solidFill>
                <a:latin typeface="微軟正黑體" panose="020B0604030504040204" pitchFamily="34" charset="-120"/>
                <a:ea typeface="微軟正黑體" panose="020B0604030504040204" pitchFamily="34" charset="-120"/>
              </a:rPr>
              <a:t>您最熟悉的人，例如：您的姐妹、鄰居等</a:t>
            </a:r>
            <a:r>
              <a:rPr lang="en" sz="2000" dirty="0" smtClean="0">
                <a:latin typeface="微軟正黑體" panose="020B0604030504040204" pitchFamily="34" charset="-120"/>
                <a:ea typeface="微軟正黑體" panose="020B0604030504040204" pitchFamily="34" charset="-120"/>
              </a:rPr>
              <a:t/>
            </a:r>
            <a:br>
              <a:rPr lang="en" sz="2000" dirty="0" smtClean="0">
                <a:latin typeface="微軟正黑體" panose="020B0604030504040204" pitchFamily="34" charset="-120"/>
                <a:ea typeface="微軟正黑體" panose="020B0604030504040204" pitchFamily="34" charset="-120"/>
              </a:rPr>
            </a:br>
            <a:endParaRPr lang="en" sz="2000" dirty="0" smtClean="0">
              <a:latin typeface="微軟正黑體" panose="020B0604030504040204" pitchFamily="34" charset="-120"/>
              <a:ea typeface="微軟正黑體" panose="020B0604030504040204" pitchFamily="34" charset="-120"/>
            </a:endParaRPr>
          </a:p>
          <a:p>
            <a:pPr marL="342900" indent="-342900">
              <a:buFont typeface="+mj-lt"/>
              <a:buAutoNum type="arabicPeriod"/>
            </a:pPr>
            <a:r>
              <a:rPr lang="zh" sz="2000" b="1" i="0" dirty="0" smtClean="0">
                <a:solidFill>
                  <a:srgbClr val="404040"/>
                </a:solidFill>
                <a:latin typeface="微軟正黑體" panose="020B0604030504040204" pitchFamily="34" charset="-120"/>
                <a:ea typeface="微軟正黑體" panose="020B0604030504040204" pitchFamily="34" charset="-120"/>
              </a:rPr>
              <a:t>重新聯繫</a:t>
            </a:r>
            <a:r>
              <a:rPr lang="en" sz="2000" dirty="0" smtClean="0">
                <a:latin typeface="微軟正黑體" panose="020B0604030504040204" pitchFamily="34" charset="-120"/>
                <a:ea typeface="微軟正黑體" panose="020B0604030504040204" pitchFamily="34" charset="-120"/>
              </a:rPr>
              <a:t/>
            </a:r>
            <a:br>
              <a:rPr lang="en" sz="2000" dirty="0" smtClean="0">
                <a:latin typeface="微軟正黑體" panose="020B0604030504040204" pitchFamily="34" charset="-120"/>
                <a:ea typeface="微軟正黑體" panose="020B0604030504040204" pitchFamily="34" charset="-120"/>
              </a:rPr>
            </a:br>
            <a:r>
              <a:rPr lang="zh" sz="2000" b="0" i="0" dirty="0" smtClean="0">
                <a:solidFill>
                  <a:srgbClr val="404040"/>
                </a:solidFill>
                <a:latin typeface="微軟正黑體" panose="020B0604030504040204" pitchFamily="34" charset="-120"/>
                <a:ea typeface="微軟正黑體" panose="020B0604030504040204" pitchFamily="34" charset="-120"/>
              </a:rPr>
              <a:t>您認識的人，但需要再重新聊聊</a:t>
            </a:r>
            <a:r>
              <a:rPr lang="en" sz="2000" dirty="0" smtClean="0">
                <a:latin typeface="微軟正黑體" panose="020B0604030504040204" pitchFamily="34" charset="-120"/>
                <a:ea typeface="微軟正黑體" panose="020B0604030504040204" pitchFamily="34" charset="-120"/>
              </a:rPr>
              <a:t/>
            </a:r>
            <a:br>
              <a:rPr lang="en" sz="2000" dirty="0" smtClean="0">
                <a:latin typeface="微軟正黑體" panose="020B0604030504040204" pitchFamily="34" charset="-120"/>
                <a:ea typeface="微軟正黑體" panose="020B0604030504040204" pitchFamily="34" charset="-120"/>
              </a:rPr>
            </a:br>
            <a:endParaRPr lang="en" sz="2000" dirty="0" smtClean="0">
              <a:latin typeface="微軟正黑體" panose="020B0604030504040204" pitchFamily="34" charset="-120"/>
              <a:ea typeface="微軟正黑體" panose="020B0604030504040204" pitchFamily="34" charset="-120"/>
            </a:endParaRPr>
          </a:p>
          <a:p>
            <a:pPr marL="342900" indent="-342900">
              <a:buFont typeface="+mj-lt"/>
              <a:buAutoNum type="arabicPeriod"/>
            </a:pPr>
            <a:r>
              <a:rPr lang="zh" sz="2000" b="1" i="0" dirty="0" smtClean="0">
                <a:solidFill>
                  <a:srgbClr val="404040"/>
                </a:solidFill>
                <a:latin typeface="微軟正黑體" panose="020B0604030504040204" pitchFamily="34" charset="-120"/>
                <a:ea typeface="微軟正黑體" panose="020B0604030504040204" pitchFamily="34" charset="-120"/>
              </a:rPr>
              <a:t>您是他們的老顧客</a:t>
            </a:r>
            <a:r>
              <a:rPr lang="en" sz="2000" dirty="0" smtClean="0">
                <a:latin typeface="微軟正黑體" panose="020B0604030504040204" pitchFamily="34" charset="-120"/>
                <a:ea typeface="微軟正黑體" panose="020B0604030504040204" pitchFamily="34" charset="-120"/>
              </a:rPr>
              <a:t/>
            </a:r>
            <a:br>
              <a:rPr lang="en" sz="2000" dirty="0" smtClean="0">
                <a:latin typeface="微軟正黑體" panose="020B0604030504040204" pitchFamily="34" charset="-120"/>
                <a:ea typeface="微軟正黑體" panose="020B0604030504040204" pitchFamily="34" charset="-120"/>
              </a:rPr>
            </a:br>
            <a:r>
              <a:rPr lang="zh" sz="2000" b="0" i="0" dirty="0" smtClean="0">
                <a:solidFill>
                  <a:srgbClr val="404040"/>
                </a:solidFill>
                <a:latin typeface="微軟正黑體" panose="020B0604030504040204" pitchFamily="34" charset="-120"/>
                <a:ea typeface="微軟正黑體" panose="020B0604030504040204" pitchFamily="34" charset="-120"/>
              </a:rPr>
              <a:t>您們之間有業務往來的關係</a:t>
            </a:r>
          </a:p>
        </p:txBody>
      </p:sp>
    </p:spTree>
    <p:extLst>
      <p:ext uri="{BB962C8B-B14F-4D97-AF65-F5344CB8AC3E}">
        <p14:creationId xmlns:p14="http://schemas.microsoft.com/office/powerpoint/2010/main" val="2181710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a:fillRect t="-20000" r="-10000" b="-20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cstate="email">
            <a:extLst>
              <a:ext uri="{28A0092B-C50C-407E-A947-70E740481C1C}">
                <a14:useLocalDpi xmlns:a14="http://schemas.microsoft.com/office/drawing/2010/main"/>
              </a:ext>
            </a:extLst>
          </a:blip>
          <a:srcRect t="7644" b="9048"/>
          <a:stretch/>
        </p:blipFill>
        <p:spPr>
          <a:xfrm>
            <a:off x="-1" y="1"/>
            <a:ext cx="9261987" cy="5143500"/>
          </a:xfrm>
          <a:prstGeom prst="rect">
            <a:avLst/>
          </a:prstGeom>
        </p:spPr>
      </p:pic>
      <p:sp>
        <p:nvSpPr>
          <p:cNvPr id="2" name="Content Placeholder 3"/>
          <p:cNvSpPr txBox="1">
            <a:spLocks noChangeArrowheads="1"/>
          </p:cNvSpPr>
          <p:nvPr/>
        </p:nvSpPr>
        <p:spPr>
          <a:xfrm>
            <a:off x="381000" y="0"/>
            <a:ext cx="3881718" cy="5143500"/>
          </a:xfrm>
          <a:prstGeom prst="rect">
            <a:avLst/>
          </a:prstGeom>
          <a:solidFill>
            <a:srgbClr val="00B0F0">
              <a:alpha val="90000"/>
            </a:srgbClr>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1800"/>
              </a:spcAft>
              <a:buFont typeface="Arial" pitchFamily="34" charset="0"/>
              <a:buNone/>
            </a:pPr>
            <a:endParaRPr lang="en-US" sz="1600" b="1" dirty="0">
              <a:solidFill>
                <a:prstClr val="white"/>
              </a:solidFill>
              <a:latin typeface="微軟正黑體" panose="020B0604030504040204" pitchFamily="34" charset="-120"/>
              <a:ea typeface="微軟正黑體" panose="020B0604030504040204" pitchFamily="34" charset="-120"/>
              <a:cs typeface="Verdana" pitchFamily="34" charset="0"/>
            </a:endParaRPr>
          </a:p>
          <a:p>
            <a:pPr marL="0" indent="0" algn="ctr">
              <a:spcAft>
                <a:spcPts val="1800"/>
              </a:spcAft>
              <a:buFont typeface="Arial" pitchFamily="34" charset="0"/>
              <a:buNone/>
            </a:pPr>
            <a:r>
              <a:rPr lang="zh" sz="3500" b="1" i="0" cap="all" dirty="0" smtClean="0">
                <a:solidFill>
                  <a:srgbClr val="FFFFFF"/>
                </a:solidFill>
                <a:latin typeface="微軟正黑體" panose="020B0604030504040204" pitchFamily="34" charset="-120"/>
                <a:ea typeface="微軟正黑體" panose="020B0604030504040204" pitchFamily="34" charset="-120"/>
              </a:rPr>
              <a:t>物色／重新聯絡</a:t>
            </a:r>
            <a:r>
              <a:rPr lang="en" sz="1600" dirty="0" smtClean="0">
                <a:latin typeface="微軟正黑體" panose="020B0604030504040204" pitchFamily="34" charset="-120"/>
                <a:ea typeface="微軟正黑體" panose="020B0604030504040204" pitchFamily="34" charset="-120"/>
              </a:rPr>
              <a:t/>
            </a:r>
            <a:br>
              <a:rPr lang="en" sz="1600" dirty="0" smtClean="0">
                <a:latin typeface="微軟正黑體" panose="020B0604030504040204" pitchFamily="34" charset="-120"/>
                <a:ea typeface="微軟正黑體" panose="020B0604030504040204" pitchFamily="34" charset="-120"/>
              </a:rPr>
            </a:br>
            <a:endParaRPr lang="en" sz="1600" dirty="0" smtClean="0">
              <a:latin typeface="微軟正黑體" panose="020B0604030504040204" pitchFamily="34" charset="-120"/>
              <a:ea typeface="微軟正黑體" panose="020B0604030504040204" pitchFamily="34" charset="-120"/>
            </a:endParaRPr>
          </a:p>
          <a:p>
            <a:pPr marL="0" indent="0">
              <a:spcAft>
                <a:spcPts val="1800"/>
              </a:spcAft>
              <a:buNone/>
            </a:pPr>
            <a:r>
              <a:rPr lang="zh" sz="1800" b="1" i="0" dirty="0" smtClean="0">
                <a:solidFill>
                  <a:srgbClr val="FFFFFF"/>
                </a:solidFill>
                <a:latin typeface="微軟正黑體" panose="020B0604030504040204" pitchFamily="34" charset="-120"/>
                <a:ea typeface="微軟正黑體" panose="020B0604030504040204" pitchFamily="34" charset="-120"/>
              </a:rPr>
              <a:t>對於那些您需要重新聯絡的人，您和他們之間的關係是薄弱的</a:t>
            </a:r>
          </a:p>
          <a:p>
            <a:pPr marL="223838" indent="-166688">
              <a:spcAft>
                <a:spcPts val="1800"/>
              </a:spcAft>
              <a:buFont typeface="Arial"/>
              <a:buChar char="•"/>
            </a:pPr>
            <a:r>
              <a:rPr lang="zh" sz="1800" b="1" i="0" dirty="0" smtClean="0">
                <a:solidFill>
                  <a:srgbClr val="FFFFFF"/>
                </a:solidFill>
                <a:latin typeface="微軟正黑體" panose="020B0604030504040204" pitchFamily="34" charset="-120"/>
                <a:ea typeface="微軟正黑體" panose="020B0604030504040204" pitchFamily="34" charset="-120"/>
              </a:rPr>
              <a:t>試著一天聯絡2位潛在對象，開始重新認識他們</a:t>
            </a:r>
          </a:p>
          <a:p>
            <a:pPr marL="223838" indent="-166688">
              <a:spcAft>
                <a:spcPts val="1800"/>
              </a:spcAft>
              <a:buFont typeface="Arial"/>
              <a:buChar char="•"/>
            </a:pPr>
            <a:r>
              <a:rPr lang="zh" sz="1800" b="1" i="0" dirty="0" smtClean="0">
                <a:solidFill>
                  <a:srgbClr val="FFFFFF"/>
                </a:solidFill>
                <a:latin typeface="微軟正黑體" panose="020B0604030504040204" pitchFamily="34" charset="-120"/>
                <a:ea typeface="微軟正黑體" panose="020B0604030504040204" pitchFamily="34" charset="-120"/>
              </a:rPr>
              <a:t>建立關係 </a:t>
            </a:r>
          </a:p>
          <a:p>
            <a:pPr marL="223838" indent="-166688">
              <a:spcAft>
                <a:spcPts val="1800"/>
              </a:spcAft>
              <a:buFont typeface="Arial"/>
              <a:buChar char="•"/>
            </a:pPr>
            <a:r>
              <a:rPr lang="zh" sz="1800" b="1" i="0" dirty="0" smtClean="0">
                <a:solidFill>
                  <a:srgbClr val="FFFFFF"/>
                </a:solidFill>
                <a:latin typeface="微軟正黑體" panose="020B0604030504040204" pitchFamily="34" charset="-120"/>
                <a:ea typeface="微軟正黑體" panose="020B0604030504040204" pitchFamily="34" charset="-120"/>
              </a:rPr>
              <a:t>這些人會慢慢地</a:t>
            </a:r>
            <a:r>
              <a:rPr lang="zh-TW" altLang="en-US" sz="1800" b="1" i="0" dirty="0" smtClean="0">
                <a:solidFill>
                  <a:srgbClr val="FFFFFF"/>
                </a:solidFill>
                <a:latin typeface="微軟正黑體" panose="020B0604030504040204" pitchFamily="34" charset="-120"/>
                <a:ea typeface="微軟正黑體" panose="020B0604030504040204" pitchFamily="34" charset="-120"/>
              </a:rPr>
              <a:t>轉而</a:t>
            </a:r>
            <a:r>
              <a:rPr lang="zh" sz="1800" b="1" i="0" dirty="0" smtClean="0">
                <a:solidFill>
                  <a:srgbClr val="FFFFFF"/>
                </a:solidFill>
                <a:latin typeface="微軟正黑體" panose="020B0604030504040204" pitchFamily="34" charset="-120"/>
                <a:ea typeface="微軟正黑體" panose="020B0604030504040204" pitchFamily="34" charset="-120"/>
              </a:rPr>
              <a:t>列入與您有「深厚關係」的名單</a:t>
            </a:r>
            <a:r>
              <a:rPr lang="en" sz="2000" dirty="0" smtClean="0">
                <a:latin typeface="微軟正黑體" panose="020B0604030504040204" pitchFamily="34" charset="-120"/>
                <a:ea typeface="微軟正黑體" panose="020B0604030504040204" pitchFamily="34" charset="-120"/>
              </a:rPr>
              <a:t/>
            </a:r>
            <a:br>
              <a:rPr lang="en" sz="2000" dirty="0" smtClean="0">
                <a:latin typeface="微軟正黑體" panose="020B0604030504040204" pitchFamily="34" charset="-120"/>
                <a:ea typeface="微軟正黑體" panose="020B0604030504040204" pitchFamily="34" charset="-120"/>
              </a:rPr>
            </a:br>
            <a:endParaRPr lang="en" sz="2000" dirty="0" smtClean="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750967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 calcmode="lin" valueType="num">
                                      <p:cBhvr additive="base">
                                        <p:cTn id="7"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anim calcmode="lin" valueType="num">
                                      <p:cBhvr additive="base">
                                        <p:cTn id="1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anim calcmode="lin" valueType="num">
                                      <p:cBhvr additive="base">
                                        <p:cTn id="15"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a:fillRect t="-7000" b="-9000"/>
          </a:stretch>
        </a:blipFill>
        <a:effectLst/>
      </p:bgPr>
    </p:bg>
    <p:spTree>
      <p:nvGrpSpPr>
        <p:cNvPr id="1" name=""/>
        <p:cNvGrpSpPr/>
        <p:nvPr/>
      </p:nvGrpSpPr>
      <p:grpSpPr>
        <a:xfrm>
          <a:off x="0" y="0"/>
          <a:ext cx="0" cy="0"/>
          <a:chOff x="0" y="0"/>
          <a:chExt cx="0" cy="0"/>
        </a:xfrm>
      </p:grpSpPr>
      <p:sp>
        <p:nvSpPr>
          <p:cNvPr id="8" name="Content Placeholder 3"/>
          <p:cNvSpPr txBox="1">
            <a:spLocks noChangeArrowheads="1"/>
          </p:cNvSpPr>
          <p:nvPr/>
        </p:nvSpPr>
        <p:spPr>
          <a:xfrm>
            <a:off x="1" y="0"/>
            <a:ext cx="4020670" cy="5143500"/>
          </a:xfrm>
          <a:prstGeom prst="rect">
            <a:avLst/>
          </a:prstGeom>
          <a:solidFill>
            <a:schemeClr val="tx1">
              <a:lumMod val="85000"/>
              <a:lumOff val="15000"/>
              <a:alpha val="80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1800"/>
              </a:spcAft>
              <a:buFont typeface="Arial" pitchFamily="34" charset="0"/>
              <a:buNone/>
            </a:pPr>
            <a:endParaRPr lang="en-US" sz="1600" b="1" dirty="0">
              <a:solidFill>
                <a:prstClr val="white"/>
              </a:solidFill>
              <a:latin typeface="微軟正黑體" panose="020B0604030504040204" pitchFamily="34" charset="-120"/>
              <a:ea typeface="微軟正黑體" panose="020B0604030504040204" pitchFamily="34" charset="-120"/>
              <a:cs typeface="Verdana" pitchFamily="34" charset="0"/>
            </a:endParaRPr>
          </a:p>
        </p:txBody>
      </p:sp>
      <p:sp>
        <p:nvSpPr>
          <p:cNvPr id="2" name="Rectangle 1"/>
          <p:cNvSpPr/>
          <p:nvPr/>
        </p:nvSpPr>
        <p:spPr>
          <a:xfrm>
            <a:off x="107577" y="476104"/>
            <a:ext cx="3913094" cy="3739485"/>
          </a:xfrm>
          <a:prstGeom prst="rect">
            <a:avLst/>
          </a:prstGeom>
        </p:spPr>
        <p:txBody>
          <a:bodyPr wrap="square">
            <a:spAutoFit/>
          </a:bodyPr>
          <a:lstStyle/>
          <a:p>
            <a:pPr defTabSz="914400"/>
            <a:r>
              <a:rPr lang="zh" sz="3200" b="1" i="0" cap="all" dirty="0" smtClean="0">
                <a:solidFill>
                  <a:srgbClr val="FFFFFF"/>
                </a:solidFill>
                <a:latin typeface="微軟正黑體" panose="020B0604030504040204" pitchFamily="34" charset="-120"/>
                <a:ea typeface="微軟正黑體" panose="020B0604030504040204" pitchFamily="34" charset="-120"/>
              </a:rPr>
              <a:t>您的前10大名單</a:t>
            </a:r>
          </a:p>
          <a:p>
            <a:pPr defTabSz="914400"/>
            <a:r>
              <a:rPr lang="zh" sz="1700" b="1" i="0" cap="all" dirty="0" smtClean="0">
                <a:solidFill>
                  <a:srgbClr val="FFFFFF"/>
                </a:solidFill>
                <a:latin typeface="微軟正黑體" panose="020B0604030504040204" pitchFamily="34" charset="-120"/>
                <a:ea typeface="微軟正黑體" panose="020B0604030504040204" pitchFamily="34" charset="-120"/>
              </a:rPr>
              <a:t>對於那些已經與您有深厚關係的對象</a:t>
            </a:r>
          </a:p>
          <a:p>
            <a:pPr defTabSz="914400"/>
            <a:endParaRPr lang="en-US" sz="1700" b="1" cap="all" dirty="0">
              <a:solidFill>
                <a:prstClr val="white"/>
              </a:solidFill>
              <a:latin typeface="微軟正黑體" panose="020B0604030504040204" pitchFamily="34" charset="-120"/>
              <a:ea typeface="微軟正黑體" panose="020B0604030504040204" pitchFamily="34" charset="-120"/>
              <a:cs typeface="Verdana" pitchFamily="34" charset="0"/>
            </a:endParaRPr>
          </a:p>
          <a:p>
            <a:pPr defTabSz="914400"/>
            <a:r>
              <a:rPr lang="zh" sz="1800" b="1" i="0" dirty="0" smtClean="0">
                <a:solidFill>
                  <a:srgbClr val="FFFFFF"/>
                </a:solidFill>
                <a:latin typeface="微軟正黑體" panose="020B0604030504040204" pitchFamily="34" charset="-120"/>
                <a:ea typeface="微軟正黑體" panose="020B0604030504040204" pitchFamily="34" charset="-120"/>
              </a:rPr>
              <a:t>用最合乎邏輯的方式與他們聯絡</a:t>
            </a:r>
            <a:r>
              <a:rPr lang="en" sz="1800" dirty="0" smtClean="0">
                <a:latin typeface="微軟正黑體" panose="020B0604030504040204" pitchFamily="34" charset="-120"/>
                <a:ea typeface="微軟正黑體" panose="020B0604030504040204" pitchFamily="34" charset="-120"/>
              </a:rPr>
              <a:t/>
            </a:r>
            <a:br>
              <a:rPr lang="en" sz="1800" dirty="0" smtClean="0">
                <a:latin typeface="微軟正黑體" panose="020B0604030504040204" pitchFamily="34" charset="-120"/>
                <a:ea typeface="微軟正黑體" panose="020B0604030504040204" pitchFamily="34" charset="-120"/>
              </a:rPr>
            </a:br>
            <a:endParaRPr lang="en" sz="1800" dirty="0" smtClean="0">
              <a:latin typeface="微軟正黑體" panose="020B0604030504040204" pitchFamily="34" charset="-120"/>
              <a:ea typeface="微軟正黑體" panose="020B0604030504040204" pitchFamily="34" charset="-120"/>
            </a:endParaRPr>
          </a:p>
          <a:p>
            <a:pPr marL="285750" indent="-285750" defTabSz="914400">
              <a:spcAft>
                <a:spcPts val="1800"/>
              </a:spcAft>
              <a:buFont typeface="Arial"/>
              <a:buChar char="•"/>
            </a:pPr>
            <a:r>
              <a:rPr lang="zh" sz="1800" b="1" i="0" dirty="0" smtClean="0">
                <a:solidFill>
                  <a:srgbClr val="FFFFFF"/>
                </a:solidFill>
                <a:latin typeface="微軟正黑體" panose="020B0604030504040204" pitchFamily="34" charset="-120"/>
                <a:ea typeface="微軟正黑體" panose="020B0604030504040204" pitchFamily="34" charset="-120"/>
              </a:rPr>
              <a:t>社交往來</a:t>
            </a:r>
          </a:p>
          <a:p>
            <a:pPr marL="285750" indent="-285750" defTabSz="914400">
              <a:spcAft>
                <a:spcPts val="1800"/>
              </a:spcAft>
              <a:buFont typeface="Arial"/>
              <a:buChar char="•"/>
            </a:pPr>
            <a:r>
              <a:rPr lang="zh" sz="1800" b="1" i="0" dirty="0" smtClean="0">
                <a:solidFill>
                  <a:srgbClr val="FFFFFF"/>
                </a:solidFill>
                <a:latin typeface="微軟正黑體" panose="020B0604030504040204" pitchFamily="34" charset="-120"/>
                <a:ea typeface="微軟正黑體" panose="020B0604030504040204" pitchFamily="34" charset="-120"/>
              </a:rPr>
              <a:t>做生意的場所</a:t>
            </a:r>
            <a:r>
              <a:rPr lang="en" sz="1800" dirty="0" smtClean="0">
                <a:latin typeface="微軟正黑體" panose="020B0604030504040204" pitchFamily="34" charset="-120"/>
                <a:ea typeface="微軟正黑體" panose="020B0604030504040204" pitchFamily="34" charset="-120"/>
              </a:rPr>
              <a:t/>
            </a:r>
            <a:br>
              <a:rPr lang="en" sz="1800" dirty="0" smtClean="0">
                <a:latin typeface="微軟正黑體" panose="020B0604030504040204" pitchFamily="34" charset="-120"/>
                <a:ea typeface="微軟正黑體" panose="020B0604030504040204" pitchFamily="34" charset="-120"/>
              </a:rPr>
            </a:br>
            <a:r>
              <a:rPr lang="zh" sz="1800" b="1" i="0" dirty="0" smtClean="0">
                <a:solidFill>
                  <a:srgbClr val="FFFFFF"/>
                </a:solidFill>
                <a:latin typeface="微軟正黑體" panose="020B0604030504040204" pitchFamily="34" charset="-120"/>
                <a:ea typeface="微軟正黑體" panose="020B0604030504040204" pitchFamily="34" charset="-120"/>
              </a:rPr>
              <a:t>（非尖峰時間）</a:t>
            </a:r>
          </a:p>
          <a:p>
            <a:pPr marL="285750" indent="-285750" defTabSz="914400">
              <a:spcAft>
                <a:spcPts val="1800"/>
              </a:spcAft>
              <a:buFont typeface="Arial"/>
              <a:buChar char="•"/>
            </a:pPr>
            <a:r>
              <a:rPr lang="zh-TW" altLang="en-US" sz="1800" b="1" i="0" dirty="0" smtClean="0">
                <a:solidFill>
                  <a:srgbClr val="FFFFFF"/>
                </a:solidFill>
                <a:latin typeface="微軟正黑體" panose="020B0604030504040204" pitchFamily="34" charset="-120"/>
                <a:ea typeface="微軟正黑體" panose="020B0604030504040204" pitchFamily="34" charset="-120"/>
              </a:rPr>
              <a:t>社交媒體</a:t>
            </a:r>
            <a:endParaRPr lang="zh" sz="1800" b="1" i="0" dirty="0" smtClean="0">
              <a:solidFill>
                <a:srgbClr val="FFFFFF"/>
              </a:solidFill>
              <a:latin typeface="微軟正黑體" panose="020B0604030504040204" pitchFamily="34" charset="-120"/>
              <a:ea typeface="微軟正黑體" panose="020B0604030504040204" pitchFamily="34" charset="-120"/>
            </a:endParaRPr>
          </a:p>
          <a:p>
            <a:pPr marL="285750" indent="-285750" defTabSz="914400">
              <a:spcAft>
                <a:spcPts val="1800"/>
              </a:spcAft>
              <a:buFont typeface="Arial"/>
              <a:buChar char="•"/>
            </a:pPr>
            <a:r>
              <a:rPr lang="zh" sz="1800" b="1" i="0" dirty="0" smtClean="0">
                <a:solidFill>
                  <a:srgbClr val="FFFFFF"/>
                </a:solidFill>
                <a:latin typeface="微軟正黑體" panose="020B0604030504040204" pitchFamily="34" charset="-120"/>
                <a:ea typeface="微軟正黑體" panose="020B0604030504040204" pitchFamily="34" charset="-120"/>
              </a:rPr>
              <a:t>電話／電子郵件／簡訊</a:t>
            </a:r>
          </a:p>
        </p:txBody>
      </p:sp>
    </p:spTree>
    <p:extLst>
      <p:ext uri="{BB962C8B-B14F-4D97-AF65-F5344CB8AC3E}">
        <p14:creationId xmlns:p14="http://schemas.microsoft.com/office/powerpoint/2010/main" val="3153949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BEBA8EAE-BF5A-486C-A8C5-ECC9F3942E4B}">
                <a14:imgProps xmlns:a14="http://schemas.microsoft.com/office/drawing/2010/main">
                  <a14:imgLayer r:embed="rId4">
                    <a14:imgEffect>
                      <a14:sharpenSoften amount="-100000"/>
                    </a14:imgEffect>
                    <a14:imgEffect>
                      <a14:saturation sat="33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chemeClr val="accent4">
              <a:lumMod val="75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latin typeface="微軟正黑體" panose="020B0604030504040204" pitchFamily="34" charset="-120"/>
              <a:ea typeface="微軟正黑體" panose="020B0604030504040204" pitchFamily="34" charset="-120"/>
            </a:endParaRPr>
          </a:p>
        </p:txBody>
      </p:sp>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0"/>
            <a:ext cx="3519075" cy="5143500"/>
          </a:xfrm>
          <a:prstGeom prst="rect">
            <a:avLst/>
          </a:prstGeom>
          <a:effectLst>
            <a:innerShdw blurRad="63500" dist="50800">
              <a:prstClr val="black">
                <a:alpha val="50000"/>
              </a:prstClr>
            </a:innerShdw>
          </a:effectLst>
        </p:spPr>
      </p:pic>
      <p:sp>
        <p:nvSpPr>
          <p:cNvPr id="2" name="Rectangle 1"/>
          <p:cNvSpPr/>
          <p:nvPr/>
        </p:nvSpPr>
        <p:spPr>
          <a:xfrm>
            <a:off x="3687145" y="348530"/>
            <a:ext cx="5288784" cy="707886"/>
          </a:xfrm>
          <a:prstGeom prst="rect">
            <a:avLst/>
          </a:prstGeom>
        </p:spPr>
        <p:txBody>
          <a:bodyPr wrap="square">
            <a:spAutoFit/>
          </a:bodyPr>
          <a:lstStyle/>
          <a:p>
            <a:pPr algn="ctr" defTabSz="914400"/>
            <a:r>
              <a:rPr lang="zh" sz="4000" b="1" i="0" cap="all" dirty="0" smtClean="0">
                <a:solidFill>
                  <a:srgbClr val="FFFFFF"/>
                </a:solidFill>
                <a:latin typeface="微軟正黑體" panose="020B0604030504040204" pitchFamily="34" charset="-120"/>
                <a:ea typeface="微軟正黑體" panose="020B0604030504040204" pitchFamily="34" charset="-120"/>
              </a:rPr>
              <a:t>發問</a:t>
            </a:r>
          </a:p>
        </p:txBody>
      </p:sp>
      <p:sp>
        <p:nvSpPr>
          <p:cNvPr id="3" name="TextBox 2"/>
          <p:cNvSpPr txBox="1"/>
          <p:nvPr/>
        </p:nvSpPr>
        <p:spPr>
          <a:xfrm>
            <a:off x="3687145" y="1440927"/>
            <a:ext cx="5288784" cy="2893100"/>
          </a:xfrm>
          <a:prstGeom prst="rect">
            <a:avLst/>
          </a:prstGeom>
          <a:noFill/>
        </p:spPr>
        <p:txBody>
          <a:bodyPr wrap="square" rtlCol="0">
            <a:spAutoFit/>
          </a:bodyPr>
          <a:lstStyle/>
          <a:p>
            <a:pPr marL="342900" indent="-342900">
              <a:spcAft>
                <a:spcPts val="600"/>
              </a:spcAft>
              <a:buFont typeface="+mj-lt"/>
              <a:buAutoNum type="arabicPeriod"/>
            </a:pPr>
            <a:r>
              <a:rPr lang="zh" sz="2000" b="1" i="0" dirty="0" smtClean="0">
                <a:solidFill>
                  <a:srgbClr val="FFFFFF"/>
                </a:solidFill>
                <a:latin typeface="微軟正黑體" panose="020B0604030504040204" pitchFamily="34" charset="-120"/>
                <a:ea typeface="微軟正黑體" panose="020B0604030504040204" pitchFamily="34" charset="-120"/>
              </a:rPr>
              <a:t>您從潛在人選研究中找到的問題</a:t>
            </a:r>
          </a:p>
          <a:p>
            <a:pPr marL="342900" indent="-342900">
              <a:spcAft>
                <a:spcPts val="600"/>
              </a:spcAft>
              <a:buFont typeface="+mj-lt"/>
              <a:buAutoNum type="arabicPeriod"/>
            </a:pPr>
            <a:r>
              <a:rPr lang="zh" sz="2000" b="1" i="0" dirty="0" smtClean="0">
                <a:solidFill>
                  <a:srgbClr val="FFFFFF"/>
                </a:solidFill>
                <a:latin typeface="微軟正黑體" panose="020B0604030504040204" pitchFamily="34" charset="-120"/>
                <a:ea typeface="微軟正黑體" panose="020B0604030504040204" pitchFamily="34" charset="-120"/>
              </a:rPr>
              <a:t>15分鐘諮詢表的問題</a:t>
            </a:r>
          </a:p>
          <a:p>
            <a:pPr marL="342900" indent="-342900">
              <a:spcAft>
                <a:spcPts val="600"/>
              </a:spcAft>
              <a:buFont typeface="+mj-lt"/>
              <a:buAutoNum type="arabicPeriod"/>
            </a:pPr>
            <a:r>
              <a:rPr lang="zh" sz="2000" b="1" i="0" dirty="0" smtClean="0">
                <a:solidFill>
                  <a:srgbClr val="FFFFFF"/>
                </a:solidFill>
                <a:latin typeface="微軟正黑體" panose="020B0604030504040204" pitchFamily="34" charset="-120"/>
                <a:ea typeface="微軟正黑體" panose="020B0604030504040204" pitchFamily="34" charset="-120"/>
              </a:rPr>
              <a:t>他們喜歡／不喜歡他們網站的特定問題</a:t>
            </a:r>
          </a:p>
          <a:p>
            <a:pPr marL="742950" lvl="1" indent="-285750">
              <a:spcAft>
                <a:spcPts val="600"/>
              </a:spcAft>
              <a:buFont typeface="Arial" charset="0"/>
              <a:buChar char="•"/>
            </a:pPr>
            <a:r>
              <a:rPr lang="zh" sz="2000" b="1" i="0" dirty="0" smtClean="0">
                <a:solidFill>
                  <a:srgbClr val="FFFFFF"/>
                </a:solidFill>
                <a:latin typeface="微軟正黑體" panose="020B0604030504040204" pitchFamily="34" charset="-120"/>
                <a:ea typeface="微軟正黑體" panose="020B0604030504040204" pitchFamily="34" charset="-120"/>
              </a:rPr>
              <a:t> </a:t>
            </a:r>
            <a:r>
              <a:rPr lang="zh" b="1" i="0" dirty="0" smtClean="0">
                <a:solidFill>
                  <a:srgbClr val="FFFFFF"/>
                </a:solidFill>
                <a:latin typeface="微軟正黑體" panose="020B0604030504040204" pitchFamily="34" charset="-120"/>
                <a:ea typeface="微軟正黑體" panose="020B0604030504040204" pitchFamily="34" charset="-120"/>
              </a:rPr>
              <a:t>「為什麼到目前為止您沒有架設網站？」</a:t>
            </a:r>
          </a:p>
          <a:p>
            <a:pPr marL="742950" lvl="1" indent="-285750">
              <a:spcAft>
                <a:spcPts val="600"/>
              </a:spcAft>
              <a:buFont typeface="Arial" charset="0"/>
              <a:buChar char="•"/>
            </a:pPr>
            <a:r>
              <a:rPr lang="zh" b="1" i="0" dirty="0" smtClean="0">
                <a:solidFill>
                  <a:srgbClr val="FFFFFF"/>
                </a:solidFill>
                <a:latin typeface="微軟正黑體" panose="020B0604030504040204" pitchFamily="34" charset="-120"/>
                <a:ea typeface="微軟正黑體" panose="020B0604030504040204" pitchFamily="34" charset="-120"/>
              </a:rPr>
              <a:t>「為什麼網站為您的生意所帶來的效益不如預期？」</a:t>
            </a:r>
          </a:p>
          <a:p>
            <a:pPr marL="742950" lvl="1" indent="-285750">
              <a:spcAft>
                <a:spcPts val="600"/>
              </a:spcAft>
              <a:buFont typeface="Arial" charset="0"/>
              <a:buChar char="•"/>
            </a:pPr>
            <a:r>
              <a:rPr lang="zh" b="1" i="0" dirty="0" smtClean="0">
                <a:solidFill>
                  <a:srgbClr val="FFFFFF"/>
                </a:solidFill>
                <a:latin typeface="微軟正黑體" panose="020B0604030504040204" pitchFamily="34" charset="-120"/>
                <a:ea typeface="微軟正黑體" panose="020B0604030504040204" pitchFamily="34" charset="-120"/>
              </a:rPr>
              <a:t>「您喜歡您網站的哪些部分？」</a:t>
            </a:r>
          </a:p>
          <a:p>
            <a:pPr marL="742950" lvl="1" indent="-285750">
              <a:spcAft>
                <a:spcPts val="600"/>
              </a:spcAft>
              <a:buFont typeface="Arial" charset="0"/>
              <a:buChar char="•"/>
            </a:pPr>
            <a:r>
              <a:rPr lang="zh" b="1" i="0" dirty="0" smtClean="0">
                <a:solidFill>
                  <a:srgbClr val="FFFFFF"/>
                </a:solidFill>
                <a:latin typeface="微軟正黑體" panose="020B0604030504040204" pitchFamily="34" charset="-120"/>
                <a:ea typeface="微軟正黑體" panose="020B0604030504040204" pitchFamily="34" charset="-120"/>
              </a:rPr>
              <a:t>「您不喜歡您網站的哪些部分？」</a:t>
            </a:r>
          </a:p>
        </p:txBody>
      </p:sp>
    </p:spTree>
    <p:extLst>
      <p:ext uri="{BB962C8B-B14F-4D97-AF65-F5344CB8AC3E}">
        <p14:creationId xmlns:p14="http://schemas.microsoft.com/office/powerpoint/2010/main" val="510779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114800" y="771524"/>
            <a:ext cx="2628900" cy="4371975"/>
          </a:xfrm>
          <a:prstGeom prst="rect">
            <a:avLst/>
          </a:prstGeom>
        </p:spPr>
      </p:pic>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565852" y="771524"/>
            <a:ext cx="1892348" cy="4371975"/>
          </a:xfrm>
          <a:prstGeom prst="rect">
            <a:avLst/>
          </a:prstGeom>
        </p:spPr>
      </p:pic>
      <p:sp>
        <p:nvSpPr>
          <p:cNvPr id="7" name="Rectangular Callout 6"/>
          <p:cNvSpPr/>
          <p:nvPr/>
        </p:nvSpPr>
        <p:spPr>
          <a:xfrm>
            <a:off x="0" y="931335"/>
            <a:ext cx="3962400" cy="4212167"/>
          </a:xfrm>
          <a:prstGeom prst="wedgeRectCallout">
            <a:avLst>
              <a:gd name="adj1" fmla="val 72331"/>
              <a:gd name="adj2" fmla="val -24172"/>
            </a:avLst>
          </a:prstGeom>
          <a:solidFill>
            <a:schemeClr val="accent4">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114300" defTabSz="914400">
              <a:spcBef>
                <a:spcPts val="600"/>
              </a:spcBef>
              <a:spcAft>
                <a:spcPts val="600"/>
              </a:spcAft>
            </a:pPr>
            <a:r>
              <a:rPr lang="zh" sz="2400" b="1" i="0" baseline="-25000" dirty="0" smtClean="0">
                <a:solidFill>
                  <a:srgbClr val="FFFFFF"/>
                </a:solidFill>
                <a:latin typeface="微軟正黑體" panose="020B0604030504040204" pitchFamily="34" charset="-120"/>
                <a:ea typeface="微軟正黑體" panose="020B0604030504040204" pitchFamily="34" charset="-120"/>
              </a:rPr>
              <a:t>「John，不知道您曉不曉得，我很擅長幫助你們這類公司有效利用網際網路，增加利潤或提升服務水準（不管他們面臨的主要問題為何）。</a:t>
            </a:r>
          </a:p>
          <a:p>
            <a:pPr marL="342900" indent="-114300" defTabSz="914400">
              <a:spcBef>
                <a:spcPts val="600"/>
              </a:spcBef>
              <a:spcAft>
                <a:spcPts val="600"/>
              </a:spcAft>
            </a:pPr>
            <a:r>
              <a:rPr lang="zh" sz="2400" b="1" i="0" baseline="-25000" dirty="0" smtClean="0">
                <a:solidFill>
                  <a:srgbClr val="FFFFFF"/>
                </a:solidFill>
                <a:latin typeface="微軟正黑體" panose="020B0604030504040204" pitchFamily="34" charset="-120"/>
                <a:ea typeface="微軟正黑體" panose="020B0604030504040204" pitchFamily="34" charset="-120"/>
              </a:rPr>
              <a:t>我很樂意跟您坐下來談一談，我們的產品專員可以為您介紹我們的網路科技，看看對您的事業是不是有幫助。</a:t>
            </a:r>
          </a:p>
          <a:p>
            <a:pPr marL="342900" indent="-114300" defTabSz="914400">
              <a:spcBef>
                <a:spcPts val="600"/>
              </a:spcBef>
              <a:spcAft>
                <a:spcPts val="600"/>
              </a:spcAft>
            </a:pPr>
            <a:r>
              <a:rPr lang="zh" sz="2400" b="1" i="0" baseline="-25000" dirty="0" smtClean="0">
                <a:solidFill>
                  <a:srgbClr val="FFFFFF"/>
                </a:solidFill>
                <a:latin typeface="微軟正黑體" panose="020B0604030504040204" pitchFamily="34" charset="-120"/>
                <a:ea typeface="微軟正黑體" panose="020B0604030504040204" pitchFamily="34" charset="-120"/>
              </a:rPr>
              <a:t>下兩個星期您什麼時候有空，我幫您安排一場在電話上聊一聊？」</a:t>
            </a:r>
          </a:p>
        </p:txBody>
      </p:sp>
      <p:sp>
        <p:nvSpPr>
          <p:cNvPr id="13" name="TextBox 12"/>
          <p:cNvSpPr txBox="1"/>
          <p:nvPr/>
        </p:nvSpPr>
        <p:spPr>
          <a:xfrm>
            <a:off x="394551" y="279086"/>
            <a:ext cx="8223896" cy="492443"/>
          </a:xfrm>
          <a:prstGeom prst="rect">
            <a:avLst/>
          </a:prstGeom>
          <a:noFill/>
        </p:spPr>
        <p:txBody>
          <a:bodyPr wrap="square" rtlCol="0">
            <a:spAutoFit/>
          </a:bodyPr>
          <a:lstStyle/>
          <a:p>
            <a:pPr defTabSz="914400"/>
            <a:r>
              <a:rPr lang="zh" sz="2600" b="1" i="0" cap="all" dirty="0" smtClean="0">
                <a:solidFill>
                  <a:srgbClr val="604A7B"/>
                </a:solidFill>
                <a:latin typeface="微軟正黑體" panose="020B0604030504040204" pitchFamily="34" charset="-120"/>
                <a:ea typeface="微軟正黑體" panose="020B0604030504040204" pitchFamily="34" charset="-120"/>
              </a:rPr>
              <a:t>一旦時機成熟，您就可以說：</a:t>
            </a:r>
          </a:p>
        </p:txBody>
      </p:sp>
    </p:spTree>
    <p:extLst>
      <p:ext uri="{BB962C8B-B14F-4D97-AF65-F5344CB8AC3E}">
        <p14:creationId xmlns:p14="http://schemas.microsoft.com/office/powerpoint/2010/main" val="3797429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p:nvSpPr>
        <p:spPr>
          <a:xfrm>
            <a:off x="0" y="2952750"/>
            <a:ext cx="9144000" cy="1524000"/>
          </a:xfrm>
          <a:prstGeom prst="rect">
            <a:avLst/>
          </a:prstGeom>
          <a:solidFill>
            <a:srgbClr val="00B0F0">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zh" sz="1800" b="1" i="0" dirty="0" smtClean="0">
                <a:solidFill>
                  <a:srgbClr val="FFFFFF"/>
                </a:solidFill>
                <a:latin typeface="微軟正黑體" panose="020B0604030504040204" pitchFamily="34" charset="-120"/>
                <a:ea typeface="微軟正黑體" panose="020B0604030504040204" pitchFamily="34" charset="-120"/>
              </a:rPr>
              <a:t>所以</a:t>
            </a:r>
            <a:r>
              <a:rPr lang="zh" sz="1800" b="0" i="0" dirty="0" smtClean="0">
                <a:solidFill>
                  <a:srgbClr val="FFFFFF"/>
                </a:solidFill>
                <a:latin typeface="微軟正黑體" panose="020B0604030504040204" pitchFamily="34" charset="-120"/>
                <a:ea typeface="微軟正黑體" panose="020B0604030504040204" pitchFamily="34" charset="-120"/>
              </a:rPr>
              <a:t>…</a:t>
            </a:r>
          </a:p>
          <a:p>
            <a:pPr algn="ctr" defTabSz="914400"/>
            <a:r>
              <a:rPr lang="zh" sz="2800" b="1" i="0" dirty="0" smtClean="0">
                <a:solidFill>
                  <a:srgbClr val="FFFFFF"/>
                </a:solidFill>
                <a:latin typeface="微軟正黑體" panose="020B0604030504040204" pitchFamily="34" charset="-120"/>
                <a:ea typeface="微軟正黑體" panose="020B0604030504040204" pitchFamily="34" charset="-120"/>
              </a:rPr>
              <a:t>如果他們提出問題或異議？</a:t>
            </a:r>
          </a:p>
          <a:p>
            <a:pPr algn="ctr" defTabSz="914400"/>
            <a:r>
              <a:rPr lang="zh" sz="1800" b="1" i="0" dirty="0" smtClean="0">
                <a:solidFill>
                  <a:srgbClr val="FFFFFF"/>
                </a:solidFill>
                <a:latin typeface="微軟正黑體" panose="020B0604030504040204" pitchFamily="34" charset="-120"/>
                <a:ea typeface="微軟正黑體" panose="020B0604030504040204" pitchFamily="34" charset="-120"/>
              </a:rPr>
              <a:t>那就表示他們感興趣！繼續談下去！</a:t>
            </a:r>
          </a:p>
          <a:p>
            <a:pPr algn="ctr" defTabSz="914400"/>
            <a:endParaRPr lang="en-US" sz="1000" b="1" dirty="0">
              <a:solidFill>
                <a:prstClr val="whit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661795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sz="quarter" idx="4294967295"/>
          </p:nvPr>
        </p:nvSpPr>
        <p:spPr>
          <a:xfrm>
            <a:off x="0" y="923925"/>
            <a:ext cx="8458200" cy="4286250"/>
          </a:xfrm>
        </p:spPr>
        <p:txBody>
          <a:bodyPr>
            <a:normAutofit/>
          </a:bodyPr>
          <a:lstStyle/>
          <a:p>
            <a:pPr marL="457200" lvl="1" indent="0" eaLnBrk="1" hangingPunct="1">
              <a:buNone/>
              <a:defRPr/>
            </a:pPr>
            <a:r>
              <a:rPr lang="zh" sz="1800" b="1" i="0" dirty="0" smtClean="0">
                <a:solidFill>
                  <a:srgbClr val="FF0000"/>
                </a:solidFill>
                <a:latin typeface="微軟正黑體" panose="020B0604030504040204" pitchFamily="34" charset="-120"/>
                <a:ea typeface="微軟正黑體" panose="020B0604030504040204" pitchFamily="34" charset="-120"/>
              </a:rPr>
              <a:t>拒絕：</a:t>
            </a:r>
            <a:r>
              <a:rPr lang="zh" sz="1800" b="0" i="0" dirty="0" smtClean="0">
                <a:solidFill>
                  <a:srgbClr val="000000"/>
                </a:solidFill>
                <a:latin typeface="微軟正黑體" panose="020B0604030504040204" pitchFamily="34" charset="-120"/>
                <a:ea typeface="微軟正黑體" panose="020B0604030504040204" pitchFamily="34" charset="-120"/>
              </a:rPr>
              <a:t>我朋友或家人正在幫我架設網站…</a:t>
            </a:r>
          </a:p>
          <a:p>
            <a:pPr marL="457200" lvl="1" indent="0" eaLnBrk="1" hangingPunct="1">
              <a:buNone/>
              <a:defRPr/>
            </a:pPr>
            <a:r>
              <a:rPr lang="zh" sz="1800" b="1" i="0" dirty="0" smtClean="0">
                <a:solidFill>
                  <a:srgbClr val="000000"/>
                </a:solidFill>
                <a:latin typeface="微軟正黑體" panose="020B0604030504040204" pitchFamily="34" charset="-120"/>
                <a:ea typeface="微軟正黑體" panose="020B0604030504040204" pitchFamily="34" charset="-120"/>
              </a:rPr>
              <a:t>回答：</a:t>
            </a:r>
            <a:r>
              <a:rPr lang="zh" sz="1800" b="0" i="0" dirty="0" smtClean="0">
                <a:solidFill>
                  <a:srgbClr val="000000"/>
                </a:solidFill>
                <a:latin typeface="微軟正黑體" panose="020B0604030504040204" pitchFamily="34" charset="-120"/>
                <a:ea typeface="微軟正黑體" panose="020B0604030504040204" pitchFamily="34" charset="-120"/>
              </a:rPr>
              <a:t>太好了，他們會喜歡我們的服務！我們的技術能在許多方面協助網頁設計人士，幫</a:t>
            </a:r>
            <a:r>
              <a:rPr lang="zh-TW" altLang="en-US" sz="1800" b="0" i="0" dirty="0" smtClean="0">
                <a:solidFill>
                  <a:srgbClr val="000000"/>
                </a:solidFill>
                <a:latin typeface="微軟正黑體" panose="020B0604030504040204" pitchFamily="34" charset="-120"/>
                <a:ea typeface="微軟正黑體" panose="020B0604030504040204" pitchFamily="34" charset="-120"/>
              </a:rPr>
              <a:t>企業老闆</a:t>
            </a:r>
            <a:r>
              <a:rPr lang="zh" sz="1800" b="0" i="0" dirty="0" smtClean="0">
                <a:solidFill>
                  <a:srgbClr val="000000"/>
                </a:solidFill>
                <a:latin typeface="微軟正黑體" panose="020B0604030504040204" pitchFamily="34" charset="-120"/>
                <a:ea typeface="微軟正黑體" panose="020B0604030504040204" pitchFamily="34" charset="-120"/>
              </a:rPr>
              <a:t>省下許多時間、金錢與煩惱。</a:t>
            </a:r>
          </a:p>
          <a:p>
            <a:pPr marL="457200" lvl="1" indent="0">
              <a:buNone/>
            </a:pPr>
            <a:r>
              <a:rPr lang="zh" sz="1800" b="0" i="0" dirty="0" smtClean="0">
                <a:solidFill>
                  <a:srgbClr val="000000"/>
                </a:solidFill>
                <a:latin typeface="微軟正黑體" panose="020B0604030504040204" pitchFamily="34" charset="-120"/>
                <a:ea typeface="微軟正黑體" panose="020B0604030504040204" pitchFamily="34" charset="-120"/>
              </a:rPr>
              <a:t>這樣吧，我會請我們公司的專人為您的公司設計全套網站組合產品，免費供您評估；然後我會請網站專員向您介紹我們如何幫助其他類似的公司。您什麼時候有空？上午還是下午？ </a:t>
            </a:r>
          </a:p>
          <a:p>
            <a:pPr marL="457200" lvl="1" indent="0">
              <a:buNone/>
            </a:pPr>
            <a:endParaRPr lang="en-US" sz="1800" b="1" dirty="0">
              <a:solidFill>
                <a:srgbClr val="FF0000"/>
              </a:solidFill>
              <a:latin typeface="微軟正黑體" panose="020B0604030504040204" pitchFamily="34" charset="-120"/>
              <a:ea typeface="微軟正黑體" panose="020B0604030504040204" pitchFamily="34" charset="-120"/>
              <a:cs typeface="Verdana" pitchFamily="34" charset="0"/>
            </a:endParaRPr>
          </a:p>
          <a:p>
            <a:pPr marL="457200" lvl="1" indent="0">
              <a:buNone/>
            </a:pPr>
            <a:r>
              <a:rPr lang="zh" sz="1800" b="1" i="0" dirty="0" smtClean="0">
                <a:solidFill>
                  <a:srgbClr val="FF0000"/>
                </a:solidFill>
                <a:latin typeface="微軟正黑體" panose="020B0604030504040204" pitchFamily="34" charset="-120"/>
                <a:ea typeface="微軟正黑體" panose="020B0604030504040204" pitchFamily="34" charset="-120"/>
              </a:rPr>
              <a:t>拒絕：</a:t>
            </a:r>
            <a:r>
              <a:rPr lang="zh" sz="1800" b="0" i="0" dirty="0" smtClean="0">
                <a:solidFill>
                  <a:srgbClr val="000000"/>
                </a:solidFill>
                <a:latin typeface="微軟正黑體" panose="020B0604030504040204" pitchFamily="34" charset="-120"/>
                <a:ea typeface="微軟正黑體" panose="020B0604030504040204" pitchFamily="34" charset="-120"/>
              </a:rPr>
              <a:t>我們用</a:t>
            </a:r>
            <a:r>
              <a:rPr lang="zh-TW" altLang="en-US" sz="1800" b="0" i="0" dirty="0" smtClean="0">
                <a:solidFill>
                  <a:srgbClr val="000000"/>
                </a:solidFill>
                <a:latin typeface="微軟正黑體" panose="020B0604030504040204" pitchFamily="34" charset="-120"/>
                <a:ea typeface="微軟正黑體" panose="020B0604030504040204" pitchFamily="34" charset="-120"/>
              </a:rPr>
              <a:t>社交媒體</a:t>
            </a:r>
            <a:endParaRPr lang="zh" sz="1800" b="0" i="0" dirty="0" smtClean="0">
              <a:solidFill>
                <a:srgbClr val="000000"/>
              </a:solidFill>
              <a:latin typeface="微軟正黑體" panose="020B0604030504040204" pitchFamily="34" charset="-120"/>
              <a:ea typeface="微軟正黑體" panose="020B0604030504040204" pitchFamily="34" charset="-120"/>
            </a:endParaRPr>
          </a:p>
          <a:p>
            <a:pPr marL="457200" lvl="1" indent="0">
              <a:buNone/>
            </a:pPr>
            <a:r>
              <a:rPr lang="zh" sz="1800" b="1" i="0" dirty="0" smtClean="0">
                <a:solidFill>
                  <a:srgbClr val="000000"/>
                </a:solidFill>
                <a:latin typeface="微軟正黑體" panose="020B0604030504040204" pitchFamily="34" charset="-120"/>
                <a:ea typeface="微軟正黑體" panose="020B0604030504040204" pitchFamily="34" charset="-120"/>
              </a:rPr>
              <a:t>回答：</a:t>
            </a:r>
            <a:r>
              <a:rPr lang="zh" sz="1800" b="0" i="0" dirty="0" smtClean="0">
                <a:solidFill>
                  <a:srgbClr val="000000"/>
                </a:solidFill>
                <a:latin typeface="微軟正黑體" panose="020B0604030504040204" pitchFamily="34" charset="-120"/>
                <a:ea typeface="微軟正黑體" panose="020B0604030504040204" pitchFamily="34" charset="-120"/>
              </a:rPr>
              <a:t>這樣很好啊！</a:t>
            </a:r>
            <a:r>
              <a:rPr lang="zh-TW" altLang="en-US" sz="1800" b="0" i="0" dirty="0" smtClean="0">
                <a:solidFill>
                  <a:srgbClr val="000000"/>
                </a:solidFill>
                <a:latin typeface="微軟正黑體" panose="020B0604030504040204" pitchFamily="34" charset="-120"/>
                <a:ea typeface="微軟正黑體" panose="020B0604030504040204" pitchFamily="34" charset="-120"/>
              </a:rPr>
              <a:t>社交媒體</a:t>
            </a:r>
            <a:r>
              <a:rPr lang="zh" sz="1800" b="0" i="0" dirty="0" smtClean="0">
                <a:solidFill>
                  <a:srgbClr val="000000"/>
                </a:solidFill>
                <a:latin typeface="微軟正黑體" panose="020B0604030504040204" pitchFamily="34" charset="-120"/>
                <a:ea typeface="微軟正黑體" panose="020B0604030504040204" pitchFamily="34" charset="-120"/>
              </a:rPr>
              <a:t>是一個對外宣傳很棒的方式，而且可以跟您的顧客有互動。您都怎麼尋找顧客呀？ 您的網站能夠幫您抓取這些名單嗎？</a:t>
            </a:r>
          </a:p>
          <a:p>
            <a:pPr lvl="1" indent="6350" eaLnBrk="1" hangingPunct="1">
              <a:buFontTx/>
              <a:buNone/>
              <a:defRPr/>
            </a:pPr>
            <a:endParaRPr lang="en-US" sz="1900" dirty="0">
              <a:latin typeface="微軟正黑體" panose="020B0604030504040204" pitchFamily="34" charset="-120"/>
              <a:ea typeface="微軟正黑體" panose="020B0604030504040204" pitchFamily="34" charset="-120"/>
              <a:cs typeface="Verdana" pitchFamily="34" charset="0"/>
            </a:endParaRPr>
          </a:p>
        </p:txBody>
      </p:sp>
      <p:sp>
        <p:nvSpPr>
          <p:cNvPr id="5" name="Rectangle 4"/>
          <p:cNvSpPr/>
          <p:nvPr/>
        </p:nvSpPr>
        <p:spPr>
          <a:xfrm>
            <a:off x="5314102" y="0"/>
            <a:ext cx="3916215" cy="752838"/>
          </a:xfrm>
          <a:prstGeom prst="rect">
            <a:avLst/>
          </a:prstGeom>
          <a:solidFill>
            <a:srgbClr val="00B0F0">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zh" sz="2800" b="1" i="0" dirty="0" smtClean="0">
                <a:solidFill>
                  <a:srgbClr val="FFFFFF"/>
                </a:solidFill>
                <a:latin typeface="微軟正黑體" panose="020B0604030504040204" pitchFamily="34" charset="-120"/>
                <a:ea typeface="微軟正黑體" panose="020B0604030504040204" pitchFamily="34" charset="-120"/>
              </a:rPr>
              <a:t>回答問題</a:t>
            </a:r>
          </a:p>
        </p:txBody>
      </p:sp>
    </p:spTree>
    <p:extLst>
      <p:ext uri="{BB962C8B-B14F-4D97-AF65-F5344CB8AC3E}">
        <p14:creationId xmlns:p14="http://schemas.microsoft.com/office/powerpoint/2010/main" val="4490736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sz="quarter" idx="4294967295"/>
          </p:nvPr>
        </p:nvSpPr>
        <p:spPr>
          <a:xfrm>
            <a:off x="0" y="981075"/>
            <a:ext cx="8458200" cy="4000500"/>
          </a:xfrm>
        </p:spPr>
        <p:txBody>
          <a:bodyPr>
            <a:normAutofit/>
          </a:bodyPr>
          <a:lstStyle/>
          <a:p>
            <a:pPr marL="457200" lvl="1" indent="0" eaLnBrk="1" hangingPunct="1">
              <a:buNone/>
            </a:pPr>
            <a:r>
              <a:rPr lang="zh" sz="1800" b="1" i="0" dirty="0" smtClean="0">
                <a:solidFill>
                  <a:srgbClr val="FF0000"/>
                </a:solidFill>
                <a:latin typeface="微軟正黑體" panose="020B0604030504040204" pitchFamily="34" charset="-120"/>
                <a:ea typeface="微軟正黑體" panose="020B0604030504040204" pitchFamily="34" charset="-120"/>
              </a:rPr>
              <a:t>拒絕：</a:t>
            </a:r>
            <a:r>
              <a:rPr lang="zh" sz="1800" b="0" i="0" dirty="0" smtClean="0">
                <a:solidFill>
                  <a:srgbClr val="000000"/>
                </a:solidFill>
                <a:latin typeface="微軟正黑體" panose="020B0604030504040204" pitchFamily="34" charset="-120"/>
                <a:ea typeface="微軟正黑體" panose="020B0604030504040204" pitchFamily="34" charset="-120"/>
              </a:rPr>
              <a:t>多少錢？</a:t>
            </a:r>
          </a:p>
          <a:p>
            <a:pPr marL="457200" lvl="1" indent="0">
              <a:buNone/>
            </a:pPr>
            <a:r>
              <a:rPr lang="zh" sz="1800" b="1" i="0" dirty="0" smtClean="0">
                <a:solidFill>
                  <a:srgbClr val="000000"/>
                </a:solidFill>
                <a:latin typeface="微軟正黑體" panose="020B0604030504040204" pitchFamily="34" charset="-120"/>
                <a:ea typeface="微軟正黑體" panose="020B0604030504040204" pitchFamily="34" charset="-120"/>
              </a:rPr>
              <a:t>回答：</a:t>
            </a:r>
            <a:r>
              <a:rPr lang="zh" sz="1800" b="0" i="0" dirty="0" smtClean="0">
                <a:solidFill>
                  <a:srgbClr val="000000"/>
                </a:solidFill>
                <a:latin typeface="微軟正黑體" panose="020B0604030504040204" pitchFamily="34" charset="-120"/>
                <a:ea typeface="微軟正黑體" panose="020B0604030504040204" pitchFamily="34" charset="-120"/>
              </a:rPr>
              <a:t>現在告訴您費用並不合適，因為我們必須了解您個別的需求。我們已經和全世界數萬位</a:t>
            </a:r>
            <a:r>
              <a:rPr lang="zh-TW" altLang="en-US" sz="1800" b="0" i="0" dirty="0" smtClean="0">
                <a:solidFill>
                  <a:srgbClr val="000000"/>
                </a:solidFill>
                <a:latin typeface="微軟正黑體" panose="020B0604030504040204" pitchFamily="34" charset="-120"/>
                <a:ea typeface="微軟正黑體" panose="020B0604030504040204" pitchFamily="34" charset="-120"/>
              </a:rPr>
              <a:t>企業老闆</a:t>
            </a:r>
            <a:r>
              <a:rPr lang="zh" sz="1800" b="0" i="0" dirty="0" smtClean="0">
                <a:solidFill>
                  <a:srgbClr val="000000"/>
                </a:solidFill>
                <a:latin typeface="微軟正黑體" panose="020B0604030504040204" pitchFamily="34" charset="-120"/>
                <a:ea typeface="微軟正黑體" panose="020B0604030504040204" pitchFamily="34" charset="-120"/>
              </a:rPr>
              <a:t>合作，而且價格都是他們能夠負擔的。我可以向您保證，一定會是您負擔得起的，不然這就不是適合您的解決方案了 </a:t>
            </a:r>
            <a:r>
              <a:rPr lang="zh" altLang="zh-TW" sz="1800" dirty="0" smtClean="0">
                <a:solidFill>
                  <a:srgbClr val="000000"/>
                </a:solidFill>
                <a:latin typeface="微軟正黑體" panose="020B0604030504040204" pitchFamily="34" charset="-120"/>
                <a:ea typeface="微軟正黑體" panose="020B0604030504040204" pitchFamily="34" charset="-120"/>
              </a:rPr>
              <a:t>。</a:t>
            </a:r>
            <a:endParaRPr lang="zh" sz="1800" b="0" i="0" dirty="0" smtClean="0">
              <a:solidFill>
                <a:srgbClr val="000000"/>
              </a:solidFill>
              <a:latin typeface="微軟正黑體" panose="020B0604030504040204" pitchFamily="34" charset="-120"/>
              <a:ea typeface="微軟正黑體" panose="020B0604030504040204" pitchFamily="34" charset="-120"/>
            </a:endParaRPr>
          </a:p>
          <a:p>
            <a:pPr marL="457200" lvl="1" indent="0">
              <a:buNone/>
            </a:pPr>
            <a:endParaRPr lang="en-US" sz="1800" dirty="0">
              <a:latin typeface="微軟正黑體" panose="020B0604030504040204" pitchFamily="34" charset="-120"/>
              <a:ea typeface="微軟正黑體" panose="020B0604030504040204" pitchFamily="34" charset="-120"/>
            </a:endParaRPr>
          </a:p>
          <a:p>
            <a:pPr marL="457200" lvl="1" indent="0" eaLnBrk="1" hangingPunct="1">
              <a:buNone/>
            </a:pPr>
            <a:r>
              <a:rPr lang="zh" sz="1800" b="1" i="0" dirty="0" smtClean="0">
                <a:solidFill>
                  <a:srgbClr val="FF0000"/>
                </a:solidFill>
                <a:latin typeface="微軟正黑體" panose="020B0604030504040204" pitchFamily="34" charset="-120"/>
                <a:ea typeface="微軟正黑體" panose="020B0604030504040204" pitchFamily="34" charset="-120"/>
              </a:rPr>
              <a:t>拒絕：</a:t>
            </a:r>
            <a:r>
              <a:rPr lang="zh" sz="1800" b="0" i="0" dirty="0" smtClean="0">
                <a:solidFill>
                  <a:srgbClr val="000000"/>
                </a:solidFill>
                <a:latin typeface="微軟正黑體" panose="020B0604030504040204" pitchFamily="34" charset="-120"/>
                <a:ea typeface="微軟正黑體" panose="020B0604030504040204" pitchFamily="34" charset="-120"/>
              </a:rPr>
              <a:t>您可以告訴我大約多少錢嗎？</a:t>
            </a:r>
          </a:p>
          <a:p>
            <a:pPr marL="457200" lvl="1" indent="0" eaLnBrk="1" hangingPunct="1">
              <a:buNone/>
            </a:pPr>
            <a:r>
              <a:rPr lang="zh" sz="1800" b="1" i="0" dirty="0" smtClean="0">
                <a:solidFill>
                  <a:srgbClr val="000000"/>
                </a:solidFill>
                <a:latin typeface="微軟正黑體" panose="020B0604030504040204" pitchFamily="34" charset="-120"/>
                <a:ea typeface="微軟正黑體" panose="020B0604030504040204" pitchFamily="34" charset="-120"/>
              </a:rPr>
              <a:t>回答：</a:t>
            </a:r>
            <a:r>
              <a:rPr lang="zh" sz="1800" b="0" i="0" dirty="0" smtClean="0">
                <a:solidFill>
                  <a:srgbClr val="000000"/>
                </a:solidFill>
                <a:latin typeface="微軟正黑體" panose="020B0604030504040204" pitchFamily="34" charset="-120"/>
                <a:ea typeface="微軟正黑體" panose="020B0604030504040204" pitchFamily="34" charset="-120"/>
              </a:rPr>
              <a:t>費用得視您的需求而定。這樣</a:t>
            </a:r>
            <a:r>
              <a:rPr lang="zh-TW" altLang="en-US" sz="1800" b="0" i="0" dirty="0" smtClean="0">
                <a:solidFill>
                  <a:srgbClr val="000000"/>
                </a:solidFill>
                <a:latin typeface="微軟正黑體" panose="020B0604030504040204" pitchFamily="34" charset="-120"/>
                <a:ea typeface="微軟正黑體" panose="020B0604030504040204" pitchFamily="34" charset="-120"/>
              </a:rPr>
              <a:t>好了</a:t>
            </a:r>
            <a:r>
              <a:rPr lang="zh" sz="1800" b="0" i="0" dirty="0" smtClean="0">
                <a:solidFill>
                  <a:srgbClr val="000000"/>
                </a:solidFill>
                <a:latin typeface="微軟正黑體" panose="020B0604030504040204" pitchFamily="34" charset="-120"/>
                <a:ea typeface="微軟正黑體" panose="020B0604030504040204" pitchFamily="34" charset="-120"/>
              </a:rPr>
              <a:t>，我會請我們公司的專人為您的公司設計全套網站組合產品，免費供您評估；然後我會請網站專員向您介紹我們如何幫助其他類似的公司。您什麼時候有空？上午還是下午？ </a:t>
            </a:r>
          </a:p>
        </p:txBody>
      </p:sp>
      <p:sp>
        <p:nvSpPr>
          <p:cNvPr id="4" name="Rectangle 3"/>
          <p:cNvSpPr/>
          <p:nvPr/>
        </p:nvSpPr>
        <p:spPr>
          <a:xfrm>
            <a:off x="5314102" y="0"/>
            <a:ext cx="3916215" cy="752838"/>
          </a:xfrm>
          <a:prstGeom prst="rect">
            <a:avLst/>
          </a:prstGeom>
          <a:solidFill>
            <a:srgbClr val="00B0F0">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zh" sz="2800" b="1" i="0" dirty="0" smtClean="0">
                <a:solidFill>
                  <a:srgbClr val="FFFFFF"/>
                </a:solidFill>
                <a:latin typeface="微軟正黑體" panose="020B0604030504040204" pitchFamily="34" charset="-120"/>
                <a:ea typeface="微軟正黑體" panose="020B0604030504040204" pitchFamily="34" charset="-120"/>
              </a:rPr>
              <a:t>回答問題</a:t>
            </a:r>
          </a:p>
        </p:txBody>
      </p:sp>
    </p:spTree>
    <p:extLst>
      <p:ext uri="{BB962C8B-B14F-4D97-AF65-F5344CB8AC3E}">
        <p14:creationId xmlns:p14="http://schemas.microsoft.com/office/powerpoint/2010/main" val="6322731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4" name="TextBox 3"/>
          <p:cNvSpPr txBox="1"/>
          <p:nvPr/>
        </p:nvSpPr>
        <p:spPr>
          <a:xfrm>
            <a:off x="504825" y="2279362"/>
            <a:ext cx="8134350" cy="707886"/>
          </a:xfrm>
          <a:prstGeom prst="rect">
            <a:avLst/>
          </a:prstGeom>
          <a:noFill/>
        </p:spPr>
        <p:txBody>
          <a:bodyPr wrap="square" rtlCol="0">
            <a:spAutoFit/>
          </a:bodyPr>
          <a:lstStyle/>
          <a:p>
            <a:pPr algn="ctr"/>
            <a:r>
              <a:rPr lang="zh" sz="4000" b="1" i="0" dirty="0" smtClean="0">
                <a:solidFill>
                  <a:srgbClr val="FFFFFF"/>
                </a:solidFill>
                <a:latin typeface="微軟正黑體" panose="020B0604030504040204" pitchFamily="34" charset="-120"/>
                <a:ea typeface="微軟正黑體" panose="020B0604030504040204" pitchFamily="34" charset="-120"/>
              </a:rPr>
              <a:t>達成目標的三大策略</a:t>
            </a:r>
          </a:p>
        </p:txBody>
      </p:sp>
    </p:spTree>
    <p:extLst>
      <p:ext uri="{BB962C8B-B14F-4D97-AF65-F5344CB8AC3E}">
        <p14:creationId xmlns:p14="http://schemas.microsoft.com/office/powerpoint/2010/main" val="93536079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sz="quarter" idx="4294967295"/>
          </p:nvPr>
        </p:nvSpPr>
        <p:spPr>
          <a:xfrm>
            <a:off x="0" y="717550"/>
            <a:ext cx="8904288" cy="4171950"/>
          </a:xfrm>
        </p:spPr>
        <p:txBody>
          <a:bodyPr>
            <a:noAutofit/>
          </a:bodyPr>
          <a:lstStyle/>
          <a:p>
            <a:pPr marL="457200" lvl="1" indent="0" eaLnBrk="1" hangingPunct="1">
              <a:buNone/>
            </a:pPr>
            <a:r>
              <a:rPr lang="zh" sz="1800" b="1" i="0" dirty="0" smtClean="0">
                <a:solidFill>
                  <a:srgbClr val="FF0000"/>
                </a:solidFill>
                <a:latin typeface="微軟正黑體" panose="020B0604030504040204" pitchFamily="34" charset="-120"/>
                <a:ea typeface="微軟正黑體" panose="020B0604030504040204" pitchFamily="34" charset="-120"/>
              </a:rPr>
              <a:t>拒絕：</a:t>
            </a:r>
            <a:r>
              <a:rPr lang="zh" sz="1800" b="0" i="0" dirty="0" smtClean="0">
                <a:solidFill>
                  <a:srgbClr val="000000"/>
                </a:solidFill>
                <a:latin typeface="微軟正黑體" panose="020B0604030504040204" pitchFamily="34" charset="-120"/>
                <a:ea typeface="微軟正黑體" panose="020B0604030504040204" pitchFamily="34" charset="-120"/>
              </a:rPr>
              <a:t>您可以寄一些資料給我嗎？</a:t>
            </a:r>
          </a:p>
          <a:p>
            <a:pPr marL="457200" lvl="1" indent="0">
              <a:buNone/>
            </a:pPr>
            <a:r>
              <a:rPr lang="zh" sz="1800" b="1" i="0" dirty="0" smtClean="0">
                <a:solidFill>
                  <a:srgbClr val="000000"/>
                </a:solidFill>
                <a:latin typeface="微軟正黑體" panose="020B0604030504040204" pitchFamily="34" charset="-120"/>
                <a:ea typeface="微軟正黑體" panose="020B0604030504040204" pitchFamily="34" charset="-120"/>
              </a:rPr>
              <a:t>回答：</a:t>
            </a:r>
            <a:r>
              <a:rPr lang="zh" sz="1800" b="0" i="0" dirty="0" smtClean="0">
                <a:solidFill>
                  <a:srgbClr val="000000"/>
                </a:solidFill>
                <a:latin typeface="微軟正黑體" panose="020B0604030504040204" pitchFamily="34" charset="-120"/>
                <a:ea typeface="微軟正黑體" panose="020B0604030504040204" pitchFamily="34" charset="-120"/>
              </a:rPr>
              <a:t>我可以做得更多！我會請我們公司的專人為您的公司設計全套網站組合產品，免費供您評估；然後我會請網站專員，向您介紹我們如何幫助其他類似的公司。</a:t>
            </a:r>
          </a:p>
          <a:p>
            <a:pPr marL="457200" lvl="1" indent="0">
              <a:buNone/>
            </a:pPr>
            <a:endParaRPr lang="en-US" sz="1800" b="1" dirty="0">
              <a:solidFill>
                <a:srgbClr val="FF0000"/>
              </a:solidFill>
              <a:latin typeface="微軟正黑體" panose="020B0604030504040204" pitchFamily="34" charset="-120"/>
              <a:ea typeface="微軟正黑體" panose="020B0604030504040204" pitchFamily="34" charset="-120"/>
            </a:endParaRPr>
          </a:p>
          <a:p>
            <a:pPr marL="457200" lvl="1" indent="0">
              <a:buNone/>
            </a:pPr>
            <a:r>
              <a:rPr lang="zh" sz="1800" b="1" i="0" dirty="0" smtClean="0">
                <a:solidFill>
                  <a:srgbClr val="FF0000"/>
                </a:solidFill>
                <a:latin typeface="微軟正黑體" panose="020B0604030504040204" pitchFamily="34" charset="-120"/>
                <a:ea typeface="微軟正黑體" panose="020B0604030504040204" pitchFamily="34" charset="-120"/>
              </a:rPr>
              <a:t>拒絕：</a:t>
            </a:r>
            <a:r>
              <a:rPr lang="zh" sz="1800" b="0" i="0" dirty="0" smtClean="0">
                <a:solidFill>
                  <a:srgbClr val="000000"/>
                </a:solidFill>
                <a:latin typeface="微軟正黑體" panose="020B0604030504040204" pitchFamily="34" charset="-120"/>
                <a:ea typeface="微軟正黑體" panose="020B0604030504040204" pitchFamily="34" charset="-120"/>
              </a:rPr>
              <a:t>但我已經在用別家的網站服務了</a:t>
            </a:r>
          </a:p>
          <a:p>
            <a:pPr marL="457200" lvl="1" indent="0">
              <a:buNone/>
            </a:pPr>
            <a:r>
              <a:rPr lang="zh" sz="1800" b="1" i="0" dirty="0" smtClean="0">
                <a:solidFill>
                  <a:srgbClr val="000000"/>
                </a:solidFill>
                <a:latin typeface="微軟正黑體" panose="020B0604030504040204" pitchFamily="34" charset="-120"/>
                <a:ea typeface="微軟正黑體" panose="020B0604030504040204" pitchFamily="34" charset="-120"/>
              </a:rPr>
              <a:t>回答：</a:t>
            </a:r>
            <a:r>
              <a:rPr lang="zh" sz="1800" b="0" i="0" dirty="0" smtClean="0">
                <a:solidFill>
                  <a:srgbClr val="000000"/>
                </a:solidFill>
                <a:latin typeface="微軟正黑體" panose="020B0604030504040204" pitchFamily="34" charset="-120"/>
                <a:ea typeface="微軟正黑體" panose="020B0604030504040204" pitchFamily="34" charset="-120"/>
              </a:rPr>
              <a:t>這很好，您已經在用網站了。我可以提供您省錢的方式，還能給您更好且完整的網路行銷策略，這樣您會不會有興趣？ 我們的系統不會為了所有的服務細項和您收費，您想不想多了解一點呢？ 您什麼時候方便，白天還是下午？</a:t>
            </a:r>
          </a:p>
          <a:p>
            <a:pPr marL="457200" lvl="1" indent="0">
              <a:buNone/>
            </a:pPr>
            <a:endParaRPr lang="en-US" sz="1800" dirty="0">
              <a:latin typeface="微軟正黑體" panose="020B0604030504040204" pitchFamily="34" charset="-120"/>
              <a:ea typeface="微軟正黑體" panose="020B0604030504040204" pitchFamily="34" charset="-120"/>
            </a:endParaRPr>
          </a:p>
          <a:p>
            <a:pPr marL="457200" lvl="1" indent="0">
              <a:buNone/>
            </a:pPr>
            <a:r>
              <a:rPr lang="zh" sz="1800" b="1" i="0" dirty="0" smtClean="0">
                <a:solidFill>
                  <a:srgbClr val="FF0000"/>
                </a:solidFill>
                <a:latin typeface="微軟正黑體" panose="020B0604030504040204" pitchFamily="34" charset="-120"/>
                <a:ea typeface="微軟正黑體" panose="020B0604030504040204" pitchFamily="34" charset="-120"/>
              </a:rPr>
              <a:t>拒絕：</a:t>
            </a:r>
            <a:r>
              <a:rPr lang="zh" sz="1800" b="0" i="0" dirty="0" smtClean="0">
                <a:solidFill>
                  <a:srgbClr val="000000"/>
                </a:solidFill>
                <a:latin typeface="微軟正黑體" panose="020B0604030504040204" pitchFamily="34" charset="-120"/>
                <a:ea typeface="微軟正黑體" panose="020B0604030504040204" pitchFamily="34" charset="-120"/>
              </a:rPr>
              <a:t>我喜歡我現在的網站</a:t>
            </a:r>
          </a:p>
          <a:p>
            <a:pPr marL="457200" lvl="1" indent="0">
              <a:buNone/>
            </a:pPr>
            <a:r>
              <a:rPr lang="zh" sz="1800" b="1" i="0" dirty="0" smtClean="0">
                <a:solidFill>
                  <a:srgbClr val="000000"/>
                </a:solidFill>
                <a:latin typeface="微軟正黑體" panose="020B0604030504040204" pitchFamily="34" charset="-120"/>
                <a:ea typeface="微軟正黑體" panose="020B0604030504040204" pitchFamily="34" charset="-120"/>
              </a:rPr>
              <a:t>回答：</a:t>
            </a:r>
            <a:r>
              <a:rPr lang="zh" sz="1800" b="0" i="0" dirty="0" smtClean="0">
                <a:solidFill>
                  <a:srgbClr val="000000"/>
                </a:solidFill>
                <a:latin typeface="微軟正黑體" panose="020B0604030504040204" pitchFamily="34" charset="-120"/>
                <a:ea typeface="微軟正黑體" panose="020B0604030504040204" pitchFamily="34" charset="-120"/>
              </a:rPr>
              <a:t>很好！您最喜歡現在網站的那一部分？ 有沒有什麼是您希望網站能做到，卻沒做到的呢？</a:t>
            </a:r>
          </a:p>
        </p:txBody>
      </p:sp>
      <p:sp>
        <p:nvSpPr>
          <p:cNvPr id="5" name="Rectangle 4"/>
          <p:cNvSpPr/>
          <p:nvPr/>
        </p:nvSpPr>
        <p:spPr>
          <a:xfrm>
            <a:off x="5314102" y="0"/>
            <a:ext cx="3916215" cy="752838"/>
          </a:xfrm>
          <a:prstGeom prst="rect">
            <a:avLst/>
          </a:prstGeom>
          <a:solidFill>
            <a:srgbClr val="00B0F0">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zh" sz="2800" b="1" i="0" dirty="0" smtClean="0">
                <a:solidFill>
                  <a:srgbClr val="FFFFFF"/>
                </a:solidFill>
                <a:latin typeface="微軟正黑體" panose="020B0604030504040204" pitchFamily="34" charset="-120"/>
                <a:ea typeface="微軟正黑體" panose="020B0604030504040204" pitchFamily="34" charset="-120"/>
              </a:rPr>
              <a:t>回答問題</a:t>
            </a:r>
          </a:p>
        </p:txBody>
      </p:sp>
    </p:spTree>
    <p:extLst>
      <p:ext uri="{BB962C8B-B14F-4D97-AF65-F5344CB8AC3E}">
        <p14:creationId xmlns:p14="http://schemas.microsoft.com/office/powerpoint/2010/main" val="391148371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a:fillRect t="-2000" b="-2000"/>
          </a:stretch>
        </a:blipFill>
        <a:effectLst/>
      </p:bgPr>
    </p:bg>
    <p:spTree>
      <p:nvGrpSpPr>
        <p:cNvPr id="1" name=""/>
        <p:cNvGrpSpPr/>
        <p:nvPr/>
      </p:nvGrpSpPr>
      <p:grpSpPr>
        <a:xfrm>
          <a:off x="0" y="0"/>
          <a:ext cx="0" cy="0"/>
          <a:chOff x="0" y="0"/>
          <a:chExt cx="0" cy="0"/>
        </a:xfrm>
      </p:grpSpPr>
      <p:sp>
        <p:nvSpPr>
          <p:cNvPr id="2" name="Content Placeholder 3"/>
          <p:cNvSpPr txBox="1">
            <a:spLocks noChangeArrowheads="1"/>
          </p:cNvSpPr>
          <p:nvPr/>
        </p:nvSpPr>
        <p:spPr>
          <a:xfrm>
            <a:off x="360827" y="0"/>
            <a:ext cx="4096871" cy="5143500"/>
          </a:xfrm>
          <a:prstGeom prst="rect">
            <a:avLst/>
          </a:prstGeom>
          <a:solidFill>
            <a:srgbClr val="00B0F0">
              <a:alpha val="90000"/>
            </a:srgbClr>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1800"/>
              </a:spcAft>
              <a:buFont typeface="Arial" pitchFamily="34" charset="0"/>
              <a:buNone/>
            </a:pPr>
            <a:endParaRPr lang="en-US" sz="1600" b="1" dirty="0">
              <a:solidFill>
                <a:prstClr val="white"/>
              </a:solidFill>
              <a:latin typeface="微軟正黑體" panose="020B0604030504040204" pitchFamily="34" charset="-120"/>
              <a:ea typeface="微軟正黑體" panose="020B0604030504040204" pitchFamily="34" charset="-120"/>
              <a:cs typeface="Verdana" pitchFamily="34" charset="0"/>
            </a:endParaRPr>
          </a:p>
        </p:txBody>
      </p:sp>
      <p:sp>
        <p:nvSpPr>
          <p:cNvPr id="3" name="Rectangle 2"/>
          <p:cNvSpPr/>
          <p:nvPr/>
        </p:nvSpPr>
        <p:spPr>
          <a:xfrm>
            <a:off x="609597" y="611723"/>
            <a:ext cx="3599329" cy="3185487"/>
          </a:xfrm>
          <a:prstGeom prst="rect">
            <a:avLst/>
          </a:prstGeom>
        </p:spPr>
        <p:txBody>
          <a:bodyPr wrap="square">
            <a:spAutoFit/>
          </a:bodyPr>
          <a:lstStyle/>
          <a:p>
            <a:pPr defTabSz="914400">
              <a:spcAft>
                <a:spcPts val="1800"/>
              </a:spcAft>
            </a:pPr>
            <a:r>
              <a:rPr lang="zh" sz="2400" b="1" i="0" cap="all" dirty="0" smtClean="0">
                <a:solidFill>
                  <a:srgbClr val="FFFFFF"/>
                </a:solidFill>
                <a:latin typeface="微軟正黑體" panose="020B0604030504040204" pitchFamily="34" charset="-120"/>
                <a:ea typeface="微軟正黑體" panose="020B0604030504040204" pitchFamily="34" charset="-120"/>
              </a:rPr>
              <a:t>告訴他們，您想要幫他們解決的問題</a:t>
            </a:r>
          </a:p>
          <a:p>
            <a:pPr defTabSz="914400">
              <a:spcAft>
                <a:spcPts val="1800"/>
              </a:spcAft>
            </a:pPr>
            <a:r>
              <a:rPr lang="zh" sz="1800" b="1" i="0" cap="all" dirty="0" smtClean="0">
                <a:solidFill>
                  <a:srgbClr val="FFFFFF"/>
                </a:solidFill>
                <a:latin typeface="微軟正黑體" panose="020B0604030504040204" pitchFamily="34" charset="-120"/>
                <a:ea typeface="微軟正黑體" panose="020B0604030504040204" pitchFamily="34" charset="-120"/>
              </a:rPr>
              <a:t>如果您可以讓他們一直把對話停留在他們現在面對的困難，邀約會談會比較容易</a:t>
            </a:r>
          </a:p>
          <a:p>
            <a:pPr defTabSz="914400">
              <a:spcAft>
                <a:spcPts val="1800"/>
              </a:spcAft>
            </a:pPr>
            <a:r>
              <a:rPr lang="zh" sz="1800" b="1" i="0" cap="all" dirty="0" smtClean="0">
                <a:solidFill>
                  <a:srgbClr val="FFFFFF"/>
                </a:solidFill>
                <a:latin typeface="微軟正黑體" panose="020B0604030504040204" pitchFamily="34" charset="-120"/>
                <a:ea typeface="微軟正黑體" panose="020B0604030504040204" pitchFamily="34" charset="-120"/>
              </a:rPr>
              <a:t>解決問題的方式就是會談</a:t>
            </a:r>
          </a:p>
          <a:p>
            <a:pPr defTabSz="914400">
              <a:spcAft>
                <a:spcPts val="1800"/>
              </a:spcAft>
            </a:pPr>
            <a:r>
              <a:rPr lang="zh" sz="1800" b="1" i="0" cap="all" dirty="0" smtClean="0">
                <a:solidFill>
                  <a:srgbClr val="FFFFFF"/>
                </a:solidFill>
                <a:latin typeface="微軟正黑體" panose="020B0604030504040204" pitchFamily="34" charset="-120"/>
                <a:ea typeface="微軟正黑體" panose="020B0604030504040204" pitchFamily="34" charset="-120"/>
              </a:rPr>
              <a:t>他們可以在會談中找到解決問題的方法</a:t>
            </a:r>
          </a:p>
        </p:txBody>
      </p:sp>
    </p:spTree>
    <p:extLst>
      <p:ext uri="{BB962C8B-B14F-4D97-AF65-F5344CB8AC3E}">
        <p14:creationId xmlns:p14="http://schemas.microsoft.com/office/powerpoint/2010/main" val="3286178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1893511" y="735392"/>
            <a:ext cx="5357246" cy="623244"/>
          </a:xfrm>
          <a:prstGeom prst="rect">
            <a:avLst/>
          </a:prstGeom>
        </p:spPr>
        <p:txBody>
          <a:bodyPr wrap="square" lIns="68574" tIns="34288" rIns="68574" bIns="34288">
            <a:spAutoFit/>
          </a:bodyPr>
          <a:lstStyle/>
          <a:p>
            <a:pPr marL="0" marR="0" lvl="0" indent="0" algn="ctr" defTabSz="685742" rtl="0" eaLnBrk="1" fontAlgn="auto" latinLnBrk="0" hangingPunct="1">
              <a:lnSpc>
                <a:spcPct val="100000"/>
              </a:lnSpc>
              <a:spcBef>
                <a:spcPts val="0"/>
              </a:spcBef>
              <a:spcAft>
                <a:spcPts val="0"/>
              </a:spcAft>
              <a:buClrTx/>
              <a:buSzTx/>
              <a:buFontTx/>
              <a:buNone/>
              <a:tabLst/>
              <a:defRPr/>
            </a:pPr>
            <a:r>
              <a:rPr lang="zh" sz="3600" b="1" i="0" u="none" cap="all" dirty="0" smtClean="0">
                <a:solidFill>
                  <a:srgbClr val="00A9FC"/>
                </a:solidFill>
                <a:latin typeface="微軟正黑體" panose="020B0604030504040204" pitchFamily="34" charset="-120"/>
                <a:ea typeface="微軟正黑體" panose="020B0604030504040204" pitchFamily="34" charset="-120"/>
              </a:rPr>
              <a:t>電話「陌生」開發</a:t>
            </a:r>
          </a:p>
        </p:txBody>
      </p:sp>
      <p:grpSp>
        <p:nvGrpSpPr>
          <p:cNvPr id="6" name="Group 5"/>
          <p:cNvGrpSpPr/>
          <p:nvPr/>
        </p:nvGrpSpPr>
        <p:grpSpPr>
          <a:xfrm>
            <a:off x="739464" y="1494046"/>
            <a:ext cx="3564611" cy="3444463"/>
            <a:chOff x="1224745" y="2121879"/>
            <a:chExt cx="4751576" cy="4592617"/>
          </a:xfrm>
        </p:grpSpPr>
        <p:grpSp>
          <p:nvGrpSpPr>
            <p:cNvPr id="11" name="Group 10"/>
            <p:cNvGrpSpPr/>
            <p:nvPr/>
          </p:nvGrpSpPr>
          <p:grpSpPr>
            <a:xfrm>
              <a:off x="1224745" y="4418185"/>
              <a:ext cx="4751576" cy="2296311"/>
              <a:chOff x="1225062" y="4418183"/>
              <a:chExt cx="4752813" cy="2296311"/>
            </a:xfrm>
          </p:grpSpPr>
          <p:sp>
            <p:nvSpPr>
              <p:cNvPr id="4" name="Rectangle 3"/>
              <p:cNvSpPr/>
              <p:nvPr/>
            </p:nvSpPr>
            <p:spPr>
              <a:xfrm>
                <a:off x="1225062" y="4418183"/>
                <a:ext cx="4752813" cy="2296311"/>
              </a:xfrm>
              <a:prstGeom prst="rect">
                <a:avLst/>
              </a:prstGeom>
              <a:solidFill>
                <a:schemeClr val="accent1">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685742" rtl="0" eaLnBrk="1" fontAlgn="auto" latinLnBrk="0" hangingPunct="1">
                  <a:lnSpc>
                    <a:spcPct val="100000"/>
                  </a:lnSpc>
                  <a:spcBef>
                    <a:spcPts val="0"/>
                  </a:spcBef>
                  <a:spcAft>
                    <a:spcPts val="0"/>
                  </a:spcAft>
                  <a:buClrTx/>
                  <a:buSzTx/>
                  <a:buFontTx/>
                  <a:buNone/>
                  <a:tabLst/>
                  <a:defRPr/>
                </a:pPr>
                <a:r>
                  <a:rPr lang="zh" b="1" i="0" u="none" dirty="0" smtClean="0">
                    <a:solidFill>
                      <a:srgbClr val="FFFFFF"/>
                    </a:solidFill>
                    <a:latin typeface="微軟正黑體" panose="020B0604030504040204" pitchFamily="34" charset="-120"/>
                    <a:ea typeface="微軟正黑體" panose="020B0604030504040204" pitchFamily="34" charset="-120"/>
                  </a:rPr>
                  <a:t>要知道，企業每天都會收到無數的推銷電話：供應商、廣告、</a:t>
                </a:r>
                <a:endParaRPr lang="en-US" altLang="zh" b="1" i="0" u="none" dirty="0" smtClean="0">
                  <a:solidFill>
                    <a:srgbClr val="FFFFFF"/>
                  </a:solidFill>
                  <a:latin typeface="微軟正黑體" panose="020B0604030504040204" pitchFamily="34" charset="-120"/>
                  <a:ea typeface="微軟正黑體" panose="020B0604030504040204" pitchFamily="34" charset="-120"/>
                </a:endParaRPr>
              </a:p>
              <a:p>
                <a:pPr marL="0" marR="0" lvl="0" indent="0" algn="ctr" defTabSz="685742" rtl="0" eaLnBrk="1" fontAlgn="auto" latinLnBrk="0" hangingPunct="1">
                  <a:lnSpc>
                    <a:spcPct val="100000"/>
                  </a:lnSpc>
                  <a:spcBef>
                    <a:spcPts val="0"/>
                  </a:spcBef>
                  <a:spcAft>
                    <a:spcPts val="0"/>
                  </a:spcAft>
                  <a:buClrTx/>
                  <a:buSzTx/>
                  <a:buFontTx/>
                  <a:buNone/>
                  <a:tabLst/>
                  <a:defRPr/>
                </a:pPr>
                <a:r>
                  <a:rPr lang="zh" b="1" i="0" u="none" dirty="0" smtClean="0">
                    <a:solidFill>
                      <a:srgbClr val="FFFFFF"/>
                    </a:solidFill>
                    <a:latin typeface="微軟正黑體" panose="020B0604030504040204" pitchFamily="34" charset="-120"/>
                    <a:ea typeface="微軟正黑體" panose="020B0604030504040204" pitchFamily="34" charset="-120"/>
                  </a:rPr>
                  <a:t>清潔服務、用品促銷等</a:t>
                </a:r>
              </a:p>
            </p:txBody>
          </p:sp>
          <p:pic>
            <p:nvPicPr>
              <p:cNvPr id="8" name="Picture 7"/>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225063" y="4418184"/>
                <a:ext cx="4752812" cy="458303"/>
              </a:xfrm>
              <a:prstGeom prst="rect">
                <a:avLst/>
              </a:prstGeom>
              <a:solidFill>
                <a:schemeClr val="accent1">
                  <a:lumMod val="75000"/>
                </a:schemeClr>
              </a:solidFill>
            </p:spPr>
          </p:pic>
        </p:grpSp>
        <p:pic>
          <p:nvPicPr>
            <p:cNvPr id="4098" name="Picture 2" descr="T:\Field Training\Field Training\North America\NA_ENGLISH\B5 update\images\shutterstock_255102637.jpg"/>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1224745" y="2121879"/>
              <a:ext cx="4751575" cy="229631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p:cNvGrpSpPr/>
          <p:nvPr/>
        </p:nvGrpSpPr>
        <p:grpSpPr>
          <a:xfrm>
            <a:off x="4715236" y="1494046"/>
            <a:ext cx="3564611" cy="3444463"/>
            <a:chOff x="1215901" y="2112260"/>
            <a:chExt cx="4751576" cy="4592617"/>
          </a:xfrm>
        </p:grpSpPr>
        <p:grpSp>
          <p:nvGrpSpPr>
            <p:cNvPr id="10" name="Group 9"/>
            <p:cNvGrpSpPr/>
            <p:nvPr/>
          </p:nvGrpSpPr>
          <p:grpSpPr>
            <a:xfrm>
              <a:off x="1215901" y="4418186"/>
              <a:ext cx="4751576" cy="2286691"/>
              <a:chOff x="6214126" y="4418184"/>
              <a:chExt cx="4752813" cy="2286691"/>
            </a:xfrm>
          </p:grpSpPr>
          <p:sp>
            <p:nvSpPr>
              <p:cNvPr id="5" name="Rectangle 4"/>
              <p:cNvSpPr/>
              <p:nvPr/>
            </p:nvSpPr>
            <p:spPr>
              <a:xfrm>
                <a:off x="6214126" y="4418184"/>
                <a:ext cx="4752813" cy="2286691"/>
              </a:xfrm>
              <a:prstGeom prst="rect">
                <a:avLst/>
              </a:prstGeom>
              <a:solidFill>
                <a:srgbClr val="007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42" rtl="0" eaLnBrk="1" fontAlgn="auto" latinLnBrk="0" hangingPunct="1">
                  <a:lnSpc>
                    <a:spcPct val="100000"/>
                  </a:lnSpc>
                  <a:spcBef>
                    <a:spcPts val="0"/>
                  </a:spcBef>
                  <a:spcAft>
                    <a:spcPts val="0"/>
                  </a:spcAft>
                  <a:buClrTx/>
                  <a:buSzTx/>
                  <a:buFontTx/>
                  <a:buNone/>
                  <a:tabLst/>
                  <a:defRPr/>
                </a:pPr>
                <a:r>
                  <a:rPr lang="zh" sz="2400" b="1" i="0" u="none" dirty="0" smtClean="0">
                    <a:solidFill>
                      <a:srgbClr val="FFFFFF"/>
                    </a:solidFill>
                    <a:latin typeface="微軟正黑體" panose="020B0604030504040204" pitchFamily="34" charset="-120"/>
                    <a:ea typeface="微軟正黑體" panose="020B0604030504040204" pitchFamily="34" charset="-120"/>
                  </a:rPr>
                  <a:t>您要如何與眾不同、</a:t>
                </a:r>
                <a:endParaRPr lang="en-US" altLang="zh" sz="2400" b="1" i="0" u="none" dirty="0" smtClean="0">
                  <a:solidFill>
                    <a:srgbClr val="FFFFFF"/>
                  </a:solidFill>
                  <a:latin typeface="微軟正黑體" panose="020B0604030504040204" pitchFamily="34" charset="-120"/>
                  <a:ea typeface="微軟正黑體" panose="020B0604030504040204" pitchFamily="34" charset="-120"/>
                </a:endParaRPr>
              </a:p>
              <a:p>
                <a:pPr marL="0" marR="0" lvl="0" indent="0" algn="ctr" defTabSz="685742" rtl="0" eaLnBrk="1" fontAlgn="auto" latinLnBrk="0" hangingPunct="1">
                  <a:lnSpc>
                    <a:spcPct val="100000"/>
                  </a:lnSpc>
                  <a:spcBef>
                    <a:spcPts val="0"/>
                  </a:spcBef>
                  <a:spcAft>
                    <a:spcPts val="0"/>
                  </a:spcAft>
                  <a:buClrTx/>
                  <a:buSzTx/>
                  <a:buFontTx/>
                  <a:buNone/>
                  <a:tabLst/>
                  <a:defRPr/>
                </a:pPr>
                <a:r>
                  <a:rPr lang="zh" sz="2400" b="1" i="0" u="none" dirty="0" smtClean="0">
                    <a:solidFill>
                      <a:srgbClr val="FFFFFF"/>
                    </a:solidFill>
                    <a:latin typeface="微軟正黑體" panose="020B0604030504040204" pitchFamily="34" charset="-120"/>
                    <a:ea typeface="微軟正黑體" panose="020B0604030504040204" pitchFamily="34" charset="-120"/>
                  </a:rPr>
                  <a:t>展現價值？</a:t>
                </a:r>
              </a:p>
            </p:txBody>
          </p:sp>
          <p:pic>
            <p:nvPicPr>
              <p:cNvPr id="9" name="Picture 8"/>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214127" y="4418184"/>
                <a:ext cx="4752812" cy="458303"/>
              </a:xfrm>
              <a:prstGeom prst="rect">
                <a:avLst/>
              </a:prstGeom>
              <a:solidFill>
                <a:srgbClr val="00739F"/>
              </a:solidFill>
            </p:spPr>
          </p:pic>
        </p:grpSp>
        <p:pic>
          <p:nvPicPr>
            <p:cNvPr id="4101" name="Picture 5" descr="T:\Field Training\Field Training\North America\NA_ENGLISH\B5 update\images\2.shutterstock_179699009.jpg"/>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flipH="1">
              <a:off x="1224503" y="2112260"/>
              <a:ext cx="4742971" cy="230592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474630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2" name="Rectangle 11"/>
          <p:cNvSpPr/>
          <p:nvPr/>
        </p:nvSpPr>
        <p:spPr>
          <a:xfrm>
            <a:off x="0" y="2514"/>
            <a:ext cx="9144000" cy="5140986"/>
          </a:xfrm>
          <a:prstGeom prst="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微軟正黑體" panose="020B0604030504040204" pitchFamily="34" charset="-120"/>
              <a:ea typeface="微軟正黑體" panose="020B0604030504040204" pitchFamily="34" charset="-120"/>
            </a:endParaRPr>
          </a:p>
        </p:txBody>
      </p:sp>
      <p:sp>
        <p:nvSpPr>
          <p:cNvPr id="4" name="Rectangle 3"/>
          <p:cNvSpPr/>
          <p:nvPr/>
        </p:nvSpPr>
        <p:spPr>
          <a:xfrm>
            <a:off x="685800" y="1276350"/>
            <a:ext cx="2501202" cy="154728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zh" sz="2000" b="1" i="0" cap="all" dirty="0" smtClean="0">
                <a:solidFill>
                  <a:srgbClr val="FFFFFF"/>
                </a:solidFill>
                <a:latin typeface="微軟正黑體" panose="020B0604030504040204" pitchFamily="34" charset="-120"/>
                <a:ea typeface="微軟正黑體" panose="020B0604030504040204" pitchFamily="34" charset="-120"/>
              </a:rPr>
              <a:t>在咖啡廳遇到</a:t>
            </a:r>
            <a:endParaRPr lang="en-US" altLang="zh" sz="2000" b="1" i="0" cap="all" dirty="0" smtClean="0">
              <a:solidFill>
                <a:srgbClr val="FFFFFF"/>
              </a:solidFill>
              <a:latin typeface="微軟正黑體" panose="020B0604030504040204" pitchFamily="34" charset="-120"/>
              <a:ea typeface="微軟正黑體" panose="020B0604030504040204" pitchFamily="34" charset="-120"/>
            </a:endParaRPr>
          </a:p>
          <a:p>
            <a:pPr algn="ctr" defTabSz="914400"/>
            <a:r>
              <a:rPr lang="zh" sz="2000" b="1" i="0" cap="all" dirty="0" smtClean="0">
                <a:solidFill>
                  <a:srgbClr val="FFFFFF"/>
                </a:solidFill>
                <a:latin typeface="微軟正黑體" panose="020B0604030504040204" pitchFamily="34" charset="-120"/>
                <a:ea typeface="微軟正黑體" panose="020B0604030504040204" pitchFamily="34" charset="-120"/>
              </a:rPr>
              <a:t>新的潛在人選</a:t>
            </a:r>
          </a:p>
        </p:txBody>
      </p:sp>
      <p:sp>
        <p:nvSpPr>
          <p:cNvPr id="5" name="Rectangle 4"/>
          <p:cNvSpPr/>
          <p:nvPr/>
        </p:nvSpPr>
        <p:spPr>
          <a:xfrm>
            <a:off x="3359499" y="1283935"/>
            <a:ext cx="2501202" cy="1547283"/>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zh" sz="2000" b="1" i="0" cap="all" dirty="0" smtClean="0">
                <a:solidFill>
                  <a:srgbClr val="FFFFFF"/>
                </a:solidFill>
                <a:latin typeface="微軟正黑體" panose="020B0604030504040204" pitchFamily="34" charset="-120"/>
                <a:ea typeface="微軟正黑體" panose="020B0604030504040204" pitchFamily="34" charset="-120"/>
              </a:rPr>
              <a:t>在社區活動、體育活動、社交場合等遇到新的潛在人選</a:t>
            </a:r>
          </a:p>
        </p:txBody>
      </p:sp>
      <p:sp>
        <p:nvSpPr>
          <p:cNvPr id="6" name="Rectangle 5"/>
          <p:cNvSpPr/>
          <p:nvPr/>
        </p:nvSpPr>
        <p:spPr>
          <a:xfrm>
            <a:off x="6033198" y="1283935"/>
            <a:ext cx="2501202" cy="154728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zh" sz="2000" b="1" i="0" cap="all" dirty="0" smtClean="0">
                <a:solidFill>
                  <a:srgbClr val="FFFFFF"/>
                </a:solidFill>
                <a:latin typeface="微軟正黑體" panose="020B0604030504040204" pitchFamily="34" charset="-120"/>
                <a:ea typeface="微軟正黑體" panose="020B0604030504040204" pitchFamily="34" charset="-120"/>
              </a:rPr>
              <a:t>在建立人脈的場合</a:t>
            </a:r>
          </a:p>
        </p:txBody>
      </p:sp>
      <p:sp>
        <p:nvSpPr>
          <p:cNvPr id="7" name="Rectangle 6"/>
          <p:cNvSpPr/>
          <p:nvPr/>
        </p:nvSpPr>
        <p:spPr>
          <a:xfrm>
            <a:off x="685800" y="2998082"/>
            <a:ext cx="2501202" cy="1547283"/>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zh" sz="2000" b="1" i="0" cap="all" dirty="0" smtClean="0">
                <a:solidFill>
                  <a:srgbClr val="FFFFFF"/>
                </a:solidFill>
                <a:latin typeface="微軟正黑體" panose="020B0604030504040204" pitchFamily="34" charset="-120"/>
                <a:ea typeface="微軟正黑體" panose="020B0604030504040204" pitchFamily="34" charset="-120"/>
              </a:rPr>
              <a:t>當您「分散消費」時</a:t>
            </a:r>
          </a:p>
        </p:txBody>
      </p:sp>
      <p:sp>
        <p:nvSpPr>
          <p:cNvPr id="8" name="Rectangle 7"/>
          <p:cNvSpPr/>
          <p:nvPr/>
        </p:nvSpPr>
        <p:spPr>
          <a:xfrm>
            <a:off x="3359499" y="3005667"/>
            <a:ext cx="2501202" cy="154728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zh" sz="2000" b="1" i="0" cap="all" dirty="0" smtClean="0">
                <a:solidFill>
                  <a:srgbClr val="FFFFFF"/>
                </a:solidFill>
                <a:latin typeface="微軟正黑體" panose="020B0604030504040204" pitchFamily="34" charset="-120"/>
                <a:ea typeface="微軟正黑體" panose="020B0604030504040204" pitchFamily="34" charset="-120"/>
              </a:rPr>
              <a:t>透過</a:t>
            </a:r>
            <a:r>
              <a:rPr lang="zh-TW" altLang="en-US" sz="2000" b="1" i="0" cap="all" dirty="0" smtClean="0">
                <a:solidFill>
                  <a:srgbClr val="FFFFFF"/>
                </a:solidFill>
                <a:latin typeface="微軟正黑體" panose="020B0604030504040204" pitchFamily="34" charset="-120"/>
                <a:ea typeface="微軟正黑體" panose="020B0604030504040204" pitchFamily="34" charset="-120"/>
              </a:rPr>
              <a:t>社交媒體</a:t>
            </a:r>
            <a:r>
              <a:rPr lang="zh" sz="2000" b="1" i="0" cap="all" dirty="0" smtClean="0">
                <a:solidFill>
                  <a:srgbClr val="FFFFFF"/>
                </a:solidFill>
                <a:latin typeface="微軟正黑體" panose="020B0604030504040204" pitchFamily="34" charset="-120"/>
                <a:ea typeface="微軟正黑體" panose="020B0604030504040204" pitchFamily="34" charset="-120"/>
              </a:rPr>
              <a:t>找到</a:t>
            </a:r>
            <a:endParaRPr lang="en-US" altLang="zh" sz="2000" b="1" i="0" cap="all" dirty="0" smtClean="0">
              <a:solidFill>
                <a:srgbClr val="FFFFFF"/>
              </a:solidFill>
              <a:latin typeface="微軟正黑體" panose="020B0604030504040204" pitchFamily="34" charset="-120"/>
              <a:ea typeface="微軟正黑體" panose="020B0604030504040204" pitchFamily="34" charset="-120"/>
            </a:endParaRPr>
          </a:p>
          <a:p>
            <a:pPr algn="ctr" defTabSz="914400"/>
            <a:r>
              <a:rPr lang="zh" sz="2000" b="1" i="0" cap="all" dirty="0" smtClean="0">
                <a:solidFill>
                  <a:srgbClr val="FFFFFF"/>
                </a:solidFill>
                <a:latin typeface="微軟正黑體" panose="020B0604030504040204" pitchFamily="34" charset="-120"/>
                <a:ea typeface="微軟正黑體" panose="020B0604030504040204" pitchFamily="34" charset="-120"/>
              </a:rPr>
              <a:t>新的潛在對象</a:t>
            </a:r>
          </a:p>
        </p:txBody>
      </p:sp>
      <p:sp>
        <p:nvSpPr>
          <p:cNvPr id="9" name="Rectangle 8"/>
          <p:cNvSpPr/>
          <p:nvPr/>
        </p:nvSpPr>
        <p:spPr>
          <a:xfrm>
            <a:off x="6033198" y="3005667"/>
            <a:ext cx="2501202" cy="1547283"/>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zh" sz="2000" b="1" i="0" cap="all" dirty="0" smtClean="0">
                <a:solidFill>
                  <a:srgbClr val="FFFFFF"/>
                </a:solidFill>
                <a:latin typeface="微軟正黑體" panose="020B0604030504040204" pitchFamily="34" charset="-120"/>
                <a:ea typeface="微軟正黑體" panose="020B0604030504040204" pitchFamily="34" charset="-120"/>
              </a:rPr>
              <a:t>當您與「守門人」</a:t>
            </a:r>
            <a:endParaRPr lang="en-US" altLang="zh" sz="2000" b="1" i="0" cap="all" dirty="0" smtClean="0">
              <a:solidFill>
                <a:srgbClr val="FFFFFF"/>
              </a:solidFill>
              <a:latin typeface="微軟正黑體" panose="020B0604030504040204" pitchFamily="34" charset="-120"/>
              <a:ea typeface="微軟正黑體" panose="020B0604030504040204" pitchFamily="34" charset="-120"/>
            </a:endParaRPr>
          </a:p>
          <a:p>
            <a:pPr algn="ctr" defTabSz="914400"/>
            <a:r>
              <a:rPr lang="zh" sz="2000" b="1" i="0" cap="all" dirty="0" smtClean="0">
                <a:solidFill>
                  <a:srgbClr val="FFFFFF"/>
                </a:solidFill>
                <a:latin typeface="微軟正黑體" panose="020B0604030504040204" pitchFamily="34" charset="-120"/>
                <a:ea typeface="微軟正黑體" panose="020B0604030504040204" pitchFamily="34" charset="-120"/>
              </a:rPr>
              <a:t>交談時</a:t>
            </a:r>
          </a:p>
        </p:txBody>
      </p:sp>
      <p:sp>
        <p:nvSpPr>
          <p:cNvPr id="11" name="Rectangle 10"/>
          <p:cNvSpPr/>
          <p:nvPr/>
        </p:nvSpPr>
        <p:spPr>
          <a:xfrm>
            <a:off x="381000" y="509894"/>
            <a:ext cx="8382000" cy="461665"/>
          </a:xfrm>
          <a:prstGeom prst="rect">
            <a:avLst/>
          </a:prstGeom>
        </p:spPr>
        <p:txBody>
          <a:bodyPr wrap="square">
            <a:spAutoFit/>
          </a:bodyPr>
          <a:lstStyle/>
          <a:p>
            <a:pPr algn="ctr" defTabSz="914400"/>
            <a:r>
              <a:rPr lang="zh" sz="2400" b="1" i="0" cap="all" dirty="0" smtClean="0">
                <a:solidFill>
                  <a:srgbClr val="FFFFFF"/>
                </a:solidFill>
                <a:latin typeface="微軟正黑體" panose="020B0604030504040204" pitchFamily="34" charset="-120"/>
                <a:ea typeface="微軟正黑體" panose="020B0604030504040204" pitchFamily="34" charset="-120"/>
              </a:rPr>
              <a:t>可以在陌生市場中物色人選的情境</a:t>
            </a:r>
            <a:r>
              <a:rPr lang="zh-TW" altLang="en-US" sz="2400" b="1" i="0" cap="all" dirty="0" smtClean="0">
                <a:solidFill>
                  <a:srgbClr val="FFFFFF"/>
                </a:solidFill>
                <a:latin typeface="微軟正黑體" panose="020B0604030504040204" pitchFamily="34" charset="-120"/>
                <a:ea typeface="微軟正黑體" panose="020B0604030504040204" pitchFamily="34" charset="-120"/>
              </a:rPr>
              <a:t>：</a:t>
            </a:r>
            <a:endParaRPr lang="zh" sz="2400" b="1" i="0" cap="all" dirty="0" smtClean="0">
              <a:solidFill>
                <a:srgbClr val="FFFFFF"/>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174883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5143500" cy="5143500"/>
          </a:xfrm>
          <a:prstGeom prst="rect">
            <a:avLst/>
          </a:prstGeom>
        </p:spPr>
      </p:pic>
      <p:cxnSp>
        <p:nvCxnSpPr>
          <p:cNvPr id="8" name="Straight Connector 7"/>
          <p:cNvCxnSpPr/>
          <p:nvPr/>
        </p:nvCxnSpPr>
        <p:spPr>
          <a:xfrm>
            <a:off x="2667000" y="3257550"/>
            <a:ext cx="0" cy="762000"/>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5133976" y="0"/>
            <a:ext cx="4010024" cy="51435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微軟正黑體" panose="020B0604030504040204" pitchFamily="34" charset="-120"/>
              <a:ea typeface="微軟正黑體" panose="020B0604030504040204" pitchFamily="34" charset="-120"/>
            </a:endParaRPr>
          </a:p>
        </p:txBody>
      </p:sp>
      <p:sp>
        <p:nvSpPr>
          <p:cNvPr id="11" name="Rectangle 10"/>
          <p:cNvSpPr/>
          <p:nvPr/>
        </p:nvSpPr>
        <p:spPr>
          <a:xfrm>
            <a:off x="5562600" y="1664562"/>
            <a:ext cx="3352800" cy="461665"/>
          </a:xfrm>
          <a:prstGeom prst="rect">
            <a:avLst/>
          </a:prstGeom>
        </p:spPr>
        <p:txBody>
          <a:bodyPr wrap="square">
            <a:spAutoFit/>
          </a:bodyPr>
          <a:lstStyle/>
          <a:p>
            <a:pPr algn="ctr" defTabSz="914400"/>
            <a:r>
              <a:rPr lang="zh" sz="2400" b="1" i="0" dirty="0" smtClean="0">
                <a:solidFill>
                  <a:srgbClr val="FFFFFF"/>
                </a:solidFill>
                <a:latin typeface="微軟正黑體" panose="020B0604030504040204" pitchFamily="34" charset="-120"/>
                <a:ea typeface="微軟正黑體" panose="020B0604030504040204" pitchFamily="34" charset="-120"/>
              </a:rPr>
              <a:t>看起來似曾相似？</a:t>
            </a:r>
          </a:p>
        </p:txBody>
      </p:sp>
      <p:sp>
        <p:nvSpPr>
          <p:cNvPr id="12" name="Rectangle 11"/>
          <p:cNvSpPr/>
          <p:nvPr/>
        </p:nvSpPr>
        <p:spPr>
          <a:xfrm>
            <a:off x="5334019" y="2571750"/>
            <a:ext cx="3809981" cy="1754326"/>
          </a:xfrm>
          <a:prstGeom prst="rect">
            <a:avLst/>
          </a:prstGeom>
        </p:spPr>
        <p:txBody>
          <a:bodyPr wrap="square">
            <a:spAutoFit/>
          </a:bodyPr>
          <a:lstStyle/>
          <a:p>
            <a:pPr marR="0" lvl="0" indent="-342900" defTabSz="914400" eaLnBrk="1" fontAlgn="auto" latinLnBrk="0" hangingPunct="1">
              <a:lnSpc>
                <a:spcPct val="100000"/>
              </a:lnSpc>
              <a:spcBef>
                <a:spcPts val="0"/>
              </a:spcBef>
              <a:spcAft>
                <a:spcPts val="0"/>
              </a:spcAft>
              <a:buClrTx/>
              <a:buSzTx/>
              <a:buFontTx/>
              <a:buNone/>
              <a:tabLst/>
              <a:defRPr/>
            </a:pPr>
            <a:r>
              <a:rPr lang="zh" sz="1800" b="1" i="0" dirty="0" smtClean="0">
                <a:solidFill>
                  <a:srgbClr val="FFFFFF"/>
                </a:solidFill>
                <a:latin typeface="微軟正黑體" panose="020B0604030504040204" pitchFamily="34" charset="-120"/>
                <a:ea typeface="微軟正黑體" panose="020B0604030504040204" pitchFamily="34" charset="-120"/>
              </a:rPr>
              <a:t>唯一不一樣的地方是「交談的內容」 </a:t>
            </a:r>
          </a:p>
          <a:p>
            <a:pPr marR="0" lvl="0" indent="-342900" defTabSz="914400" eaLnBrk="1" fontAlgn="auto" latinLnBrk="0" hangingPunct="1">
              <a:lnSpc>
                <a:spcPct val="100000"/>
              </a:lnSpc>
              <a:spcBef>
                <a:spcPts val="0"/>
              </a:spcBef>
              <a:spcAft>
                <a:spcPts val="0"/>
              </a:spcAft>
              <a:buClrTx/>
              <a:buSzTx/>
              <a:buFontTx/>
              <a:buNone/>
              <a:tabLst/>
              <a:defRPr/>
            </a:pPr>
            <a:endParaRPr lang="en-US" b="1" dirty="0">
              <a:solidFill>
                <a:prstClr val="white"/>
              </a:solidFill>
              <a:latin typeface="微軟正黑體" panose="020B0604030504040204" pitchFamily="34" charset="-120"/>
              <a:ea typeface="微軟正黑體" panose="020B0604030504040204" pitchFamily="34" charset="-120"/>
            </a:endParaRPr>
          </a:p>
          <a:p>
            <a:pPr marR="0" lvl="0" indent="-342900" defTabSz="914400" eaLnBrk="1" fontAlgn="auto" latinLnBrk="0" hangingPunct="1">
              <a:lnSpc>
                <a:spcPct val="100000"/>
              </a:lnSpc>
              <a:spcBef>
                <a:spcPts val="0"/>
              </a:spcBef>
              <a:spcAft>
                <a:spcPts val="0"/>
              </a:spcAft>
              <a:buClrTx/>
              <a:buSzTx/>
              <a:buFontTx/>
              <a:buNone/>
              <a:tabLst/>
              <a:defRPr/>
            </a:pPr>
            <a:r>
              <a:rPr lang="zh" sz="1800" b="1" i="0" dirty="0" smtClean="0">
                <a:solidFill>
                  <a:srgbClr val="FFFFFF"/>
                </a:solidFill>
                <a:latin typeface="微軟正黑體" panose="020B0604030504040204" pitchFamily="34" charset="-120"/>
                <a:ea typeface="微軟正黑體" panose="020B0604030504040204" pitchFamily="34" charset="-120"/>
              </a:rPr>
              <a:t>您從零開始建立關係</a:t>
            </a:r>
          </a:p>
          <a:p>
            <a:pPr marR="0" lvl="0" indent="-342900" defTabSz="914400" eaLnBrk="1" fontAlgn="auto" latinLnBrk="0" hangingPunct="1">
              <a:lnSpc>
                <a:spcPct val="100000"/>
              </a:lnSpc>
              <a:spcBef>
                <a:spcPts val="0"/>
              </a:spcBef>
              <a:spcAft>
                <a:spcPts val="0"/>
              </a:spcAft>
              <a:buClrTx/>
              <a:buSzTx/>
              <a:buFontTx/>
              <a:buNone/>
              <a:tabLst/>
              <a:defRPr/>
            </a:pPr>
            <a:endParaRPr lang="en-US" b="1" dirty="0">
              <a:solidFill>
                <a:prstClr val="white"/>
              </a:solidFill>
              <a:latin typeface="微軟正黑體" panose="020B0604030504040204" pitchFamily="34" charset="-120"/>
              <a:ea typeface="微軟正黑體" panose="020B0604030504040204" pitchFamily="34" charset="-120"/>
            </a:endParaRPr>
          </a:p>
          <a:p>
            <a:pPr marR="0" lvl="0" indent="-342900" defTabSz="914400" eaLnBrk="1" fontAlgn="auto" latinLnBrk="0" hangingPunct="1">
              <a:lnSpc>
                <a:spcPct val="100000"/>
              </a:lnSpc>
              <a:spcBef>
                <a:spcPts val="0"/>
              </a:spcBef>
              <a:spcAft>
                <a:spcPts val="0"/>
              </a:spcAft>
              <a:buClrTx/>
              <a:buSzTx/>
              <a:buFontTx/>
              <a:buNone/>
              <a:tabLst/>
              <a:defRPr/>
            </a:pPr>
            <a:r>
              <a:rPr lang="zh" sz="1800" b="1" i="0" dirty="0" smtClean="0">
                <a:solidFill>
                  <a:srgbClr val="FFFFFF"/>
                </a:solidFill>
                <a:latin typeface="微軟正黑體" panose="020B0604030504040204" pitchFamily="34" charset="-120"/>
                <a:ea typeface="微軟正黑體" panose="020B0604030504040204" pitchFamily="34" charset="-120"/>
              </a:rPr>
              <a:t>將所有的名單引導到同樣的方向：會談</a:t>
            </a:r>
          </a:p>
        </p:txBody>
      </p:sp>
      <p:cxnSp>
        <p:nvCxnSpPr>
          <p:cNvPr id="16" name="Straight Connector 15"/>
          <p:cNvCxnSpPr/>
          <p:nvPr/>
        </p:nvCxnSpPr>
        <p:spPr>
          <a:xfrm>
            <a:off x="5562600" y="2387973"/>
            <a:ext cx="32766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0" y="2858505"/>
            <a:ext cx="5143500" cy="1928647"/>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微軟正黑體" panose="020B0604030504040204" pitchFamily="34" charset="-120"/>
              <a:ea typeface="微軟正黑體" panose="020B0604030504040204" pitchFamily="34" charset="-120"/>
            </a:endParaRPr>
          </a:p>
        </p:txBody>
      </p:sp>
      <p:sp>
        <p:nvSpPr>
          <p:cNvPr id="7" name="Rectangle 6"/>
          <p:cNvSpPr/>
          <p:nvPr/>
        </p:nvSpPr>
        <p:spPr>
          <a:xfrm>
            <a:off x="359834" y="3107247"/>
            <a:ext cx="4522611" cy="1431161"/>
          </a:xfrm>
          <a:prstGeom prst="rect">
            <a:avLst/>
          </a:prstGeom>
        </p:spPr>
        <p:txBody>
          <a:bodyPr wrap="square">
            <a:spAutoFit/>
          </a:bodyPr>
          <a:lstStyle/>
          <a:p>
            <a:pPr marL="171450" lvl="1" indent="-171450" defTabSz="914400">
              <a:spcAft>
                <a:spcPts val="600"/>
              </a:spcAft>
              <a:buFontTx/>
              <a:buAutoNum type="arabicPeriod"/>
            </a:pPr>
            <a:r>
              <a:rPr lang="zh-TW" altLang="en-US" sz="1800" b="1" i="0" cap="all" dirty="0" smtClean="0">
                <a:solidFill>
                  <a:srgbClr val="FFFFFF"/>
                </a:solidFill>
                <a:latin typeface="微軟正黑體" panose="020B0604030504040204" pitchFamily="34" charset="-120"/>
                <a:ea typeface="微軟正黑體" panose="020B0604030504040204" pitchFamily="34" charset="-120"/>
              </a:rPr>
              <a:t>　</a:t>
            </a:r>
            <a:r>
              <a:rPr lang="zh" sz="1800" b="1" i="0" cap="all" dirty="0" smtClean="0">
                <a:solidFill>
                  <a:srgbClr val="FFFFFF"/>
                </a:solidFill>
                <a:latin typeface="微軟正黑體" panose="020B0604030504040204" pitchFamily="34" charset="-120"/>
                <a:ea typeface="微軟正黑體" panose="020B0604030504040204" pitchFamily="34" charset="-120"/>
              </a:rPr>
              <a:t>社交</a:t>
            </a:r>
          </a:p>
          <a:p>
            <a:pPr marL="171450" lvl="1" indent="-171450" defTabSz="914400">
              <a:spcAft>
                <a:spcPts val="600"/>
              </a:spcAft>
              <a:buFontTx/>
              <a:buAutoNum type="arabicPeriod"/>
            </a:pPr>
            <a:r>
              <a:rPr lang="zh-TW" altLang="en-US" sz="1800" b="1" i="0" cap="all" dirty="0" smtClean="0">
                <a:solidFill>
                  <a:srgbClr val="FFFFFF"/>
                </a:solidFill>
                <a:latin typeface="微軟正黑體" panose="020B0604030504040204" pitchFamily="34" charset="-120"/>
                <a:ea typeface="微軟正黑體" panose="020B0604030504040204" pitchFamily="34" charset="-120"/>
              </a:rPr>
              <a:t>　</a:t>
            </a:r>
            <a:r>
              <a:rPr lang="zh" sz="1800" b="1" i="0" cap="all" dirty="0" smtClean="0">
                <a:solidFill>
                  <a:srgbClr val="FFFFFF"/>
                </a:solidFill>
                <a:latin typeface="微軟正黑體" panose="020B0604030504040204" pitchFamily="34" charset="-120"/>
                <a:ea typeface="微軟正黑體" panose="020B0604030504040204" pitchFamily="34" charset="-120"/>
              </a:rPr>
              <a:t>工作如何？／生意如何？</a:t>
            </a:r>
          </a:p>
          <a:p>
            <a:pPr marL="171450" lvl="1" indent="-171450" defTabSz="914400">
              <a:spcAft>
                <a:spcPts val="600"/>
              </a:spcAft>
              <a:buFontTx/>
              <a:buAutoNum type="arabicPeriod"/>
            </a:pPr>
            <a:r>
              <a:rPr lang="zh-TW" altLang="en-US" sz="1800" b="1" i="0" cap="all" dirty="0" smtClean="0">
                <a:solidFill>
                  <a:srgbClr val="FFFFFF"/>
                </a:solidFill>
                <a:latin typeface="微軟正黑體" panose="020B0604030504040204" pitchFamily="34" charset="-120"/>
                <a:ea typeface="微軟正黑體" panose="020B0604030504040204" pitchFamily="34" charset="-120"/>
              </a:rPr>
              <a:t>　</a:t>
            </a:r>
            <a:r>
              <a:rPr lang="zh" sz="1800" b="1" i="0" cap="all" dirty="0" smtClean="0">
                <a:solidFill>
                  <a:srgbClr val="FFFFFF"/>
                </a:solidFill>
                <a:latin typeface="微軟正黑體" panose="020B0604030504040204" pitchFamily="34" charset="-120"/>
                <a:ea typeface="微軟正黑體" panose="020B0604030504040204" pitchFamily="34" charset="-120"/>
              </a:rPr>
              <a:t>有做廣告嗎？</a:t>
            </a:r>
          </a:p>
          <a:p>
            <a:pPr marL="171450" lvl="1" indent="-171450" defTabSz="914400">
              <a:spcAft>
                <a:spcPts val="600"/>
              </a:spcAft>
              <a:buFontTx/>
              <a:buAutoNum type="arabicPeriod"/>
            </a:pPr>
            <a:r>
              <a:rPr lang="zh-TW" altLang="en-US" sz="1800" b="1" i="0" cap="all" dirty="0" smtClean="0">
                <a:solidFill>
                  <a:srgbClr val="FFFFFF"/>
                </a:solidFill>
                <a:latin typeface="微軟正黑體" panose="020B0604030504040204" pitchFamily="34" charset="-120"/>
                <a:ea typeface="微軟正黑體" panose="020B0604030504040204" pitchFamily="34" charset="-120"/>
              </a:rPr>
              <a:t>　</a:t>
            </a:r>
            <a:r>
              <a:rPr lang="zh" sz="1800" b="1" i="0" cap="all" dirty="0" smtClean="0">
                <a:solidFill>
                  <a:srgbClr val="FFFFFF"/>
                </a:solidFill>
                <a:latin typeface="微軟正黑體" panose="020B0604030504040204" pitchFamily="34" charset="-120"/>
                <a:ea typeface="微軟正黑體" panose="020B0604030504040204" pitchFamily="34" charset="-120"/>
              </a:rPr>
              <a:t>您的網站運作得如何？</a:t>
            </a:r>
          </a:p>
        </p:txBody>
      </p:sp>
      <p:sp>
        <p:nvSpPr>
          <p:cNvPr id="6" name="Rectangle 5"/>
          <p:cNvSpPr/>
          <p:nvPr/>
        </p:nvSpPr>
        <p:spPr>
          <a:xfrm>
            <a:off x="5562602" y="360528"/>
            <a:ext cx="3352799" cy="1015663"/>
          </a:xfrm>
          <a:prstGeom prst="rect">
            <a:avLst/>
          </a:prstGeom>
        </p:spPr>
        <p:txBody>
          <a:bodyPr wrap="square">
            <a:spAutoFit/>
          </a:bodyPr>
          <a:lstStyle/>
          <a:p>
            <a:pPr algn="ctr" defTabSz="914400"/>
            <a:r>
              <a:rPr lang="zh" sz="3000" b="1" i="0" cap="all" dirty="0" smtClean="0">
                <a:solidFill>
                  <a:srgbClr val="FFFFFF"/>
                </a:solidFill>
                <a:latin typeface="微軟正黑體" panose="020B0604030504040204" pitchFamily="34" charset="-120"/>
                <a:ea typeface="微軟正黑體" panose="020B0604030504040204" pitchFamily="34" charset="-120"/>
              </a:rPr>
              <a:t>聯絡陌生開發的</a:t>
            </a:r>
            <a:endParaRPr lang="en-US" altLang="zh" sz="3000" b="1" i="0" cap="all" dirty="0" smtClean="0">
              <a:solidFill>
                <a:srgbClr val="FFFFFF"/>
              </a:solidFill>
              <a:latin typeface="微軟正黑體" panose="020B0604030504040204" pitchFamily="34" charset="-120"/>
              <a:ea typeface="微軟正黑體" panose="020B0604030504040204" pitchFamily="34" charset="-120"/>
            </a:endParaRPr>
          </a:p>
          <a:p>
            <a:pPr algn="ctr" defTabSz="914400"/>
            <a:r>
              <a:rPr lang="zh" sz="3000" b="1" i="0" cap="all" dirty="0" smtClean="0">
                <a:solidFill>
                  <a:srgbClr val="FFFFFF"/>
                </a:solidFill>
                <a:latin typeface="微軟正黑體" panose="020B0604030504040204" pitchFamily="34" charset="-120"/>
                <a:ea typeface="微軟正黑體" panose="020B0604030504040204" pitchFamily="34" charset="-120"/>
              </a:rPr>
              <a:t>潛在對象</a:t>
            </a:r>
          </a:p>
        </p:txBody>
      </p:sp>
    </p:spTree>
    <p:extLst>
      <p:ext uri="{BB962C8B-B14F-4D97-AF65-F5344CB8AC3E}">
        <p14:creationId xmlns:p14="http://schemas.microsoft.com/office/powerpoint/2010/main" val="297330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36" y="0"/>
            <a:ext cx="4126624" cy="5143500"/>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rot="16200000">
            <a:off x="1726738" y="2399890"/>
            <a:ext cx="5143500" cy="343727"/>
          </a:xfrm>
          <a:prstGeom prst="rect">
            <a:avLst/>
          </a:prstGeom>
        </p:spPr>
      </p:pic>
      <p:sp>
        <p:nvSpPr>
          <p:cNvPr id="6" name="Rectangle 5"/>
          <p:cNvSpPr/>
          <p:nvPr/>
        </p:nvSpPr>
        <p:spPr>
          <a:xfrm>
            <a:off x="4470352" y="640972"/>
            <a:ext cx="2492990" cy="1015663"/>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zh" sz="3000" b="1" i="0" u="none" cap="all" dirty="0" smtClean="0">
                <a:solidFill>
                  <a:srgbClr val="262626"/>
                </a:solidFill>
                <a:latin typeface="微軟正黑體" panose="020B0604030504040204" pitchFamily="34" charset="-120"/>
                <a:ea typeface="微軟正黑體" panose="020B0604030504040204" pitchFamily="34" charset="-120"/>
              </a:rPr>
              <a:t>您是誰？</a:t>
            </a:r>
          </a:p>
          <a:p>
            <a:pPr marL="0" marR="0" lvl="0" indent="0" algn="l" defTabSz="685800" rtl="0" eaLnBrk="1" fontAlgn="auto" latinLnBrk="0" hangingPunct="1">
              <a:lnSpc>
                <a:spcPct val="100000"/>
              </a:lnSpc>
              <a:spcBef>
                <a:spcPts val="0"/>
              </a:spcBef>
              <a:spcAft>
                <a:spcPts val="0"/>
              </a:spcAft>
              <a:buClrTx/>
              <a:buSzTx/>
              <a:buFontTx/>
              <a:buNone/>
              <a:tabLst/>
              <a:defRPr/>
            </a:pPr>
            <a:r>
              <a:rPr lang="zh" sz="3000" b="1" i="0" u="none" cap="all" dirty="0" smtClean="0">
                <a:solidFill>
                  <a:srgbClr val="262626"/>
                </a:solidFill>
                <a:latin typeface="微軟正黑體" panose="020B0604030504040204" pitchFamily="34" charset="-120"/>
                <a:ea typeface="微軟正黑體" panose="020B0604030504040204" pitchFamily="34" charset="-120"/>
              </a:rPr>
              <a:t>您銷售什麼？</a:t>
            </a:r>
          </a:p>
        </p:txBody>
      </p:sp>
      <p:grpSp>
        <p:nvGrpSpPr>
          <p:cNvPr id="40" name="Group 39"/>
          <p:cNvGrpSpPr/>
          <p:nvPr/>
        </p:nvGrpSpPr>
        <p:grpSpPr>
          <a:xfrm>
            <a:off x="4471179" y="1760632"/>
            <a:ext cx="4211234" cy="746241"/>
            <a:chOff x="5961572" y="2490950"/>
            <a:chExt cx="5614978" cy="994988"/>
          </a:xfrm>
          <a:solidFill>
            <a:schemeClr val="tx1">
              <a:lumMod val="75000"/>
              <a:lumOff val="25000"/>
            </a:schemeClr>
          </a:solidFill>
        </p:grpSpPr>
        <p:sp>
          <p:nvSpPr>
            <p:cNvPr id="9" name="Rounded Rectangle 8"/>
            <p:cNvSpPr/>
            <p:nvPr/>
          </p:nvSpPr>
          <p:spPr>
            <a:xfrm>
              <a:off x="5961572" y="2490950"/>
              <a:ext cx="5614978" cy="994988"/>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endParaRPr>
            </a:p>
          </p:txBody>
        </p:sp>
        <p:sp>
          <p:nvSpPr>
            <p:cNvPr id="12" name="Oval 11"/>
            <p:cNvSpPr/>
            <p:nvPr/>
          </p:nvSpPr>
          <p:spPr>
            <a:xfrm>
              <a:off x="6087696" y="2604463"/>
              <a:ext cx="640080" cy="64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endParaRPr>
            </a:p>
          </p:txBody>
        </p:sp>
        <p:sp>
          <p:nvSpPr>
            <p:cNvPr id="15" name="Rectangle 14"/>
            <p:cNvSpPr/>
            <p:nvPr/>
          </p:nvSpPr>
          <p:spPr>
            <a:xfrm>
              <a:off x="6236224" y="2752101"/>
              <a:ext cx="4862869" cy="492443"/>
            </a:xfrm>
            <a:prstGeom prst="rect">
              <a:avLst/>
            </a:prstGeom>
            <a:grpFill/>
          </p:spPr>
          <p:txBody>
            <a:bodyPr wrap="none">
              <a:spAutoFit/>
            </a:bodyPr>
            <a:lstStyle/>
            <a:p>
              <a:pPr marL="0" marR="0" lvl="0" indent="0" algn="just" defTabSz="685800" rtl="0" eaLnBrk="1" fontAlgn="auto" latinLnBrk="0" hangingPunct="1">
                <a:lnSpc>
                  <a:spcPct val="100000"/>
                </a:lnSpc>
                <a:spcBef>
                  <a:spcPts val="0"/>
                </a:spcBef>
                <a:spcAft>
                  <a:spcPts val="1800"/>
                </a:spcAft>
                <a:buClrTx/>
                <a:buSzTx/>
                <a:buFontTx/>
                <a:buNone/>
                <a:tabLst/>
                <a:defRPr/>
              </a:pPr>
              <a:r>
                <a:rPr lang="zh" sz="1800" b="1" i="0" u="none" dirty="0" smtClean="0">
                  <a:solidFill>
                    <a:srgbClr val="FFFFFF"/>
                  </a:solidFill>
                  <a:latin typeface="微軟正黑體" panose="020B0604030504040204" pitchFamily="34" charset="-120"/>
                  <a:ea typeface="微軟正黑體" panose="020B0604030504040204" pitchFamily="34" charset="-120"/>
                </a:rPr>
                <a:t>您看起來或聽起來像「推銷員」嗎</a:t>
              </a:r>
            </a:p>
          </p:txBody>
        </p:sp>
      </p:grpSp>
      <p:grpSp>
        <p:nvGrpSpPr>
          <p:cNvPr id="39" name="Group 38"/>
          <p:cNvGrpSpPr/>
          <p:nvPr/>
        </p:nvGrpSpPr>
        <p:grpSpPr>
          <a:xfrm>
            <a:off x="4471179" y="2592222"/>
            <a:ext cx="4211234" cy="761962"/>
            <a:chOff x="5961572" y="3599734"/>
            <a:chExt cx="5614978" cy="1015949"/>
          </a:xfrm>
          <a:solidFill>
            <a:schemeClr val="tx1">
              <a:lumMod val="75000"/>
              <a:lumOff val="25000"/>
            </a:schemeClr>
          </a:solidFill>
        </p:grpSpPr>
        <p:sp>
          <p:nvSpPr>
            <p:cNvPr id="10" name="Rounded Rectangle 9"/>
            <p:cNvSpPr/>
            <p:nvPr/>
          </p:nvSpPr>
          <p:spPr>
            <a:xfrm>
              <a:off x="5961572" y="3599734"/>
              <a:ext cx="5614978" cy="1015949"/>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endParaRPr>
            </a:p>
          </p:txBody>
        </p:sp>
        <p:sp>
          <p:nvSpPr>
            <p:cNvPr id="16" name="Rectangle 15"/>
            <p:cNvSpPr/>
            <p:nvPr/>
          </p:nvSpPr>
          <p:spPr>
            <a:xfrm>
              <a:off x="6236224" y="3921854"/>
              <a:ext cx="4862869" cy="492443"/>
            </a:xfrm>
            <a:prstGeom prst="rect">
              <a:avLst/>
            </a:prstGeom>
            <a:grpFill/>
          </p:spPr>
          <p:txBody>
            <a:bodyPr wrap="none">
              <a:spAutoFit/>
            </a:bodyPr>
            <a:lstStyle/>
            <a:p>
              <a:pPr marL="0" marR="0" lvl="0" indent="0" algn="just" defTabSz="685800" rtl="0" eaLnBrk="1" fontAlgn="auto" latinLnBrk="0" hangingPunct="1">
                <a:lnSpc>
                  <a:spcPct val="100000"/>
                </a:lnSpc>
                <a:spcBef>
                  <a:spcPts val="0"/>
                </a:spcBef>
                <a:spcAft>
                  <a:spcPts val="1800"/>
                </a:spcAft>
                <a:buClrTx/>
                <a:buSzTx/>
                <a:buFontTx/>
                <a:buNone/>
                <a:tabLst/>
                <a:defRPr/>
              </a:pPr>
              <a:r>
                <a:rPr lang="zh" sz="1800" b="1" i="0" u="none" dirty="0" smtClean="0">
                  <a:solidFill>
                    <a:srgbClr val="FFFFFF"/>
                  </a:solidFill>
                  <a:latin typeface="微軟正黑體" panose="020B0604030504040204" pitchFamily="34" charset="-120"/>
                  <a:ea typeface="微軟正黑體" panose="020B0604030504040204" pitchFamily="34" charset="-120"/>
                </a:rPr>
                <a:t>您的目的是什麼？您想要做什麼？</a:t>
              </a:r>
            </a:p>
          </p:txBody>
        </p:sp>
        <p:sp>
          <p:nvSpPr>
            <p:cNvPr id="30" name="Freeform 13"/>
            <p:cNvSpPr>
              <a:spLocks noEditPoints="1"/>
            </p:cNvSpPr>
            <p:nvPr/>
          </p:nvSpPr>
          <p:spPr bwMode="auto">
            <a:xfrm>
              <a:off x="6354667" y="3850405"/>
              <a:ext cx="212140" cy="170079"/>
            </a:xfrm>
            <a:custGeom>
              <a:avLst/>
              <a:gdLst>
                <a:gd name="T0" fmla="*/ 830 w 1969"/>
                <a:gd name="T1" fmla="*/ 84 h 1482"/>
                <a:gd name="T2" fmla="*/ 615 w 1969"/>
                <a:gd name="T3" fmla="*/ 126 h 1482"/>
                <a:gd name="T4" fmla="*/ 427 w 1969"/>
                <a:gd name="T5" fmla="*/ 198 h 1482"/>
                <a:gd name="T6" fmla="*/ 272 w 1969"/>
                <a:gd name="T7" fmla="*/ 297 h 1482"/>
                <a:gd name="T8" fmla="*/ 158 w 1969"/>
                <a:gd name="T9" fmla="*/ 416 h 1482"/>
                <a:gd name="T10" fmla="*/ 92 w 1969"/>
                <a:gd name="T11" fmla="*/ 553 h 1482"/>
                <a:gd name="T12" fmla="*/ 83 w 1969"/>
                <a:gd name="T13" fmla="*/ 699 h 1482"/>
                <a:gd name="T14" fmla="*/ 134 w 1969"/>
                <a:gd name="T15" fmla="*/ 844 h 1482"/>
                <a:gd name="T16" fmla="*/ 240 w 1969"/>
                <a:gd name="T17" fmla="*/ 974 h 1482"/>
                <a:gd name="T18" fmla="*/ 397 w 1969"/>
                <a:gd name="T19" fmla="*/ 1084 h 1482"/>
                <a:gd name="T20" fmla="*/ 349 w 1969"/>
                <a:gd name="T21" fmla="*/ 1382 h 1482"/>
                <a:gd name="T22" fmla="*/ 482 w 1969"/>
                <a:gd name="T23" fmla="*/ 1360 h 1482"/>
                <a:gd name="T24" fmla="*/ 656 w 1969"/>
                <a:gd name="T25" fmla="*/ 1328 h 1482"/>
                <a:gd name="T26" fmla="*/ 852 w 1969"/>
                <a:gd name="T27" fmla="*/ 1289 h 1482"/>
                <a:gd name="T28" fmla="*/ 1051 w 1969"/>
                <a:gd name="T29" fmla="*/ 1243 h 1482"/>
                <a:gd name="T30" fmla="*/ 1208 w 1969"/>
                <a:gd name="T31" fmla="*/ 1201 h 1482"/>
                <a:gd name="T32" fmla="*/ 1318 w 1969"/>
                <a:gd name="T33" fmla="*/ 1166 h 1482"/>
                <a:gd name="T34" fmla="*/ 1443 w 1969"/>
                <a:gd name="T35" fmla="*/ 1116 h 1482"/>
                <a:gd name="T36" fmla="*/ 1571 w 1969"/>
                <a:gd name="T37" fmla="*/ 1053 h 1482"/>
                <a:gd name="T38" fmla="*/ 1693 w 1969"/>
                <a:gd name="T39" fmla="*/ 975 h 1482"/>
                <a:gd name="T40" fmla="*/ 1794 w 1969"/>
                <a:gd name="T41" fmla="*/ 881 h 1482"/>
                <a:gd name="T42" fmla="*/ 1863 w 1969"/>
                <a:gd name="T43" fmla="*/ 774 h 1482"/>
                <a:gd name="T44" fmla="*/ 1890 w 1969"/>
                <a:gd name="T45" fmla="*/ 649 h 1482"/>
                <a:gd name="T46" fmla="*/ 1860 w 1969"/>
                <a:gd name="T47" fmla="*/ 505 h 1482"/>
                <a:gd name="T48" fmla="*/ 1778 w 1969"/>
                <a:gd name="T49" fmla="*/ 373 h 1482"/>
                <a:gd name="T50" fmla="*/ 1650 w 1969"/>
                <a:gd name="T51" fmla="*/ 261 h 1482"/>
                <a:gd name="T52" fmla="*/ 1482 w 1969"/>
                <a:gd name="T53" fmla="*/ 171 h 1482"/>
                <a:gd name="T54" fmla="*/ 1284 w 1969"/>
                <a:gd name="T55" fmla="*/ 109 h 1482"/>
                <a:gd name="T56" fmla="*/ 1062 w 1969"/>
                <a:gd name="T57" fmla="*/ 78 h 1482"/>
                <a:gd name="T58" fmla="*/ 985 w 1969"/>
                <a:gd name="T59" fmla="*/ 0 h 1482"/>
                <a:gd name="T60" fmla="*/ 1221 w 1969"/>
                <a:gd name="T61" fmla="*/ 19 h 1482"/>
                <a:gd name="T62" fmla="*/ 1437 w 1969"/>
                <a:gd name="T63" fmla="*/ 73 h 1482"/>
                <a:gd name="T64" fmla="*/ 1624 w 1969"/>
                <a:gd name="T65" fmla="*/ 157 h 1482"/>
                <a:gd name="T66" fmla="*/ 1779 w 1969"/>
                <a:gd name="T67" fmla="*/ 266 h 1482"/>
                <a:gd name="T68" fmla="*/ 1892 w 1969"/>
                <a:gd name="T69" fmla="*/ 397 h 1482"/>
                <a:gd name="T70" fmla="*/ 1956 w 1969"/>
                <a:gd name="T71" fmla="*/ 544 h 1482"/>
                <a:gd name="T72" fmla="*/ 1965 w 1969"/>
                <a:gd name="T73" fmla="*/ 702 h 1482"/>
                <a:gd name="T74" fmla="*/ 1911 w 1969"/>
                <a:gd name="T75" fmla="*/ 852 h 1482"/>
                <a:gd name="T76" fmla="*/ 1793 w 1969"/>
                <a:gd name="T77" fmla="*/ 991 h 1482"/>
                <a:gd name="T78" fmla="*/ 1616 w 1969"/>
                <a:gd name="T79" fmla="*/ 1116 h 1482"/>
                <a:gd name="T80" fmla="*/ 1384 w 1969"/>
                <a:gd name="T81" fmla="*/ 1223 h 1482"/>
                <a:gd name="T82" fmla="*/ 1146 w 1969"/>
                <a:gd name="T83" fmla="*/ 1298 h 1482"/>
                <a:gd name="T84" fmla="*/ 973 w 1969"/>
                <a:gd name="T85" fmla="*/ 1341 h 1482"/>
                <a:gd name="T86" fmla="*/ 797 w 1969"/>
                <a:gd name="T87" fmla="*/ 1378 h 1482"/>
                <a:gd name="T88" fmla="*/ 628 w 1969"/>
                <a:gd name="T89" fmla="*/ 1411 h 1482"/>
                <a:gd name="T90" fmla="*/ 481 w 1969"/>
                <a:gd name="T91" fmla="*/ 1438 h 1482"/>
                <a:gd name="T92" fmla="*/ 365 w 1969"/>
                <a:gd name="T93" fmla="*/ 1457 h 1482"/>
                <a:gd name="T94" fmla="*/ 295 w 1969"/>
                <a:gd name="T95" fmla="*/ 1468 h 1482"/>
                <a:gd name="T96" fmla="*/ 197 w 1969"/>
                <a:gd name="T97" fmla="*/ 1482 h 1482"/>
                <a:gd name="T98" fmla="*/ 264 w 1969"/>
                <a:gd name="T99" fmla="*/ 1093 h 1482"/>
                <a:gd name="T100" fmla="*/ 121 w 1969"/>
                <a:gd name="T101" fmla="*/ 962 h 1482"/>
                <a:gd name="T102" fmla="*/ 31 w 1969"/>
                <a:gd name="T103" fmla="*/ 812 h 1482"/>
                <a:gd name="T104" fmla="*/ 0 w 1969"/>
                <a:gd name="T105" fmla="*/ 649 h 1482"/>
                <a:gd name="T106" fmla="*/ 29 w 1969"/>
                <a:gd name="T107" fmla="*/ 494 h 1482"/>
                <a:gd name="T108" fmla="*/ 111 w 1969"/>
                <a:gd name="T109" fmla="*/ 351 h 1482"/>
                <a:gd name="T110" fmla="*/ 237 w 1969"/>
                <a:gd name="T111" fmla="*/ 227 h 1482"/>
                <a:gd name="T112" fmla="*/ 403 w 1969"/>
                <a:gd name="T113" fmla="*/ 126 h 1482"/>
                <a:gd name="T114" fmla="*/ 602 w 1969"/>
                <a:gd name="T115" fmla="*/ 52 h 1482"/>
                <a:gd name="T116" fmla="*/ 824 w 1969"/>
                <a:gd name="T117" fmla="*/ 9 h 1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69" h="1482">
                  <a:moveTo>
                    <a:pt x="985" y="76"/>
                  </a:moveTo>
                  <a:lnTo>
                    <a:pt x="906" y="78"/>
                  </a:lnTo>
                  <a:lnTo>
                    <a:pt x="830" y="84"/>
                  </a:lnTo>
                  <a:lnTo>
                    <a:pt x="757" y="94"/>
                  </a:lnTo>
                  <a:lnTo>
                    <a:pt x="684" y="109"/>
                  </a:lnTo>
                  <a:lnTo>
                    <a:pt x="615" y="126"/>
                  </a:lnTo>
                  <a:lnTo>
                    <a:pt x="550" y="147"/>
                  </a:lnTo>
                  <a:lnTo>
                    <a:pt x="486" y="171"/>
                  </a:lnTo>
                  <a:lnTo>
                    <a:pt x="427" y="198"/>
                  </a:lnTo>
                  <a:lnTo>
                    <a:pt x="371" y="229"/>
                  </a:lnTo>
                  <a:lnTo>
                    <a:pt x="319" y="261"/>
                  </a:lnTo>
                  <a:lnTo>
                    <a:pt x="272" y="297"/>
                  </a:lnTo>
                  <a:lnTo>
                    <a:pt x="229" y="335"/>
                  </a:lnTo>
                  <a:lnTo>
                    <a:pt x="191" y="374"/>
                  </a:lnTo>
                  <a:lnTo>
                    <a:pt x="158" y="416"/>
                  </a:lnTo>
                  <a:lnTo>
                    <a:pt x="131" y="460"/>
                  </a:lnTo>
                  <a:lnTo>
                    <a:pt x="108" y="505"/>
                  </a:lnTo>
                  <a:lnTo>
                    <a:pt x="92" y="553"/>
                  </a:lnTo>
                  <a:lnTo>
                    <a:pt x="83" y="600"/>
                  </a:lnTo>
                  <a:lnTo>
                    <a:pt x="80" y="649"/>
                  </a:lnTo>
                  <a:lnTo>
                    <a:pt x="83" y="699"/>
                  </a:lnTo>
                  <a:lnTo>
                    <a:pt x="94" y="748"/>
                  </a:lnTo>
                  <a:lnTo>
                    <a:pt x="111" y="797"/>
                  </a:lnTo>
                  <a:lnTo>
                    <a:pt x="134" y="844"/>
                  </a:lnTo>
                  <a:lnTo>
                    <a:pt x="164" y="889"/>
                  </a:lnTo>
                  <a:lnTo>
                    <a:pt x="199" y="932"/>
                  </a:lnTo>
                  <a:lnTo>
                    <a:pt x="240" y="974"/>
                  </a:lnTo>
                  <a:lnTo>
                    <a:pt x="287" y="1014"/>
                  </a:lnTo>
                  <a:lnTo>
                    <a:pt x="340" y="1050"/>
                  </a:lnTo>
                  <a:lnTo>
                    <a:pt x="397" y="1084"/>
                  </a:lnTo>
                  <a:lnTo>
                    <a:pt x="460" y="1116"/>
                  </a:lnTo>
                  <a:lnTo>
                    <a:pt x="498" y="1133"/>
                  </a:lnTo>
                  <a:lnTo>
                    <a:pt x="349" y="1382"/>
                  </a:lnTo>
                  <a:lnTo>
                    <a:pt x="388" y="1376"/>
                  </a:lnTo>
                  <a:lnTo>
                    <a:pt x="432" y="1369"/>
                  </a:lnTo>
                  <a:lnTo>
                    <a:pt x="482" y="1360"/>
                  </a:lnTo>
                  <a:lnTo>
                    <a:pt x="537" y="1351"/>
                  </a:lnTo>
                  <a:lnTo>
                    <a:pt x="594" y="1340"/>
                  </a:lnTo>
                  <a:lnTo>
                    <a:pt x="656" y="1328"/>
                  </a:lnTo>
                  <a:lnTo>
                    <a:pt x="719" y="1316"/>
                  </a:lnTo>
                  <a:lnTo>
                    <a:pt x="785" y="1303"/>
                  </a:lnTo>
                  <a:lnTo>
                    <a:pt x="852" y="1289"/>
                  </a:lnTo>
                  <a:lnTo>
                    <a:pt x="919" y="1274"/>
                  </a:lnTo>
                  <a:lnTo>
                    <a:pt x="986" y="1259"/>
                  </a:lnTo>
                  <a:lnTo>
                    <a:pt x="1051" y="1243"/>
                  </a:lnTo>
                  <a:lnTo>
                    <a:pt x="1116" y="1227"/>
                  </a:lnTo>
                  <a:lnTo>
                    <a:pt x="1178" y="1210"/>
                  </a:lnTo>
                  <a:lnTo>
                    <a:pt x="1208" y="1201"/>
                  </a:lnTo>
                  <a:lnTo>
                    <a:pt x="1242" y="1191"/>
                  </a:lnTo>
                  <a:lnTo>
                    <a:pt x="1278" y="1179"/>
                  </a:lnTo>
                  <a:lnTo>
                    <a:pt x="1318" y="1166"/>
                  </a:lnTo>
                  <a:lnTo>
                    <a:pt x="1358" y="1150"/>
                  </a:lnTo>
                  <a:lnTo>
                    <a:pt x="1400" y="1134"/>
                  </a:lnTo>
                  <a:lnTo>
                    <a:pt x="1443" y="1116"/>
                  </a:lnTo>
                  <a:lnTo>
                    <a:pt x="1486" y="1096"/>
                  </a:lnTo>
                  <a:lnTo>
                    <a:pt x="1529" y="1075"/>
                  </a:lnTo>
                  <a:lnTo>
                    <a:pt x="1571" y="1053"/>
                  </a:lnTo>
                  <a:lnTo>
                    <a:pt x="1614" y="1028"/>
                  </a:lnTo>
                  <a:lnTo>
                    <a:pt x="1654" y="1003"/>
                  </a:lnTo>
                  <a:lnTo>
                    <a:pt x="1693" y="975"/>
                  </a:lnTo>
                  <a:lnTo>
                    <a:pt x="1729" y="946"/>
                  </a:lnTo>
                  <a:lnTo>
                    <a:pt x="1763" y="914"/>
                  </a:lnTo>
                  <a:lnTo>
                    <a:pt x="1794" y="881"/>
                  </a:lnTo>
                  <a:lnTo>
                    <a:pt x="1822" y="848"/>
                  </a:lnTo>
                  <a:lnTo>
                    <a:pt x="1845" y="811"/>
                  </a:lnTo>
                  <a:lnTo>
                    <a:pt x="1863" y="774"/>
                  </a:lnTo>
                  <a:lnTo>
                    <a:pt x="1878" y="734"/>
                  </a:lnTo>
                  <a:lnTo>
                    <a:pt x="1886" y="693"/>
                  </a:lnTo>
                  <a:lnTo>
                    <a:pt x="1890" y="649"/>
                  </a:lnTo>
                  <a:lnTo>
                    <a:pt x="1886" y="600"/>
                  </a:lnTo>
                  <a:lnTo>
                    <a:pt x="1876" y="552"/>
                  </a:lnTo>
                  <a:lnTo>
                    <a:pt x="1860" y="505"/>
                  </a:lnTo>
                  <a:lnTo>
                    <a:pt x="1839" y="460"/>
                  </a:lnTo>
                  <a:lnTo>
                    <a:pt x="1811" y="416"/>
                  </a:lnTo>
                  <a:lnTo>
                    <a:pt x="1778" y="373"/>
                  </a:lnTo>
                  <a:lnTo>
                    <a:pt x="1740" y="334"/>
                  </a:lnTo>
                  <a:lnTo>
                    <a:pt x="1696" y="296"/>
                  </a:lnTo>
                  <a:lnTo>
                    <a:pt x="1650" y="261"/>
                  </a:lnTo>
                  <a:lnTo>
                    <a:pt x="1598" y="228"/>
                  </a:lnTo>
                  <a:lnTo>
                    <a:pt x="1542" y="198"/>
                  </a:lnTo>
                  <a:lnTo>
                    <a:pt x="1482" y="171"/>
                  </a:lnTo>
                  <a:lnTo>
                    <a:pt x="1420" y="147"/>
                  </a:lnTo>
                  <a:lnTo>
                    <a:pt x="1353" y="126"/>
                  </a:lnTo>
                  <a:lnTo>
                    <a:pt x="1284" y="109"/>
                  </a:lnTo>
                  <a:lnTo>
                    <a:pt x="1213" y="94"/>
                  </a:lnTo>
                  <a:lnTo>
                    <a:pt x="1138" y="84"/>
                  </a:lnTo>
                  <a:lnTo>
                    <a:pt x="1062" y="78"/>
                  </a:lnTo>
                  <a:lnTo>
                    <a:pt x="985" y="76"/>
                  </a:lnTo>
                  <a:close/>
                  <a:moveTo>
                    <a:pt x="985" y="0"/>
                  </a:moveTo>
                  <a:lnTo>
                    <a:pt x="985" y="0"/>
                  </a:lnTo>
                  <a:lnTo>
                    <a:pt x="1065" y="2"/>
                  </a:lnTo>
                  <a:lnTo>
                    <a:pt x="1144" y="9"/>
                  </a:lnTo>
                  <a:lnTo>
                    <a:pt x="1221" y="19"/>
                  </a:lnTo>
                  <a:lnTo>
                    <a:pt x="1295" y="33"/>
                  </a:lnTo>
                  <a:lnTo>
                    <a:pt x="1368" y="52"/>
                  </a:lnTo>
                  <a:lnTo>
                    <a:pt x="1437" y="73"/>
                  </a:lnTo>
                  <a:lnTo>
                    <a:pt x="1502" y="97"/>
                  </a:lnTo>
                  <a:lnTo>
                    <a:pt x="1566" y="126"/>
                  </a:lnTo>
                  <a:lnTo>
                    <a:pt x="1624" y="157"/>
                  </a:lnTo>
                  <a:lnTo>
                    <a:pt x="1681" y="190"/>
                  </a:lnTo>
                  <a:lnTo>
                    <a:pt x="1731" y="227"/>
                  </a:lnTo>
                  <a:lnTo>
                    <a:pt x="1779" y="266"/>
                  </a:lnTo>
                  <a:lnTo>
                    <a:pt x="1822" y="307"/>
                  </a:lnTo>
                  <a:lnTo>
                    <a:pt x="1859" y="351"/>
                  </a:lnTo>
                  <a:lnTo>
                    <a:pt x="1892" y="397"/>
                  </a:lnTo>
                  <a:lnTo>
                    <a:pt x="1918" y="445"/>
                  </a:lnTo>
                  <a:lnTo>
                    <a:pt x="1940" y="494"/>
                  </a:lnTo>
                  <a:lnTo>
                    <a:pt x="1956" y="544"/>
                  </a:lnTo>
                  <a:lnTo>
                    <a:pt x="1966" y="596"/>
                  </a:lnTo>
                  <a:lnTo>
                    <a:pt x="1969" y="649"/>
                  </a:lnTo>
                  <a:lnTo>
                    <a:pt x="1965" y="702"/>
                  </a:lnTo>
                  <a:lnTo>
                    <a:pt x="1954" y="753"/>
                  </a:lnTo>
                  <a:lnTo>
                    <a:pt x="1936" y="803"/>
                  </a:lnTo>
                  <a:lnTo>
                    <a:pt x="1911" y="852"/>
                  </a:lnTo>
                  <a:lnTo>
                    <a:pt x="1878" y="900"/>
                  </a:lnTo>
                  <a:lnTo>
                    <a:pt x="1839" y="947"/>
                  </a:lnTo>
                  <a:lnTo>
                    <a:pt x="1793" y="991"/>
                  </a:lnTo>
                  <a:lnTo>
                    <a:pt x="1741" y="1034"/>
                  </a:lnTo>
                  <a:lnTo>
                    <a:pt x="1682" y="1076"/>
                  </a:lnTo>
                  <a:lnTo>
                    <a:pt x="1616" y="1116"/>
                  </a:lnTo>
                  <a:lnTo>
                    <a:pt x="1545" y="1153"/>
                  </a:lnTo>
                  <a:lnTo>
                    <a:pt x="1467" y="1189"/>
                  </a:lnTo>
                  <a:lnTo>
                    <a:pt x="1384" y="1223"/>
                  </a:lnTo>
                  <a:lnTo>
                    <a:pt x="1294" y="1254"/>
                  </a:lnTo>
                  <a:lnTo>
                    <a:pt x="1200" y="1284"/>
                  </a:lnTo>
                  <a:lnTo>
                    <a:pt x="1146" y="1298"/>
                  </a:lnTo>
                  <a:lnTo>
                    <a:pt x="1090" y="1312"/>
                  </a:lnTo>
                  <a:lnTo>
                    <a:pt x="1031" y="1326"/>
                  </a:lnTo>
                  <a:lnTo>
                    <a:pt x="973" y="1341"/>
                  </a:lnTo>
                  <a:lnTo>
                    <a:pt x="915" y="1354"/>
                  </a:lnTo>
                  <a:lnTo>
                    <a:pt x="855" y="1366"/>
                  </a:lnTo>
                  <a:lnTo>
                    <a:pt x="797" y="1378"/>
                  </a:lnTo>
                  <a:lnTo>
                    <a:pt x="740" y="1391"/>
                  </a:lnTo>
                  <a:lnTo>
                    <a:pt x="683" y="1401"/>
                  </a:lnTo>
                  <a:lnTo>
                    <a:pt x="628" y="1411"/>
                  </a:lnTo>
                  <a:lnTo>
                    <a:pt x="576" y="1421"/>
                  </a:lnTo>
                  <a:lnTo>
                    <a:pt x="526" y="1430"/>
                  </a:lnTo>
                  <a:lnTo>
                    <a:pt x="481" y="1438"/>
                  </a:lnTo>
                  <a:lnTo>
                    <a:pt x="437" y="1446"/>
                  </a:lnTo>
                  <a:lnTo>
                    <a:pt x="399" y="1452"/>
                  </a:lnTo>
                  <a:lnTo>
                    <a:pt x="365" y="1457"/>
                  </a:lnTo>
                  <a:lnTo>
                    <a:pt x="336" y="1462"/>
                  </a:lnTo>
                  <a:lnTo>
                    <a:pt x="312" y="1466"/>
                  </a:lnTo>
                  <a:lnTo>
                    <a:pt x="295" y="1468"/>
                  </a:lnTo>
                  <a:lnTo>
                    <a:pt x="283" y="1470"/>
                  </a:lnTo>
                  <a:lnTo>
                    <a:pt x="279" y="1471"/>
                  </a:lnTo>
                  <a:lnTo>
                    <a:pt x="197" y="1482"/>
                  </a:lnTo>
                  <a:lnTo>
                    <a:pt x="386" y="1167"/>
                  </a:lnTo>
                  <a:lnTo>
                    <a:pt x="323" y="1131"/>
                  </a:lnTo>
                  <a:lnTo>
                    <a:pt x="264" y="1093"/>
                  </a:lnTo>
                  <a:lnTo>
                    <a:pt x="211" y="1051"/>
                  </a:lnTo>
                  <a:lnTo>
                    <a:pt x="164" y="1008"/>
                  </a:lnTo>
                  <a:lnTo>
                    <a:pt x="121" y="962"/>
                  </a:lnTo>
                  <a:lnTo>
                    <a:pt x="85" y="914"/>
                  </a:lnTo>
                  <a:lnTo>
                    <a:pt x="55" y="863"/>
                  </a:lnTo>
                  <a:lnTo>
                    <a:pt x="31" y="812"/>
                  </a:lnTo>
                  <a:lnTo>
                    <a:pt x="14" y="759"/>
                  </a:lnTo>
                  <a:lnTo>
                    <a:pt x="3" y="704"/>
                  </a:lnTo>
                  <a:lnTo>
                    <a:pt x="0" y="649"/>
                  </a:lnTo>
                  <a:lnTo>
                    <a:pt x="3" y="596"/>
                  </a:lnTo>
                  <a:lnTo>
                    <a:pt x="13" y="544"/>
                  </a:lnTo>
                  <a:lnTo>
                    <a:pt x="29" y="494"/>
                  </a:lnTo>
                  <a:lnTo>
                    <a:pt x="50" y="445"/>
                  </a:lnTo>
                  <a:lnTo>
                    <a:pt x="78" y="397"/>
                  </a:lnTo>
                  <a:lnTo>
                    <a:pt x="111" y="351"/>
                  </a:lnTo>
                  <a:lnTo>
                    <a:pt x="148" y="307"/>
                  </a:lnTo>
                  <a:lnTo>
                    <a:pt x="190" y="266"/>
                  </a:lnTo>
                  <a:lnTo>
                    <a:pt x="237" y="227"/>
                  </a:lnTo>
                  <a:lnTo>
                    <a:pt x="289" y="190"/>
                  </a:lnTo>
                  <a:lnTo>
                    <a:pt x="344" y="157"/>
                  </a:lnTo>
                  <a:lnTo>
                    <a:pt x="403" y="126"/>
                  </a:lnTo>
                  <a:lnTo>
                    <a:pt x="466" y="97"/>
                  </a:lnTo>
                  <a:lnTo>
                    <a:pt x="533" y="73"/>
                  </a:lnTo>
                  <a:lnTo>
                    <a:pt x="602" y="52"/>
                  </a:lnTo>
                  <a:lnTo>
                    <a:pt x="674" y="33"/>
                  </a:lnTo>
                  <a:lnTo>
                    <a:pt x="748" y="19"/>
                  </a:lnTo>
                  <a:lnTo>
                    <a:pt x="824" y="9"/>
                  </a:lnTo>
                  <a:lnTo>
                    <a:pt x="904" y="2"/>
                  </a:lnTo>
                  <a:lnTo>
                    <a:pt x="985"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p:txBody>
        </p:sp>
      </p:grpSp>
      <p:grpSp>
        <p:nvGrpSpPr>
          <p:cNvPr id="38" name="Group 37"/>
          <p:cNvGrpSpPr/>
          <p:nvPr/>
        </p:nvGrpSpPr>
        <p:grpSpPr>
          <a:xfrm>
            <a:off x="4471179" y="3398261"/>
            <a:ext cx="4211234" cy="1060783"/>
            <a:chOff x="5961572" y="4674455"/>
            <a:chExt cx="5614978" cy="1414377"/>
          </a:xfrm>
          <a:solidFill>
            <a:schemeClr val="tx1">
              <a:lumMod val="75000"/>
              <a:lumOff val="25000"/>
            </a:schemeClr>
          </a:solidFill>
        </p:grpSpPr>
        <p:sp>
          <p:nvSpPr>
            <p:cNvPr id="11" name="Rounded Rectangle 10"/>
            <p:cNvSpPr/>
            <p:nvPr/>
          </p:nvSpPr>
          <p:spPr>
            <a:xfrm>
              <a:off x="5961572" y="4674455"/>
              <a:ext cx="5614978" cy="1414377"/>
            </a:xfrm>
            <a:prstGeom prst="roundRect">
              <a:avLst>
                <a:gd name="adj" fmla="val 2845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endParaRPr>
            </a:p>
          </p:txBody>
        </p:sp>
        <p:sp>
          <p:nvSpPr>
            <p:cNvPr id="18" name="Rectangle 17"/>
            <p:cNvSpPr/>
            <p:nvPr/>
          </p:nvSpPr>
          <p:spPr>
            <a:xfrm>
              <a:off x="6234828" y="4950755"/>
              <a:ext cx="5322754" cy="861774"/>
            </a:xfrm>
            <a:prstGeom prst="rect">
              <a:avLst/>
            </a:prstGeom>
            <a:grpFill/>
          </p:spPr>
          <p:txBody>
            <a:bodyPr wrap="square">
              <a:spAutoFit/>
            </a:bodyPr>
            <a:lstStyle/>
            <a:p>
              <a:pPr marL="0" marR="0" lvl="0" indent="0" algn="l" defTabSz="685800" rtl="0" eaLnBrk="1" fontAlgn="auto" latinLnBrk="0" hangingPunct="1">
                <a:lnSpc>
                  <a:spcPct val="100000"/>
                </a:lnSpc>
                <a:spcBef>
                  <a:spcPts val="0"/>
                </a:spcBef>
                <a:spcAft>
                  <a:spcPts val="1800"/>
                </a:spcAft>
                <a:buClrTx/>
                <a:buSzTx/>
                <a:buFontTx/>
                <a:buNone/>
                <a:tabLst/>
                <a:defRPr/>
              </a:pPr>
              <a:r>
                <a:rPr lang="zh" sz="1800" b="1" i="0" u="none" dirty="0" smtClean="0">
                  <a:solidFill>
                    <a:srgbClr val="FFFFFF"/>
                  </a:solidFill>
                  <a:latin typeface="微軟正黑體" panose="020B0604030504040204" pitchFamily="34" charset="-120"/>
                  <a:ea typeface="微軟正黑體" panose="020B0604030504040204" pitchFamily="34" charset="-120"/>
                </a:rPr>
                <a:t>我應該聽您說話聽多久？何時可以禮貌地請您離開？</a:t>
              </a:r>
            </a:p>
          </p:txBody>
        </p:sp>
        <p:sp>
          <p:nvSpPr>
            <p:cNvPr id="35" name="Freeform 18"/>
            <p:cNvSpPr>
              <a:spLocks/>
            </p:cNvSpPr>
            <p:nvPr/>
          </p:nvSpPr>
          <p:spPr bwMode="auto">
            <a:xfrm>
              <a:off x="6236224" y="4971690"/>
              <a:ext cx="343024" cy="204909"/>
            </a:xfrm>
            <a:custGeom>
              <a:avLst/>
              <a:gdLst>
                <a:gd name="T0" fmla="*/ 3180 w 3331"/>
                <a:gd name="T1" fmla="*/ 0 h 1992"/>
                <a:gd name="T2" fmla="*/ 3238 w 3331"/>
                <a:gd name="T3" fmla="*/ 12 h 1992"/>
                <a:gd name="T4" fmla="*/ 3286 w 3331"/>
                <a:gd name="T5" fmla="*/ 44 h 1992"/>
                <a:gd name="T6" fmla="*/ 3320 w 3331"/>
                <a:gd name="T7" fmla="*/ 92 h 1992"/>
                <a:gd name="T8" fmla="*/ 3331 w 3331"/>
                <a:gd name="T9" fmla="*/ 150 h 1992"/>
                <a:gd name="T10" fmla="*/ 3052 w 3331"/>
                <a:gd name="T11" fmla="*/ 859 h 1992"/>
                <a:gd name="T12" fmla="*/ 3028 w 3331"/>
                <a:gd name="T13" fmla="*/ 301 h 1992"/>
                <a:gd name="T14" fmla="*/ 2310 w 3331"/>
                <a:gd name="T15" fmla="*/ 752 h 1992"/>
                <a:gd name="T16" fmla="*/ 2594 w 3331"/>
                <a:gd name="T17" fmla="*/ 755 h 1992"/>
                <a:gd name="T18" fmla="*/ 2628 w 3331"/>
                <a:gd name="T19" fmla="*/ 774 h 1992"/>
                <a:gd name="T20" fmla="*/ 2647 w 3331"/>
                <a:gd name="T21" fmla="*/ 807 h 1992"/>
                <a:gd name="T22" fmla="*/ 2647 w 3331"/>
                <a:gd name="T23" fmla="*/ 847 h 1992"/>
                <a:gd name="T24" fmla="*/ 2628 w 3331"/>
                <a:gd name="T25" fmla="*/ 880 h 1992"/>
                <a:gd name="T26" fmla="*/ 2594 w 3331"/>
                <a:gd name="T27" fmla="*/ 900 h 1992"/>
                <a:gd name="T28" fmla="*/ 1893 w 3331"/>
                <a:gd name="T29" fmla="*/ 903 h 1992"/>
                <a:gd name="T30" fmla="*/ 1854 w 3331"/>
                <a:gd name="T31" fmla="*/ 893 h 1992"/>
                <a:gd name="T32" fmla="*/ 1827 w 3331"/>
                <a:gd name="T33" fmla="*/ 866 h 1992"/>
                <a:gd name="T34" fmla="*/ 1817 w 3331"/>
                <a:gd name="T35" fmla="*/ 827 h 1992"/>
                <a:gd name="T36" fmla="*/ 1827 w 3331"/>
                <a:gd name="T37" fmla="*/ 790 h 1992"/>
                <a:gd name="T38" fmla="*/ 1854 w 3331"/>
                <a:gd name="T39" fmla="*/ 763 h 1992"/>
                <a:gd name="T40" fmla="*/ 1893 w 3331"/>
                <a:gd name="T41" fmla="*/ 752 h 1992"/>
                <a:gd name="T42" fmla="*/ 2158 w 3331"/>
                <a:gd name="T43" fmla="*/ 301 h 1992"/>
                <a:gd name="T44" fmla="*/ 1438 w 3331"/>
                <a:gd name="T45" fmla="*/ 978 h 1992"/>
                <a:gd name="T46" fmla="*/ 1428 w 3331"/>
                <a:gd name="T47" fmla="*/ 1015 h 1992"/>
                <a:gd name="T48" fmla="*/ 1401 w 3331"/>
                <a:gd name="T49" fmla="*/ 1042 h 1992"/>
                <a:gd name="T50" fmla="*/ 1363 w 3331"/>
                <a:gd name="T51" fmla="*/ 1053 h 1992"/>
                <a:gd name="T52" fmla="*/ 1324 w 3331"/>
                <a:gd name="T53" fmla="*/ 1042 h 1992"/>
                <a:gd name="T54" fmla="*/ 1297 w 3331"/>
                <a:gd name="T55" fmla="*/ 1015 h 1992"/>
                <a:gd name="T56" fmla="*/ 1288 w 3331"/>
                <a:gd name="T57" fmla="*/ 978 h 1992"/>
                <a:gd name="T58" fmla="*/ 304 w 3331"/>
                <a:gd name="T59" fmla="*/ 301 h 1992"/>
                <a:gd name="T60" fmla="*/ 909 w 3331"/>
                <a:gd name="T61" fmla="*/ 752 h 1992"/>
                <a:gd name="T62" fmla="*/ 946 w 3331"/>
                <a:gd name="T63" fmla="*/ 763 h 1992"/>
                <a:gd name="T64" fmla="*/ 974 w 3331"/>
                <a:gd name="T65" fmla="*/ 790 h 1992"/>
                <a:gd name="T66" fmla="*/ 984 w 3331"/>
                <a:gd name="T67" fmla="*/ 827 h 1992"/>
                <a:gd name="T68" fmla="*/ 1288 w 3331"/>
                <a:gd name="T69" fmla="*/ 1279 h 1992"/>
                <a:gd name="T70" fmla="*/ 1325 w 3331"/>
                <a:gd name="T71" fmla="*/ 1289 h 1992"/>
                <a:gd name="T72" fmla="*/ 1353 w 3331"/>
                <a:gd name="T73" fmla="*/ 1316 h 1992"/>
                <a:gd name="T74" fmla="*/ 1363 w 3331"/>
                <a:gd name="T75" fmla="*/ 1354 h 1992"/>
                <a:gd name="T76" fmla="*/ 1353 w 3331"/>
                <a:gd name="T77" fmla="*/ 1392 h 1992"/>
                <a:gd name="T78" fmla="*/ 1325 w 3331"/>
                <a:gd name="T79" fmla="*/ 1419 h 1992"/>
                <a:gd name="T80" fmla="*/ 1288 w 3331"/>
                <a:gd name="T81" fmla="*/ 1429 h 1992"/>
                <a:gd name="T82" fmla="*/ 889 w 3331"/>
                <a:gd name="T83" fmla="*/ 1426 h 1992"/>
                <a:gd name="T84" fmla="*/ 855 w 3331"/>
                <a:gd name="T85" fmla="*/ 1407 h 1992"/>
                <a:gd name="T86" fmla="*/ 835 w 3331"/>
                <a:gd name="T87" fmla="*/ 1374 h 1992"/>
                <a:gd name="T88" fmla="*/ 833 w 3331"/>
                <a:gd name="T89" fmla="*/ 903 h 1992"/>
                <a:gd name="T90" fmla="*/ 304 w 3331"/>
                <a:gd name="T91" fmla="*/ 1730 h 1992"/>
                <a:gd name="T92" fmla="*/ 777 w 3331"/>
                <a:gd name="T93" fmla="*/ 1733 h 1992"/>
                <a:gd name="T94" fmla="*/ 810 w 3331"/>
                <a:gd name="T95" fmla="*/ 1752 h 1992"/>
                <a:gd name="T96" fmla="*/ 830 w 3331"/>
                <a:gd name="T97" fmla="*/ 1785 h 1992"/>
                <a:gd name="T98" fmla="*/ 830 w 3331"/>
                <a:gd name="T99" fmla="*/ 1825 h 1992"/>
                <a:gd name="T100" fmla="*/ 810 w 3331"/>
                <a:gd name="T101" fmla="*/ 1858 h 1992"/>
                <a:gd name="T102" fmla="*/ 778 w 3331"/>
                <a:gd name="T103" fmla="*/ 1878 h 1992"/>
                <a:gd name="T104" fmla="*/ 304 w 3331"/>
                <a:gd name="T105" fmla="*/ 1881 h 1992"/>
                <a:gd name="T106" fmla="*/ 141 w 3331"/>
                <a:gd name="T107" fmla="*/ 1956 h 1992"/>
                <a:gd name="T108" fmla="*/ 68 w 3331"/>
                <a:gd name="T109" fmla="*/ 1965 h 1992"/>
                <a:gd name="T110" fmla="*/ 0 w 3331"/>
                <a:gd name="T111" fmla="*/ 1992 h 1992"/>
                <a:gd name="T112" fmla="*/ 3 w 3331"/>
                <a:gd name="T113" fmla="*/ 120 h 1992"/>
                <a:gd name="T114" fmla="*/ 26 w 3331"/>
                <a:gd name="T115" fmla="*/ 67 h 1992"/>
                <a:gd name="T116" fmla="*/ 67 w 3331"/>
                <a:gd name="T117" fmla="*/ 26 h 1992"/>
                <a:gd name="T118" fmla="*/ 121 w 3331"/>
                <a:gd name="T119" fmla="*/ 3 h 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31" h="1992">
                  <a:moveTo>
                    <a:pt x="152" y="0"/>
                  </a:moveTo>
                  <a:lnTo>
                    <a:pt x="3180" y="0"/>
                  </a:lnTo>
                  <a:lnTo>
                    <a:pt x="3210" y="3"/>
                  </a:lnTo>
                  <a:lnTo>
                    <a:pt x="3238" y="12"/>
                  </a:lnTo>
                  <a:lnTo>
                    <a:pt x="3264" y="26"/>
                  </a:lnTo>
                  <a:lnTo>
                    <a:pt x="3286" y="44"/>
                  </a:lnTo>
                  <a:lnTo>
                    <a:pt x="3305" y="67"/>
                  </a:lnTo>
                  <a:lnTo>
                    <a:pt x="3320" y="92"/>
                  </a:lnTo>
                  <a:lnTo>
                    <a:pt x="3328" y="120"/>
                  </a:lnTo>
                  <a:lnTo>
                    <a:pt x="3331" y="150"/>
                  </a:lnTo>
                  <a:lnTo>
                    <a:pt x="3331" y="1045"/>
                  </a:lnTo>
                  <a:lnTo>
                    <a:pt x="3052" y="859"/>
                  </a:lnTo>
                  <a:lnTo>
                    <a:pt x="3028" y="846"/>
                  </a:lnTo>
                  <a:lnTo>
                    <a:pt x="3028" y="301"/>
                  </a:lnTo>
                  <a:lnTo>
                    <a:pt x="2310" y="301"/>
                  </a:lnTo>
                  <a:lnTo>
                    <a:pt x="2310" y="752"/>
                  </a:lnTo>
                  <a:lnTo>
                    <a:pt x="2574" y="752"/>
                  </a:lnTo>
                  <a:lnTo>
                    <a:pt x="2594" y="755"/>
                  </a:lnTo>
                  <a:lnTo>
                    <a:pt x="2612" y="763"/>
                  </a:lnTo>
                  <a:lnTo>
                    <a:pt x="2628" y="774"/>
                  </a:lnTo>
                  <a:lnTo>
                    <a:pt x="2639" y="790"/>
                  </a:lnTo>
                  <a:lnTo>
                    <a:pt x="2647" y="807"/>
                  </a:lnTo>
                  <a:lnTo>
                    <a:pt x="2650" y="827"/>
                  </a:lnTo>
                  <a:lnTo>
                    <a:pt x="2647" y="847"/>
                  </a:lnTo>
                  <a:lnTo>
                    <a:pt x="2639" y="866"/>
                  </a:lnTo>
                  <a:lnTo>
                    <a:pt x="2628" y="880"/>
                  </a:lnTo>
                  <a:lnTo>
                    <a:pt x="2612" y="893"/>
                  </a:lnTo>
                  <a:lnTo>
                    <a:pt x="2594" y="900"/>
                  </a:lnTo>
                  <a:lnTo>
                    <a:pt x="2574" y="903"/>
                  </a:lnTo>
                  <a:lnTo>
                    <a:pt x="1893" y="903"/>
                  </a:lnTo>
                  <a:lnTo>
                    <a:pt x="1873" y="900"/>
                  </a:lnTo>
                  <a:lnTo>
                    <a:pt x="1854" y="893"/>
                  </a:lnTo>
                  <a:lnTo>
                    <a:pt x="1839" y="880"/>
                  </a:lnTo>
                  <a:lnTo>
                    <a:pt x="1827" y="866"/>
                  </a:lnTo>
                  <a:lnTo>
                    <a:pt x="1820" y="847"/>
                  </a:lnTo>
                  <a:lnTo>
                    <a:pt x="1817" y="827"/>
                  </a:lnTo>
                  <a:lnTo>
                    <a:pt x="1820" y="807"/>
                  </a:lnTo>
                  <a:lnTo>
                    <a:pt x="1827" y="790"/>
                  </a:lnTo>
                  <a:lnTo>
                    <a:pt x="1839" y="774"/>
                  </a:lnTo>
                  <a:lnTo>
                    <a:pt x="1854" y="763"/>
                  </a:lnTo>
                  <a:lnTo>
                    <a:pt x="1873" y="755"/>
                  </a:lnTo>
                  <a:lnTo>
                    <a:pt x="1893" y="752"/>
                  </a:lnTo>
                  <a:lnTo>
                    <a:pt x="2158" y="752"/>
                  </a:lnTo>
                  <a:lnTo>
                    <a:pt x="2158" y="301"/>
                  </a:lnTo>
                  <a:lnTo>
                    <a:pt x="1438" y="301"/>
                  </a:lnTo>
                  <a:lnTo>
                    <a:pt x="1438" y="978"/>
                  </a:lnTo>
                  <a:lnTo>
                    <a:pt x="1435" y="998"/>
                  </a:lnTo>
                  <a:lnTo>
                    <a:pt x="1428" y="1015"/>
                  </a:lnTo>
                  <a:lnTo>
                    <a:pt x="1416" y="1031"/>
                  </a:lnTo>
                  <a:lnTo>
                    <a:pt x="1401" y="1042"/>
                  </a:lnTo>
                  <a:lnTo>
                    <a:pt x="1383" y="1051"/>
                  </a:lnTo>
                  <a:lnTo>
                    <a:pt x="1363" y="1053"/>
                  </a:lnTo>
                  <a:lnTo>
                    <a:pt x="1343" y="1051"/>
                  </a:lnTo>
                  <a:lnTo>
                    <a:pt x="1324" y="1042"/>
                  </a:lnTo>
                  <a:lnTo>
                    <a:pt x="1310" y="1031"/>
                  </a:lnTo>
                  <a:lnTo>
                    <a:pt x="1297" y="1015"/>
                  </a:lnTo>
                  <a:lnTo>
                    <a:pt x="1290" y="998"/>
                  </a:lnTo>
                  <a:lnTo>
                    <a:pt x="1288" y="978"/>
                  </a:lnTo>
                  <a:lnTo>
                    <a:pt x="1288" y="301"/>
                  </a:lnTo>
                  <a:lnTo>
                    <a:pt x="304" y="301"/>
                  </a:lnTo>
                  <a:lnTo>
                    <a:pt x="304" y="752"/>
                  </a:lnTo>
                  <a:lnTo>
                    <a:pt x="909" y="752"/>
                  </a:lnTo>
                  <a:lnTo>
                    <a:pt x="929" y="755"/>
                  </a:lnTo>
                  <a:lnTo>
                    <a:pt x="946" y="763"/>
                  </a:lnTo>
                  <a:lnTo>
                    <a:pt x="962" y="774"/>
                  </a:lnTo>
                  <a:lnTo>
                    <a:pt x="974" y="790"/>
                  </a:lnTo>
                  <a:lnTo>
                    <a:pt x="982" y="807"/>
                  </a:lnTo>
                  <a:lnTo>
                    <a:pt x="984" y="827"/>
                  </a:lnTo>
                  <a:lnTo>
                    <a:pt x="984" y="1279"/>
                  </a:lnTo>
                  <a:lnTo>
                    <a:pt x="1288" y="1279"/>
                  </a:lnTo>
                  <a:lnTo>
                    <a:pt x="1308" y="1282"/>
                  </a:lnTo>
                  <a:lnTo>
                    <a:pt x="1325" y="1289"/>
                  </a:lnTo>
                  <a:lnTo>
                    <a:pt x="1341" y="1300"/>
                  </a:lnTo>
                  <a:lnTo>
                    <a:pt x="1353" y="1316"/>
                  </a:lnTo>
                  <a:lnTo>
                    <a:pt x="1360" y="1334"/>
                  </a:lnTo>
                  <a:lnTo>
                    <a:pt x="1363" y="1354"/>
                  </a:lnTo>
                  <a:lnTo>
                    <a:pt x="1360" y="1374"/>
                  </a:lnTo>
                  <a:lnTo>
                    <a:pt x="1353" y="1392"/>
                  </a:lnTo>
                  <a:lnTo>
                    <a:pt x="1341" y="1407"/>
                  </a:lnTo>
                  <a:lnTo>
                    <a:pt x="1325" y="1419"/>
                  </a:lnTo>
                  <a:lnTo>
                    <a:pt x="1308" y="1426"/>
                  </a:lnTo>
                  <a:lnTo>
                    <a:pt x="1288" y="1429"/>
                  </a:lnTo>
                  <a:lnTo>
                    <a:pt x="909" y="1429"/>
                  </a:lnTo>
                  <a:lnTo>
                    <a:pt x="889" y="1426"/>
                  </a:lnTo>
                  <a:lnTo>
                    <a:pt x="870" y="1419"/>
                  </a:lnTo>
                  <a:lnTo>
                    <a:pt x="855" y="1407"/>
                  </a:lnTo>
                  <a:lnTo>
                    <a:pt x="843" y="1392"/>
                  </a:lnTo>
                  <a:lnTo>
                    <a:pt x="835" y="1374"/>
                  </a:lnTo>
                  <a:lnTo>
                    <a:pt x="833" y="1354"/>
                  </a:lnTo>
                  <a:lnTo>
                    <a:pt x="833" y="903"/>
                  </a:lnTo>
                  <a:lnTo>
                    <a:pt x="304" y="903"/>
                  </a:lnTo>
                  <a:lnTo>
                    <a:pt x="304" y="1730"/>
                  </a:lnTo>
                  <a:lnTo>
                    <a:pt x="757" y="1730"/>
                  </a:lnTo>
                  <a:lnTo>
                    <a:pt x="777" y="1733"/>
                  </a:lnTo>
                  <a:lnTo>
                    <a:pt x="796" y="1740"/>
                  </a:lnTo>
                  <a:lnTo>
                    <a:pt x="810" y="1752"/>
                  </a:lnTo>
                  <a:lnTo>
                    <a:pt x="823" y="1767"/>
                  </a:lnTo>
                  <a:lnTo>
                    <a:pt x="830" y="1785"/>
                  </a:lnTo>
                  <a:lnTo>
                    <a:pt x="833" y="1805"/>
                  </a:lnTo>
                  <a:lnTo>
                    <a:pt x="830" y="1825"/>
                  </a:lnTo>
                  <a:lnTo>
                    <a:pt x="823" y="1843"/>
                  </a:lnTo>
                  <a:lnTo>
                    <a:pt x="810" y="1858"/>
                  </a:lnTo>
                  <a:lnTo>
                    <a:pt x="796" y="1870"/>
                  </a:lnTo>
                  <a:lnTo>
                    <a:pt x="778" y="1878"/>
                  </a:lnTo>
                  <a:lnTo>
                    <a:pt x="757" y="1881"/>
                  </a:lnTo>
                  <a:lnTo>
                    <a:pt x="304" y="1881"/>
                  </a:lnTo>
                  <a:lnTo>
                    <a:pt x="304" y="1956"/>
                  </a:lnTo>
                  <a:lnTo>
                    <a:pt x="141" y="1956"/>
                  </a:lnTo>
                  <a:lnTo>
                    <a:pt x="104" y="1958"/>
                  </a:lnTo>
                  <a:lnTo>
                    <a:pt x="68" y="1965"/>
                  </a:lnTo>
                  <a:lnTo>
                    <a:pt x="33" y="1976"/>
                  </a:lnTo>
                  <a:lnTo>
                    <a:pt x="0" y="1992"/>
                  </a:lnTo>
                  <a:lnTo>
                    <a:pt x="0" y="150"/>
                  </a:lnTo>
                  <a:lnTo>
                    <a:pt x="3" y="120"/>
                  </a:lnTo>
                  <a:lnTo>
                    <a:pt x="13" y="92"/>
                  </a:lnTo>
                  <a:lnTo>
                    <a:pt x="26" y="67"/>
                  </a:lnTo>
                  <a:lnTo>
                    <a:pt x="45" y="44"/>
                  </a:lnTo>
                  <a:lnTo>
                    <a:pt x="67" y="26"/>
                  </a:lnTo>
                  <a:lnTo>
                    <a:pt x="93" y="12"/>
                  </a:lnTo>
                  <a:lnTo>
                    <a:pt x="121" y="3"/>
                  </a:lnTo>
                  <a:lnTo>
                    <a:pt x="152"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3342007329"/>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fill="hold"/>
                                        <p:tgtEl>
                                          <p:spTgt spid="40"/>
                                        </p:tgtEl>
                                        <p:attrNameLst>
                                          <p:attrName>ppt_x</p:attrName>
                                        </p:attrNameLst>
                                      </p:cBhvr>
                                      <p:tavLst>
                                        <p:tav tm="0">
                                          <p:val>
                                            <p:strVal val="#ppt_x"/>
                                          </p:val>
                                        </p:tav>
                                        <p:tav tm="100000">
                                          <p:val>
                                            <p:strVal val="#ppt_x"/>
                                          </p:val>
                                        </p:tav>
                                      </p:tavLst>
                                    </p:anim>
                                    <p:anim calcmode="lin" valueType="num">
                                      <p:cBhvr additive="base">
                                        <p:cTn id="12" dur="500" fill="hold"/>
                                        <p:tgtEl>
                                          <p:spTgt spid="40"/>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39"/>
                                        </p:tgtEl>
                                        <p:attrNameLst>
                                          <p:attrName>style.visibility</p:attrName>
                                        </p:attrNameLst>
                                      </p:cBhvr>
                                      <p:to>
                                        <p:strVal val="visible"/>
                                      </p:to>
                                    </p:set>
                                    <p:anim calcmode="lin" valueType="num">
                                      <p:cBhvr additive="base">
                                        <p:cTn id="16" dur="500" fill="hold"/>
                                        <p:tgtEl>
                                          <p:spTgt spid="39"/>
                                        </p:tgtEl>
                                        <p:attrNameLst>
                                          <p:attrName>ppt_x</p:attrName>
                                        </p:attrNameLst>
                                      </p:cBhvr>
                                      <p:tavLst>
                                        <p:tav tm="0">
                                          <p:val>
                                            <p:strVal val="#ppt_x"/>
                                          </p:val>
                                        </p:tav>
                                        <p:tav tm="100000">
                                          <p:val>
                                            <p:strVal val="#ppt_x"/>
                                          </p:val>
                                        </p:tav>
                                      </p:tavLst>
                                    </p:anim>
                                    <p:anim calcmode="lin" valueType="num">
                                      <p:cBhvr additive="base">
                                        <p:cTn id="17" dur="500" fill="hold"/>
                                        <p:tgtEl>
                                          <p:spTgt spid="39"/>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38"/>
                                        </p:tgtEl>
                                        <p:attrNameLst>
                                          <p:attrName>style.visibility</p:attrName>
                                        </p:attrNameLst>
                                      </p:cBhvr>
                                      <p:to>
                                        <p:strVal val="visible"/>
                                      </p:to>
                                    </p:set>
                                    <p:anim calcmode="lin" valueType="num">
                                      <p:cBhvr additive="base">
                                        <p:cTn id="21" dur="500" fill="hold"/>
                                        <p:tgtEl>
                                          <p:spTgt spid="38"/>
                                        </p:tgtEl>
                                        <p:attrNameLst>
                                          <p:attrName>ppt_x</p:attrName>
                                        </p:attrNameLst>
                                      </p:cBhvr>
                                      <p:tavLst>
                                        <p:tav tm="0">
                                          <p:val>
                                            <p:strVal val="#ppt_x"/>
                                          </p:val>
                                        </p:tav>
                                        <p:tav tm="100000">
                                          <p:val>
                                            <p:strVal val="#ppt_x"/>
                                          </p:val>
                                        </p:tav>
                                      </p:tavLst>
                                    </p:anim>
                                    <p:anim calcmode="lin" valueType="num">
                                      <p:cBhvr additive="base">
                                        <p:cTn id="2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3130378"/>
          </a:xfrm>
          <a:prstGeom prst="rect">
            <a:avLst/>
          </a:prstGeom>
        </p:spPr>
      </p:pic>
      <p:sp>
        <p:nvSpPr>
          <p:cNvPr id="5" name="TextBox 4"/>
          <p:cNvSpPr txBox="1"/>
          <p:nvPr/>
        </p:nvSpPr>
        <p:spPr>
          <a:xfrm>
            <a:off x="220287" y="2502629"/>
            <a:ext cx="8068195" cy="2400657"/>
          </a:xfrm>
          <a:prstGeom prst="rect">
            <a:avLst/>
          </a:prstGeom>
          <a:solidFill>
            <a:schemeClr val="bg1"/>
          </a:solid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zh" sz="2400" b="1" i="0" u="none" dirty="0" smtClean="0">
                <a:solidFill>
                  <a:srgbClr val="404040"/>
                </a:solidFill>
                <a:latin typeface="微軟正黑體" panose="020B0604030504040204" pitchFamily="34" charset="-120"/>
                <a:ea typeface="微軟正黑體" panose="020B0604030504040204" pitchFamily="34" charset="-120"/>
              </a:rPr>
              <a:t>建立關係</a:t>
            </a:r>
            <a:r>
              <a:rPr lang="en" sz="1800" dirty="0" smtClean="0">
                <a:latin typeface="微軟正黑體" panose="020B0604030504040204" pitchFamily="34" charset="-120"/>
                <a:ea typeface="微軟正黑體" panose="020B0604030504040204" pitchFamily="34" charset="-120"/>
              </a:rPr>
              <a:t/>
            </a:r>
            <a:br>
              <a:rPr lang="en" sz="1800" dirty="0" smtClean="0">
                <a:latin typeface="微軟正黑體" panose="020B0604030504040204" pitchFamily="34" charset="-120"/>
                <a:ea typeface="微軟正黑體" panose="020B0604030504040204" pitchFamily="34" charset="-120"/>
              </a:rPr>
            </a:br>
            <a:r>
              <a:rPr lang="zh" sz="1800" b="1" i="0" u="none" dirty="0" smtClean="0">
                <a:solidFill>
                  <a:srgbClr val="404040"/>
                </a:solidFill>
                <a:latin typeface="微軟正黑體" panose="020B0604030504040204" pitchFamily="34" charset="-120"/>
                <a:ea typeface="微軟正黑體" panose="020B0604030504040204" pitchFamily="34" charset="-120"/>
              </a:rPr>
              <a:t>目的是讓他們認識、喜歡並且信任您</a:t>
            </a:r>
          </a:p>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endParaRPr>
          </a:p>
          <a:p>
            <a:pPr marL="0" marR="0" lvl="0" indent="0" algn="l" defTabSz="457189" rtl="0" eaLnBrk="1" fontAlgn="auto" latinLnBrk="0" hangingPunct="1">
              <a:lnSpc>
                <a:spcPct val="100000"/>
              </a:lnSpc>
              <a:spcBef>
                <a:spcPts val="0"/>
              </a:spcBef>
              <a:spcAft>
                <a:spcPts val="0"/>
              </a:spcAft>
              <a:buClrTx/>
              <a:buSzTx/>
              <a:buFontTx/>
              <a:buNone/>
              <a:tabLst/>
              <a:defRPr/>
            </a:pPr>
            <a:r>
              <a:rPr lang="zh" sz="1800" b="1" i="0" u="none" dirty="0" smtClean="0">
                <a:solidFill>
                  <a:srgbClr val="404040"/>
                </a:solidFill>
                <a:latin typeface="微軟正黑體" panose="020B0604030504040204" pitchFamily="34" charset="-120"/>
                <a:ea typeface="微軟正黑體" panose="020B0604030504040204" pitchFamily="34" charset="-120"/>
              </a:rPr>
              <a:t>您能舉止得體，並且友善、和氣又關心他人嗎？</a:t>
            </a:r>
            <a:r>
              <a:rPr lang="en" sz="1800" dirty="0" smtClean="0">
                <a:latin typeface="微軟正黑體" panose="020B0604030504040204" pitchFamily="34" charset="-120"/>
                <a:ea typeface="微軟正黑體" panose="020B0604030504040204" pitchFamily="34" charset="-120"/>
              </a:rPr>
              <a:t/>
            </a:r>
            <a:br>
              <a:rPr lang="en" sz="1800" dirty="0" smtClean="0">
                <a:latin typeface="微軟正黑體" panose="020B0604030504040204" pitchFamily="34" charset="-120"/>
                <a:ea typeface="微軟正黑體" panose="020B0604030504040204" pitchFamily="34" charset="-120"/>
              </a:rPr>
            </a:br>
            <a:r>
              <a:rPr lang="zh" sz="1800" b="1" i="0" u="none" dirty="0" smtClean="0">
                <a:solidFill>
                  <a:srgbClr val="404040"/>
                </a:solidFill>
                <a:latin typeface="微軟正黑體" panose="020B0604030504040204" pitchFamily="34" charset="-120"/>
                <a:ea typeface="微軟正黑體" panose="020B0604030504040204" pitchFamily="34" charset="-120"/>
              </a:rPr>
              <a:t>您們有共同點嗎？</a:t>
            </a:r>
          </a:p>
          <a:p>
            <a:pPr marL="0" marR="0" lvl="0" indent="0" algn="l" defTabSz="457189" rtl="0" eaLnBrk="1" fontAlgn="auto" latinLnBrk="0" hangingPunct="1">
              <a:lnSpc>
                <a:spcPct val="100000"/>
              </a:lnSpc>
              <a:spcBef>
                <a:spcPts val="0"/>
              </a:spcBef>
              <a:spcAft>
                <a:spcPts val="0"/>
              </a:spcAft>
              <a:buClrTx/>
              <a:buSzTx/>
              <a:buFontTx/>
              <a:buNone/>
              <a:tabLst/>
              <a:defRPr/>
            </a:pPr>
            <a:r>
              <a:rPr lang="zh" sz="1800" b="1" i="0" u="none" dirty="0" smtClean="0">
                <a:solidFill>
                  <a:srgbClr val="404040"/>
                </a:solidFill>
                <a:latin typeface="微軟正黑體" panose="020B0604030504040204" pitchFamily="34" charset="-120"/>
                <a:ea typeface="微軟正黑體" panose="020B0604030504040204" pitchFamily="34" charset="-120"/>
              </a:rPr>
              <a:t>您住哪？做什麼？認識誰？</a:t>
            </a:r>
          </a:p>
          <a:p>
            <a:pPr marL="0" marR="0" lvl="0" indent="0" algn="l" defTabSz="457189" rtl="0" eaLnBrk="1" fontAlgn="auto" latinLnBrk="0" hangingPunct="1">
              <a:lnSpc>
                <a:spcPct val="100000"/>
              </a:lnSpc>
              <a:spcBef>
                <a:spcPts val="0"/>
              </a:spcBef>
              <a:spcAft>
                <a:spcPts val="0"/>
              </a:spcAft>
              <a:buClrTx/>
              <a:buSzTx/>
              <a:buFontTx/>
              <a:buNone/>
              <a:tabLst/>
              <a:defRPr/>
            </a:pPr>
            <a:r>
              <a:rPr lang="zh" sz="1800" b="1" i="0" u="none" dirty="0" smtClean="0">
                <a:solidFill>
                  <a:srgbClr val="404040"/>
                </a:solidFill>
                <a:latin typeface="微軟正黑體" panose="020B0604030504040204" pitchFamily="34" charset="-120"/>
                <a:ea typeface="微軟正黑體" panose="020B0604030504040204" pitchFamily="34" charset="-120"/>
              </a:rPr>
              <a:t>您的目的是什麼？ 您可以提供什麼幫助？ 您是做什麼的？</a:t>
            </a:r>
          </a:p>
          <a:p>
            <a:pPr marL="0" marR="0" lvl="0" indent="0" algn="l" defTabSz="457189" rtl="0" eaLnBrk="1" fontAlgn="auto" latinLnBrk="0" hangingPunct="1">
              <a:lnSpc>
                <a:spcPct val="100000"/>
              </a:lnSpc>
              <a:spcBef>
                <a:spcPts val="0"/>
              </a:spcBef>
              <a:spcAft>
                <a:spcPts val="0"/>
              </a:spcAft>
              <a:buClrTx/>
              <a:buSzTx/>
              <a:buFontTx/>
              <a:buNone/>
              <a:tabLst/>
              <a:defRPr/>
            </a:pPr>
            <a:r>
              <a:rPr lang="zh" sz="1800" b="1" i="0" u="none" dirty="0" smtClean="0">
                <a:solidFill>
                  <a:srgbClr val="404040"/>
                </a:solidFill>
                <a:latin typeface="微軟正黑體" panose="020B0604030504040204" pitchFamily="34" charset="-120"/>
                <a:ea typeface="微軟正黑體" panose="020B0604030504040204" pitchFamily="34" charset="-120"/>
              </a:rPr>
              <a:t>您可以和誰談？</a:t>
            </a:r>
          </a:p>
        </p:txBody>
      </p:sp>
    </p:spTree>
    <p:extLst>
      <p:ext uri="{BB962C8B-B14F-4D97-AF65-F5344CB8AC3E}">
        <p14:creationId xmlns:p14="http://schemas.microsoft.com/office/powerpoint/2010/main" val="194923031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BEBA8EAE-BF5A-486C-A8C5-ECC9F3942E4B}">
                <a14:imgProps xmlns:a14="http://schemas.microsoft.com/office/drawing/2010/main">
                  <a14:imgLayer r:embed="rId4">
                    <a14:imgEffect>
                      <a14:sharpenSoften amount="-100000"/>
                    </a14:imgEffect>
                    <a14:imgEffect>
                      <a14:saturation sat="33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chemeClr val="accent4">
              <a:lumMod val="75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endParaRPr>
          </a:p>
        </p:txBody>
      </p:sp>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 y="0"/>
            <a:ext cx="3519075" cy="5143500"/>
          </a:xfrm>
          <a:prstGeom prst="rect">
            <a:avLst/>
          </a:prstGeom>
          <a:effectLst>
            <a:innerShdw blurRad="63500" dist="50800">
              <a:prstClr val="black">
                <a:alpha val="50000"/>
              </a:prstClr>
            </a:innerShdw>
          </a:effectLst>
        </p:spPr>
      </p:pic>
      <p:sp>
        <p:nvSpPr>
          <p:cNvPr id="2" name="Rectangle 1"/>
          <p:cNvSpPr/>
          <p:nvPr/>
        </p:nvSpPr>
        <p:spPr>
          <a:xfrm>
            <a:off x="3687145" y="348531"/>
            <a:ext cx="5288784" cy="461665"/>
          </a:xfrm>
          <a:prstGeom prst="rect">
            <a:avLst/>
          </a:prstGeom>
        </p:spPr>
        <p:txBody>
          <a:bodyPr wrap="square">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lang="zh" sz="2400" b="1" i="0" u="none" cap="all" dirty="0" smtClean="0">
                <a:solidFill>
                  <a:srgbClr val="FFFFFF"/>
                </a:solidFill>
                <a:latin typeface="微軟正黑體" panose="020B0604030504040204" pitchFamily="34" charset="-120"/>
                <a:ea typeface="微軟正黑體" panose="020B0604030504040204" pitchFamily="34" charset="-120"/>
              </a:rPr>
              <a:t>我該說什麼？</a:t>
            </a:r>
          </a:p>
        </p:txBody>
      </p:sp>
      <p:sp>
        <p:nvSpPr>
          <p:cNvPr id="3" name="TextBox 2">
            <a:extLst>
              <a:ext uri="{FF2B5EF4-FFF2-40B4-BE49-F238E27FC236}">
                <a16:creationId xmlns:a16="http://schemas.microsoft.com/office/drawing/2014/main" id="{CAA8BAF9-5C41-4DEC-880D-EC11830F110A}"/>
              </a:ext>
            </a:extLst>
          </p:cNvPr>
          <p:cNvSpPr txBox="1"/>
          <p:nvPr/>
        </p:nvSpPr>
        <p:spPr>
          <a:xfrm>
            <a:off x="3715331" y="749314"/>
            <a:ext cx="5232412" cy="4485843"/>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zh" sz="1600" b="1" i="0" u="none" dirty="0" smtClean="0">
                <a:solidFill>
                  <a:srgbClr val="FFFFFF"/>
                </a:solidFill>
                <a:latin typeface="微軟正黑體" panose="020B0604030504040204" pitchFamily="34" charset="-120"/>
                <a:ea typeface="微軟正黑體" panose="020B0604030504040204" pitchFamily="34" charset="-120"/>
              </a:rPr>
              <a:t>自我介紹</a:t>
            </a:r>
          </a:p>
          <a:p>
            <a:pPr marL="0" marR="0" lvl="0" indent="0" algn="l" defTabSz="685800" rtl="0" eaLnBrk="1" fontAlgn="auto" latinLnBrk="0" hangingPunct="1">
              <a:lnSpc>
                <a:spcPct val="100000"/>
              </a:lnSpc>
              <a:spcBef>
                <a:spcPts val="0"/>
              </a:spcBef>
              <a:spcAft>
                <a:spcPts val="0"/>
              </a:spcAft>
              <a:buClrTx/>
              <a:buSzTx/>
              <a:buFontTx/>
              <a:buNone/>
              <a:tabLst/>
              <a:defRPr/>
            </a:pPr>
            <a:r>
              <a:rPr lang="zh" sz="1600" b="0" i="0" u="none" dirty="0" smtClean="0">
                <a:solidFill>
                  <a:srgbClr val="FFFFFF"/>
                </a:solidFill>
                <a:latin typeface="微軟正黑體" panose="020B0604030504040204" pitchFamily="34" charset="-120"/>
                <a:ea typeface="微軟正黑體" panose="020B0604030504040204" pitchFamily="34" charset="-120"/>
              </a:rPr>
              <a:t>我叫______。</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zh" sz="1600" b="1" i="0" u="none" dirty="0" smtClean="0">
                <a:solidFill>
                  <a:srgbClr val="FFFFFF"/>
                </a:solidFill>
                <a:latin typeface="微軟正黑體" panose="020B0604030504040204" pitchFamily="34" charset="-120"/>
                <a:ea typeface="微軟正黑體" panose="020B0604030504040204" pitchFamily="34" charset="-120"/>
              </a:rPr>
              <a:t>拜訪原因</a:t>
            </a:r>
          </a:p>
          <a:p>
            <a:pPr marL="0" marR="0" lvl="0" indent="0" algn="l" defTabSz="685800" rtl="0" eaLnBrk="1" fontAlgn="auto" latinLnBrk="0" hangingPunct="1">
              <a:lnSpc>
                <a:spcPct val="100000"/>
              </a:lnSpc>
              <a:spcBef>
                <a:spcPts val="0"/>
              </a:spcBef>
              <a:spcAft>
                <a:spcPts val="0"/>
              </a:spcAft>
              <a:buClrTx/>
              <a:buSzTx/>
              <a:buFontTx/>
              <a:buNone/>
              <a:tabLst/>
              <a:defRPr/>
            </a:pPr>
            <a:r>
              <a:rPr lang="zh" sz="1600" b="0" i="0" u="none" dirty="0" smtClean="0">
                <a:solidFill>
                  <a:srgbClr val="FFFFFF"/>
                </a:solidFill>
                <a:latin typeface="微軟正黑體" panose="020B0604030504040204" pitchFamily="34" charset="-120"/>
                <a:ea typeface="微軟正黑體" panose="020B0604030504040204" pitchFamily="34" charset="-120"/>
              </a:rPr>
              <a:t>我在附近/隔壁/途中...</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zh" sz="1600" b="1" i="0" u="none" dirty="0" smtClean="0">
                <a:solidFill>
                  <a:srgbClr val="FFFFFF"/>
                </a:solidFill>
                <a:latin typeface="微軟正黑體" panose="020B0604030504040204" pitchFamily="34" charset="-120"/>
                <a:ea typeface="微軟正黑體" panose="020B0604030504040204" pitchFamily="34" charset="-120"/>
              </a:rPr>
              <a:t>確切的拜訪原因</a:t>
            </a:r>
          </a:p>
          <a:p>
            <a:pPr marL="0" marR="0" lvl="0" indent="0" algn="l" defTabSz="685800" rtl="0" eaLnBrk="1" fontAlgn="auto" latinLnBrk="0" hangingPunct="1">
              <a:lnSpc>
                <a:spcPct val="100000"/>
              </a:lnSpc>
              <a:spcBef>
                <a:spcPts val="0"/>
              </a:spcBef>
              <a:spcAft>
                <a:spcPts val="0"/>
              </a:spcAft>
              <a:buClrTx/>
              <a:buSzTx/>
              <a:buFontTx/>
              <a:buNone/>
              <a:tabLst/>
              <a:defRPr/>
            </a:pPr>
            <a:r>
              <a:rPr lang="zh" sz="1600" b="0" i="0" u="none" dirty="0" smtClean="0">
                <a:solidFill>
                  <a:srgbClr val="FFFFFF"/>
                </a:solidFill>
                <a:latin typeface="微軟正黑體" panose="020B0604030504040204" pitchFamily="34" charset="-120"/>
                <a:ea typeface="微軟正黑體" panose="020B0604030504040204" pitchFamily="34" charset="-120"/>
              </a:rPr>
              <a:t>您強而有力的介紹</a:t>
            </a:r>
            <a:r>
              <a:rPr lang="en" sz="1600" dirty="0" smtClean="0">
                <a:latin typeface="微軟正黑體" panose="020B0604030504040204" pitchFamily="34" charset="-120"/>
                <a:ea typeface="微軟正黑體" panose="020B0604030504040204" pitchFamily="34" charset="-120"/>
              </a:rPr>
              <a:t/>
            </a:r>
            <a:br>
              <a:rPr lang="en" sz="1600" dirty="0" smtClean="0">
                <a:latin typeface="微軟正黑體" panose="020B0604030504040204" pitchFamily="34" charset="-120"/>
                <a:ea typeface="微軟正黑體" panose="020B0604030504040204" pitchFamily="34" charset="-120"/>
              </a:rPr>
            </a:br>
            <a:r>
              <a:rPr lang="zh" sz="1600" b="0" i="0" u="none" dirty="0" smtClean="0">
                <a:solidFill>
                  <a:srgbClr val="FFFFFF"/>
                </a:solidFill>
                <a:latin typeface="微軟正黑體" panose="020B0604030504040204" pitchFamily="34" charset="-120"/>
                <a:ea typeface="微軟正黑體" panose="020B0604030504040204" pitchFamily="34" charset="-120"/>
              </a:rPr>
              <a:t>「我幫助餐廳從事</a:t>
            </a:r>
            <a:r>
              <a:rPr lang="zh-TW" altLang="en-US" sz="1600" b="0" i="0" u="none" dirty="0" smtClean="0">
                <a:solidFill>
                  <a:srgbClr val="FFFFFF"/>
                </a:solidFill>
                <a:latin typeface="微軟正黑體" panose="020B0604030504040204" pitchFamily="34" charset="-120"/>
                <a:ea typeface="微軟正黑體" panose="020B0604030504040204" pitchFamily="34" charset="-120"/>
              </a:rPr>
              <a:t>網上</a:t>
            </a:r>
            <a:r>
              <a:rPr lang="zh" sz="1600" b="0" i="0" u="none" dirty="0" smtClean="0">
                <a:solidFill>
                  <a:srgbClr val="FFFFFF"/>
                </a:solidFill>
                <a:latin typeface="微軟正黑體" panose="020B0604030504040204" pitchFamily="34" charset="-120"/>
                <a:ea typeface="微軟正黑體" panose="020B0604030504040204" pitchFamily="34" charset="-120"/>
              </a:rPr>
              <a:t>行銷，增加來客數」</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zh" sz="1600" b="1" i="0" u="none" dirty="0" smtClean="0">
                <a:solidFill>
                  <a:srgbClr val="FFFFFF"/>
                </a:solidFill>
                <a:latin typeface="微軟正黑體" panose="020B0604030504040204" pitchFamily="34" charset="-120"/>
                <a:ea typeface="微軟正黑體" panose="020B0604030504040204" pitchFamily="34" charset="-120"/>
              </a:rPr>
              <a:t>致歉並請求許可</a:t>
            </a:r>
          </a:p>
          <a:p>
            <a:pPr marL="0" marR="0" lvl="0" indent="0" algn="l" defTabSz="685800" rtl="0" eaLnBrk="1" fontAlgn="auto" latinLnBrk="0" hangingPunct="1">
              <a:lnSpc>
                <a:spcPct val="100000"/>
              </a:lnSpc>
              <a:spcBef>
                <a:spcPts val="0"/>
              </a:spcBef>
              <a:spcAft>
                <a:spcPts val="0"/>
              </a:spcAft>
              <a:buClrTx/>
              <a:buSzTx/>
              <a:buFontTx/>
              <a:buNone/>
              <a:tabLst/>
              <a:defRPr/>
            </a:pPr>
            <a:r>
              <a:rPr lang="zh" sz="1600" b="0" i="0" u="none" dirty="0" smtClean="0">
                <a:solidFill>
                  <a:srgbClr val="FFFFFF"/>
                </a:solidFill>
                <a:latin typeface="微軟正黑體" panose="020B0604030504040204" pitchFamily="34" charset="-120"/>
                <a:ea typeface="微軟正黑體" panose="020B0604030504040204" pitchFamily="34" charset="-120"/>
              </a:rPr>
              <a:t>我不想浪費您的時間，我必須趕去參加會議，但我想知道誰最適合談談（關於______）？</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zh" sz="1600" b="1" i="0" u="none" dirty="0" smtClean="0">
                <a:solidFill>
                  <a:srgbClr val="FFFFFF"/>
                </a:solidFill>
                <a:latin typeface="微軟正黑體" panose="020B0604030504040204" pitchFamily="34" charset="-120"/>
                <a:ea typeface="微軟正黑體" panose="020B0604030504040204" pitchFamily="34" charset="-120"/>
              </a:rPr>
              <a:t>要求聯絡資訊及跟進追蹤溝通法</a:t>
            </a:r>
          </a:p>
          <a:p>
            <a:pPr marL="0" marR="0" lvl="0" indent="0" algn="l" defTabSz="685800" rtl="0" eaLnBrk="1" fontAlgn="auto" latinLnBrk="0" hangingPunct="1">
              <a:lnSpc>
                <a:spcPct val="100000"/>
              </a:lnSpc>
              <a:spcBef>
                <a:spcPts val="0"/>
              </a:spcBef>
              <a:spcAft>
                <a:spcPts val="0"/>
              </a:spcAft>
              <a:buClrTx/>
              <a:buSzTx/>
              <a:buFontTx/>
              <a:buNone/>
              <a:tabLst/>
              <a:defRPr/>
            </a:pPr>
            <a:r>
              <a:rPr lang="zh" sz="1600" b="0" i="0" u="none" dirty="0" smtClean="0">
                <a:solidFill>
                  <a:srgbClr val="FFFFFF"/>
                </a:solidFill>
                <a:latin typeface="微軟正黑體" panose="020B0604030504040204" pitchFamily="34" charset="-120"/>
                <a:ea typeface="微軟正黑體" panose="020B0604030504040204" pitchFamily="34" charset="-120"/>
              </a:rPr>
              <a:t>什麼時候聯絡_______最好？如果我想與他們約個時間來了解你們公司的話，怎麼聯絡他們最好？</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436624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BEBA8EAE-BF5A-486C-A8C5-ECC9F3942E4B}">
                <a14:imgProps xmlns:a14="http://schemas.microsoft.com/office/drawing/2010/main">
                  <a14:imgLayer r:embed="rId4">
                    <a14:imgEffect>
                      <a14:sharpenSoften amount="-100000"/>
                    </a14:imgEffect>
                    <a14:imgEffect>
                      <a14:saturation sat="33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chemeClr val="accent4">
              <a:lumMod val="75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endParaRPr>
          </a:p>
        </p:txBody>
      </p:sp>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 y="0"/>
            <a:ext cx="3519075" cy="5143500"/>
          </a:xfrm>
          <a:prstGeom prst="rect">
            <a:avLst/>
          </a:prstGeom>
          <a:effectLst>
            <a:innerShdw blurRad="63500" dist="50800">
              <a:prstClr val="black">
                <a:alpha val="50000"/>
              </a:prstClr>
            </a:innerShdw>
          </a:effectLst>
        </p:spPr>
      </p:pic>
      <p:sp>
        <p:nvSpPr>
          <p:cNvPr id="2" name="Rectangle 1"/>
          <p:cNvSpPr/>
          <p:nvPr/>
        </p:nvSpPr>
        <p:spPr>
          <a:xfrm>
            <a:off x="3687145" y="348531"/>
            <a:ext cx="5288784" cy="461665"/>
          </a:xfrm>
          <a:prstGeom prst="rect">
            <a:avLst/>
          </a:prstGeom>
        </p:spPr>
        <p:txBody>
          <a:bodyPr wrap="square">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lang="zh" sz="2400" b="1" i="0" u="none" cap="all" dirty="0" smtClean="0">
                <a:solidFill>
                  <a:srgbClr val="FFFFFF"/>
                </a:solidFill>
                <a:latin typeface="微軟正黑體" panose="020B0604030504040204" pitchFamily="34" charset="-120"/>
                <a:ea typeface="微軟正黑體" panose="020B0604030504040204" pitchFamily="34" charset="-120"/>
              </a:rPr>
              <a:t>我該說什麼？</a:t>
            </a:r>
          </a:p>
        </p:txBody>
      </p:sp>
      <p:sp>
        <p:nvSpPr>
          <p:cNvPr id="3" name="TextBox 2">
            <a:extLst>
              <a:ext uri="{FF2B5EF4-FFF2-40B4-BE49-F238E27FC236}">
                <a16:creationId xmlns:a16="http://schemas.microsoft.com/office/drawing/2014/main" id="{CAA8BAF9-5C41-4DEC-880D-EC11830F110A}"/>
              </a:ext>
            </a:extLst>
          </p:cNvPr>
          <p:cNvSpPr txBox="1"/>
          <p:nvPr/>
        </p:nvSpPr>
        <p:spPr>
          <a:xfrm>
            <a:off x="3687144" y="749315"/>
            <a:ext cx="5232412" cy="427809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zh" sz="1600" b="1" i="0" u="none" dirty="0" smtClean="0">
                <a:solidFill>
                  <a:srgbClr val="FFFFFF"/>
                </a:solidFill>
                <a:latin typeface="微軟正黑體" panose="020B0604030504040204" pitchFamily="34" charset="-120"/>
                <a:ea typeface="微軟正黑體" panose="020B0604030504040204" pitchFamily="34" charset="-120"/>
              </a:rPr>
              <a:t>感謝他們 </a:t>
            </a:r>
          </a:p>
          <a:p>
            <a:pPr marL="0" marR="0" lvl="0" indent="0" algn="l" defTabSz="685800" rtl="0" eaLnBrk="1" fontAlgn="auto" latinLnBrk="0" hangingPunct="1">
              <a:lnSpc>
                <a:spcPct val="100000"/>
              </a:lnSpc>
              <a:spcBef>
                <a:spcPts val="0"/>
              </a:spcBef>
              <a:spcAft>
                <a:spcPts val="0"/>
              </a:spcAft>
              <a:buClrTx/>
              <a:buSzTx/>
              <a:buFontTx/>
              <a:buNone/>
              <a:tabLst/>
              <a:defRPr/>
            </a:pPr>
            <a:r>
              <a:rPr lang="zh" sz="1600" b="0" i="0" u="none" dirty="0" smtClean="0">
                <a:solidFill>
                  <a:srgbClr val="FFFFFF"/>
                </a:solidFill>
                <a:latin typeface="微軟正黑體" panose="020B0604030504040204" pitchFamily="34" charset="-120"/>
                <a:ea typeface="微軟正黑體" panose="020B0604030504040204" pitchFamily="34" charset="-120"/>
              </a:rPr>
              <a:t>非常感謝！</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zh" sz="1600" b="1" i="0" u="none" dirty="0" smtClean="0">
                <a:solidFill>
                  <a:srgbClr val="FFFFFF"/>
                </a:solidFill>
                <a:latin typeface="微軟正黑體" panose="020B0604030504040204" pitchFamily="34" charset="-120"/>
                <a:ea typeface="微軟正黑體" panose="020B0604030504040204" pitchFamily="34" charset="-120"/>
              </a:rPr>
              <a:t>建立內部關係和聯盟</a:t>
            </a:r>
          </a:p>
          <a:p>
            <a:pPr marL="0" marR="0" lvl="0" indent="0" algn="l" defTabSz="685800" rtl="0" eaLnBrk="1" fontAlgn="auto" latinLnBrk="0" hangingPunct="1">
              <a:lnSpc>
                <a:spcPct val="100000"/>
              </a:lnSpc>
              <a:spcBef>
                <a:spcPts val="0"/>
              </a:spcBef>
              <a:spcAft>
                <a:spcPts val="0"/>
              </a:spcAft>
              <a:buClrTx/>
              <a:buSzTx/>
              <a:buFontTx/>
              <a:buNone/>
              <a:tabLst/>
              <a:defRPr/>
            </a:pPr>
            <a:r>
              <a:rPr lang="zh" sz="1600" b="0" i="0" u="none" dirty="0" smtClean="0">
                <a:solidFill>
                  <a:srgbClr val="FFFFFF"/>
                </a:solidFill>
                <a:latin typeface="微軟正黑體" panose="020B0604030504040204" pitchFamily="34" charset="-120"/>
                <a:ea typeface="微軟正黑體" panose="020B0604030504040204" pitchFamily="34" charset="-120"/>
              </a:rPr>
              <a:t>抱歉，請問您的大名？ </a:t>
            </a:r>
          </a:p>
          <a:p>
            <a:pPr marL="0" marR="0" lvl="0" indent="0" algn="l" defTabSz="685800" rtl="0" eaLnBrk="1" fontAlgn="auto" latinLnBrk="0" hangingPunct="1">
              <a:lnSpc>
                <a:spcPct val="100000"/>
              </a:lnSpc>
              <a:spcBef>
                <a:spcPts val="0"/>
              </a:spcBef>
              <a:spcAft>
                <a:spcPts val="0"/>
              </a:spcAft>
              <a:buClrTx/>
              <a:buSzTx/>
              <a:buFontTx/>
              <a:buNone/>
              <a:tabLst/>
              <a:defRPr/>
            </a:pPr>
            <a:r>
              <a:rPr lang="zh" sz="1600" b="0" i="0" u="none" dirty="0" smtClean="0">
                <a:solidFill>
                  <a:srgbClr val="FFFFFF"/>
                </a:solidFill>
                <a:latin typeface="微軟正黑體" panose="020B0604030504040204" pitchFamily="34" charset="-120"/>
                <a:ea typeface="微軟正黑體" panose="020B0604030504040204" pitchFamily="34" charset="-120"/>
              </a:rPr>
              <a:t>您在這裡任職多久了？</a:t>
            </a:r>
          </a:p>
          <a:p>
            <a:pPr marL="0" marR="0" lvl="0" indent="0" algn="l" defTabSz="685800" rtl="0" eaLnBrk="1" fontAlgn="auto" latinLnBrk="0" hangingPunct="1">
              <a:lnSpc>
                <a:spcPct val="100000"/>
              </a:lnSpc>
              <a:spcBef>
                <a:spcPts val="0"/>
              </a:spcBef>
              <a:spcAft>
                <a:spcPts val="0"/>
              </a:spcAft>
              <a:buClrTx/>
              <a:buSzTx/>
              <a:buFontTx/>
              <a:buNone/>
              <a:tabLst/>
              <a:defRPr/>
            </a:pPr>
            <a:r>
              <a:rPr lang="zh" sz="1600" b="0" i="0" u="none" dirty="0" smtClean="0">
                <a:solidFill>
                  <a:srgbClr val="FFFFFF"/>
                </a:solidFill>
                <a:latin typeface="微軟正黑體" panose="020B0604030504040204" pitchFamily="34" charset="-120"/>
                <a:ea typeface="微軟正黑體" panose="020B0604030504040204" pitchFamily="34" charset="-120"/>
              </a:rPr>
              <a:t>您大概什麼都知道！</a:t>
            </a:r>
          </a:p>
          <a:p>
            <a:pPr marL="0" marR="0" lvl="0" indent="0" algn="l" defTabSz="685800" rtl="0" eaLnBrk="1" fontAlgn="auto" latinLnBrk="0" hangingPunct="1">
              <a:lnSpc>
                <a:spcPct val="100000"/>
              </a:lnSpc>
              <a:spcBef>
                <a:spcPts val="0"/>
              </a:spcBef>
              <a:spcAft>
                <a:spcPts val="0"/>
              </a:spcAft>
              <a:buClrTx/>
              <a:buSzTx/>
              <a:buFontTx/>
              <a:buNone/>
              <a:tabLst/>
              <a:defRPr/>
            </a:pPr>
            <a:r>
              <a:rPr lang="zh" sz="1600" b="0" i="0" u="none" dirty="0" smtClean="0">
                <a:solidFill>
                  <a:srgbClr val="FFFFFF"/>
                </a:solidFill>
                <a:latin typeface="微軟正黑體" panose="020B0604030504040204" pitchFamily="34" charset="-120"/>
                <a:ea typeface="微軟正黑體" panose="020B0604030504040204" pitchFamily="34" charset="-120"/>
              </a:rPr>
              <a:t>生意如何？哪方面進展順利？您覺得怎麼做會更好？</a:t>
            </a:r>
          </a:p>
          <a:p>
            <a:pPr marL="0" marR="0" lvl="0" indent="0" algn="l" defTabSz="685800" rtl="0" eaLnBrk="1" fontAlgn="auto" latinLnBrk="0" hangingPunct="1">
              <a:lnSpc>
                <a:spcPct val="100000"/>
              </a:lnSpc>
              <a:spcBef>
                <a:spcPts val="0"/>
              </a:spcBef>
              <a:spcAft>
                <a:spcPts val="0"/>
              </a:spcAft>
              <a:buClrTx/>
              <a:buSzTx/>
              <a:buFontTx/>
              <a:buNone/>
              <a:tabLst/>
              <a:defRPr/>
            </a:pPr>
            <a:r>
              <a:rPr lang="zh" sz="1600" b="0" i="0" u="none" dirty="0" smtClean="0">
                <a:solidFill>
                  <a:srgbClr val="FFFFFF"/>
                </a:solidFill>
                <a:latin typeface="微軟正黑體" panose="020B0604030504040204" pitchFamily="34" charset="-120"/>
                <a:ea typeface="微軟正黑體" panose="020B0604030504040204" pitchFamily="34" charset="-120"/>
              </a:rPr>
              <a:t>您如何解決這個問題？您的行銷方式如何？</a:t>
            </a:r>
            <a:r>
              <a:rPr lang="en" sz="1600" dirty="0" smtClean="0">
                <a:latin typeface="微軟正黑體" panose="020B0604030504040204" pitchFamily="34" charset="-120"/>
                <a:ea typeface="微軟正黑體" panose="020B0604030504040204" pitchFamily="34" charset="-120"/>
              </a:rPr>
              <a:t/>
            </a:r>
            <a:br>
              <a:rPr lang="en" sz="1600" dirty="0" smtClean="0">
                <a:latin typeface="微軟正黑體" panose="020B0604030504040204" pitchFamily="34" charset="-120"/>
                <a:ea typeface="微軟正黑體" panose="020B0604030504040204" pitchFamily="34" charset="-120"/>
              </a:rPr>
            </a:br>
            <a:r>
              <a:rPr lang="zh" sz="1600" b="0" i="0" u="none" dirty="0" smtClean="0">
                <a:solidFill>
                  <a:srgbClr val="FFFFFF"/>
                </a:solidFill>
                <a:latin typeface="微軟正黑體" panose="020B0604030504040204" pitchFamily="34" charset="-120"/>
                <a:ea typeface="微軟正黑體" panose="020B0604030504040204" pitchFamily="34" charset="-120"/>
              </a:rPr>
              <a:t>如果可以，您想改變什麼？</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zh" sz="1600" b="1" i="0" u="none" dirty="0" smtClean="0">
                <a:solidFill>
                  <a:srgbClr val="FFFFFF"/>
                </a:solidFill>
                <a:latin typeface="微軟正黑體" panose="020B0604030504040204" pitchFamily="34" charset="-120"/>
                <a:ea typeface="微軟正黑體" panose="020B0604030504040204" pitchFamily="34" charset="-120"/>
              </a:rPr>
              <a:t>再次謝謝他們，告訴他們您的下一步</a:t>
            </a:r>
          </a:p>
          <a:p>
            <a:pPr marL="0" marR="0" lvl="0" indent="0" algn="l" defTabSz="685800" rtl="0" eaLnBrk="1" fontAlgn="auto" latinLnBrk="0" hangingPunct="1">
              <a:lnSpc>
                <a:spcPct val="100000"/>
              </a:lnSpc>
              <a:spcBef>
                <a:spcPts val="0"/>
              </a:spcBef>
              <a:spcAft>
                <a:spcPts val="0"/>
              </a:spcAft>
              <a:buClrTx/>
              <a:buSzTx/>
              <a:buFontTx/>
              <a:buNone/>
              <a:tabLst/>
              <a:defRPr/>
            </a:pPr>
            <a:r>
              <a:rPr lang="zh" sz="1600" b="0" i="0" u="none" dirty="0" smtClean="0">
                <a:solidFill>
                  <a:srgbClr val="FFFFFF"/>
                </a:solidFill>
                <a:latin typeface="微軟正黑體" panose="020B0604030504040204" pitchFamily="34" charset="-120"/>
                <a:ea typeface="微軟正黑體" panose="020B0604030504040204" pitchFamily="34" charset="-120"/>
              </a:rPr>
              <a:t>再次謝謝您，很高興和您談話！請告訴_____我會在_______的時候聯絡他，看看我們是否可以約個時間來了解狀況，看我能提供什麼幫助。</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zh" sz="1600" b="1" i="0" u="none" dirty="0" smtClean="0">
                <a:solidFill>
                  <a:srgbClr val="FFFFFF"/>
                </a:solidFill>
                <a:latin typeface="微軟正黑體" panose="020B0604030504040204" pitchFamily="34" charset="-120"/>
                <a:ea typeface="微軟正黑體" panose="020B0604030504040204" pitchFamily="34" charset="-120"/>
              </a:rPr>
              <a:t>堅持到底！</a:t>
            </a:r>
          </a:p>
        </p:txBody>
      </p:sp>
    </p:spTree>
    <p:extLst>
      <p:ext uri="{BB962C8B-B14F-4D97-AF65-F5344CB8AC3E}">
        <p14:creationId xmlns:p14="http://schemas.microsoft.com/office/powerpoint/2010/main" val="1791694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
            <a:ext cx="9144000" cy="5117429"/>
          </a:xfrm>
          <a:prstGeom prst="rect">
            <a:avLst/>
          </a:prstGeom>
        </p:spPr>
      </p:pic>
      <p:sp>
        <p:nvSpPr>
          <p:cNvPr id="19" name="Rectangle 18"/>
          <p:cNvSpPr/>
          <p:nvPr/>
        </p:nvSpPr>
        <p:spPr>
          <a:xfrm>
            <a:off x="0" y="0"/>
            <a:ext cx="4983480" cy="5616922"/>
          </a:xfrm>
          <a:prstGeom prst="rect">
            <a:avLst/>
          </a:prstGeom>
          <a:solidFill>
            <a:srgbClr val="00B0F0">
              <a:alpha val="85000"/>
            </a:srgbClr>
          </a:solid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 sz="2700" b="1" i="0" u="none" dirty="0" smtClean="0">
                <a:solidFill>
                  <a:srgbClr val="FFFFFF"/>
                </a:solidFill>
                <a:latin typeface="微軟正黑體" panose="020B0604030504040204" pitchFamily="34" charset="-120"/>
                <a:ea typeface="微軟正黑體" panose="020B0604030504040204" pitchFamily="34" charset="-120"/>
              </a:rPr>
              <a:t>去電</a:t>
            </a:r>
            <a:endParaRPr lang="en-US" altLang="zh" sz="2700" b="1" i="0" u="none" dirty="0" smtClean="0">
              <a:solidFill>
                <a:srgbClr val="FFFFFF"/>
              </a:solidFill>
              <a:latin typeface="微軟正黑體" panose="020B0604030504040204" pitchFamily="34" charset="-120"/>
              <a:ea typeface="微軟正黑體" panose="020B0604030504040204" pitchFamily="34" charset="-12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zh" sz="1600" b="1" i="0" u="none" dirty="0" smtClean="0">
                <a:solidFill>
                  <a:srgbClr val="FFFFFF"/>
                </a:solidFill>
                <a:latin typeface="微軟正黑體" panose="020B0604030504040204" pitchFamily="34" charset="-120"/>
                <a:ea typeface="微軟正黑體" panose="020B0604030504040204" pitchFamily="34" charset="-120"/>
              </a:rPr>
              <a:t>自我介紹</a:t>
            </a:r>
          </a:p>
          <a:p>
            <a:pPr marL="0" marR="0" lvl="0" indent="0" algn="l" defTabSz="685800" rtl="0" eaLnBrk="1" fontAlgn="auto" latinLnBrk="0" hangingPunct="1">
              <a:lnSpc>
                <a:spcPct val="100000"/>
              </a:lnSpc>
              <a:spcBef>
                <a:spcPts val="0"/>
              </a:spcBef>
              <a:spcAft>
                <a:spcPts val="0"/>
              </a:spcAft>
              <a:buClrTx/>
              <a:buSzTx/>
              <a:buFontTx/>
              <a:buNone/>
              <a:tabLst/>
              <a:defRPr/>
            </a:pPr>
            <a:r>
              <a:rPr lang="zh" sz="1600" b="0" i="0" u="none" dirty="0" smtClean="0">
                <a:solidFill>
                  <a:srgbClr val="FFFFFF"/>
                </a:solidFill>
                <a:latin typeface="微軟正黑體" panose="020B0604030504040204" pitchFamily="34" charset="-120"/>
                <a:ea typeface="微軟正黑體" panose="020B0604030504040204" pitchFamily="34" charset="-120"/>
              </a:rPr>
              <a:t>嗨，_________。我是 ______</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zh" sz="1600" b="1" i="0" u="none" dirty="0" smtClean="0">
                <a:solidFill>
                  <a:srgbClr val="FFFFFF"/>
                </a:solidFill>
                <a:latin typeface="微軟正黑體" panose="020B0604030504040204" pitchFamily="34" charset="-120"/>
                <a:ea typeface="微軟正黑體" panose="020B0604030504040204" pitchFamily="34" charset="-120"/>
              </a:rPr>
              <a:t>出其不意</a:t>
            </a:r>
          </a:p>
          <a:p>
            <a:pPr marL="0" marR="0" lvl="0" indent="0" algn="l" defTabSz="685800" rtl="0" eaLnBrk="1" fontAlgn="auto" latinLnBrk="0" hangingPunct="1">
              <a:lnSpc>
                <a:spcPct val="100000"/>
              </a:lnSpc>
              <a:spcBef>
                <a:spcPts val="0"/>
              </a:spcBef>
              <a:spcAft>
                <a:spcPts val="0"/>
              </a:spcAft>
              <a:buClrTx/>
              <a:buSzTx/>
              <a:buFontTx/>
              <a:buNone/>
              <a:tabLst/>
              <a:defRPr/>
            </a:pPr>
            <a:r>
              <a:rPr lang="zh" sz="1600" b="0" i="0" u="none" dirty="0" smtClean="0">
                <a:solidFill>
                  <a:srgbClr val="FFFFFF"/>
                </a:solidFill>
                <a:latin typeface="微軟正黑體" panose="020B0604030504040204" pitchFamily="34" charset="-120"/>
                <a:ea typeface="微軟正黑體" panose="020B0604030504040204" pitchFamily="34" charset="-120"/>
              </a:rPr>
              <a:t>您現在方便嗎？還是在忙呢？</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zh" sz="1600" b="1" i="0" u="none" dirty="0" smtClean="0">
                <a:solidFill>
                  <a:srgbClr val="FFFFFF"/>
                </a:solidFill>
                <a:latin typeface="微軟正黑體" panose="020B0604030504040204" pitchFamily="34" charset="-120"/>
                <a:ea typeface="微軟正黑體" panose="020B0604030504040204" pitchFamily="34" charset="-120"/>
              </a:rPr>
              <a:t>打來的原因，轉介 </a:t>
            </a:r>
          </a:p>
          <a:p>
            <a:pPr marL="0" marR="0" lvl="0" indent="0" algn="l" defTabSz="685800" rtl="0" eaLnBrk="1" fontAlgn="auto" latinLnBrk="0" hangingPunct="1">
              <a:lnSpc>
                <a:spcPct val="100000"/>
              </a:lnSpc>
              <a:spcBef>
                <a:spcPts val="0"/>
              </a:spcBef>
              <a:spcAft>
                <a:spcPts val="0"/>
              </a:spcAft>
              <a:buClrTx/>
              <a:buSzTx/>
              <a:buFontTx/>
              <a:buNone/>
              <a:tabLst/>
              <a:defRPr/>
            </a:pPr>
            <a:r>
              <a:rPr lang="zh" sz="1600" b="0" i="0" u="none" dirty="0" smtClean="0">
                <a:solidFill>
                  <a:srgbClr val="FFFFFF"/>
                </a:solidFill>
                <a:latin typeface="微軟正黑體" panose="020B0604030504040204" pitchFamily="34" charset="-120"/>
                <a:ea typeface="微軟正黑體" panose="020B0604030504040204" pitchFamily="34" charset="-120"/>
              </a:rPr>
              <a:t>我了解。我現在不想佔用您的時間，但我打電話來是因為我上週和______說我__________（強而有力的介紹），他/她建議我和您談談。</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zh" sz="1600" b="1" i="0" u="none" dirty="0" smtClean="0">
                <a:solidFill>
                  <a:srgbClr val="FFFFFF"/>
                </a:solidFill>
                <a:latin typeface="微軟正黑體" panose="020B0604030504040204" pitchFamily="34" charset="-120"/>
                <a:ea typeface="微軟正黑體" panose="020B0604030504040204" pitchFamily="34" charset="-120"/>
              </a:rPr>
              <a:t>要求聯絡資訊及跟進追蹤溝通法</a:t>
            </a:r>
          </a:p>
          <a:p>
            <a:pPr marL="0" marR="0" lvl="0" indent="0" algn="l" defTabSz="685800" rtl="0" eaLnBrk="1" fontAlgn="auto" latinLnBrk="0" hangingPunct="1">
              <a:lnSpc>
                <a:spcPct val="100000"/>
              </a:lnSpc>
              <a:spcBef>
                <a:spcPts val="0"/>
              </a:spcBef>
              <a:spcAft>
                <a:spcPts val="0"/>
              </a:spcAft>
              <a:buClrTx/>
              <a:buSzTx/>
              <a:buFontTx/>
              <a:buNone/>
              <a:tabLst/>
              <a:defRPr/>
            </a:pPr>
            <a:r>
              <a:rPr lang="zh" sz="1600" b="0" i="0" u="none" dirty="0" smtClean="0">
                <a:solidFill>
                  <a:srgbClr val="FFFFFF"/>
                </a:solidFill>
                <a:latin typeface="微軟正黑體" panose="020B0604030504040204" pitchFamily="34" charset="-120"/>
                <a:ea typeface="微軟正黑體" panose="020B0604030504040204" pitchFamily="34" charset="-120"/>
              </a:rPr>
              <a:t>我想更了解貴公司的情況，看看我是否有辦法幫助您。_________提到_________，我有一些想法。</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zh" sz="1600" b="1" i="0" u="none" dirty="0" smtClean="0">
                <a:solidFill>
                  <a:srgbClr val="FFFFFF"/>
                </a:solidFill>
                <a:latin typeface="微軟正黑體" panose="020B0604030504040204" pitchFamily="34" charset="-120"/>
                <a:ea typeface="微軟正黑體" panose="020B0604030504040204" pitchFamily="34" charset="-120"/>
              </a:rPr>
              <a:t>導向諮詢</a:t>
            </a:r>
          </a:p>
          <a:p>
            <a:pPr marL="0" marR="0" lvl="0" indent="0" algn="l" defTabSz="685800" rtl="0" eaLnBrk="1" fontAlgn="auto" latinLnBrk="0" hangingPunct="1">
              <a:lnSpc>
                <a:spcPct val="100000"/>
              </a:lnSpc>
              <a:spcBef>
                <a:spcPts val="0"/>
              </a:spcBef>
              <a:spcAft>
                <a:spcPts val="0"/>
              </a:spcAft>
              <a:buClrTx/>
              <a:buSzTx/>
              <a:buFontTx/>
              <a:buNone/>
              <a:tabLst/>
              <a:defRPr/>
            </a:pPr>
            <a:r>
              <a:rPr lang="zh" sz="1600" b="0" i="0" u="none" dirty="0" smtClean="0">
                <a:solidFill>
                  <a:srgbClr val="FFFFFF"/>
                </a:solidFill>
                <a:latin typeface="微軟正黑體" panose="020B0604030504040204" pitchFamily="34" charset="-120"/>
                <a:ea typeface="微軟正黑體" panose="020B0604030504040204" pitchFamily="34" charset="-120"/>
              </a:rPr>
              <a:t>您什麼時候有10-15分鐘的時間可以更深入地談談？</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zh" sz="1600" b="1" i="0" u="none" dirty="0" smtClean="0">
                <a:solidFill>
                  <a:srgbClr val="FFFFFF"/>
                </a:solidFill>
                <a:latin typeface="微軟正黑體" panose="020B0604030504040204" pitchFamily="34" charset="-120"/>
                <a:ea typeface="微軟正黑體" panose="020B0604030504040204" pitchFamily="34" charset="-120"/>
              </a:rPr>
              <a:t>預約下一步</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126073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6_TENA11_BreakoutSession_Template_16x9_Final (2)">
  <a:themeElements>
    <a:clrScheme name="MS_TechEd_NorthAmerica_2011">
      <a:dk1>
        <a:srgbClr val="000000"/>
      </a:dk1>
      <a:lt1>
        <a:srgbClr val="FFFFFF"/>
      </a:lt1>
      <a:dk2>
        <a:srgbClr val="03C2F1"/>
      </a:dk2>
      <a:lt2>
        <a:srgbClr val="005A84"/>
      </a:lt2>
      <a:accent1>
        <a:srgbClr val="FFC425"/>
      </a:accent1>
      <a:accent2>
        <a:srgbClr val="F15C44"/>
      </a:accent2>
      <a:accent3>
        <a:srgbClr val="ED1977"/>
      </a:accent3>
      <a:accent4>
        <a:srgbClr val="FAA634"/>
      </a:accent4>
      <a:accent5>
        <a:srgbClr val="59585A"/>
      </a:accent5>
      <a:accent6>
        <a:srgbClr val="777777"/>
      </a:accent6>
      <a:hlink>
        <a:srgbClr val="F0ED7B"/>
      </a:hlink>
      <a:folHlink>
        <a:srgbClr val="F3EB4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gsLst>
            <a:gs pos="0">
              <a:schemeClr val="tx2">
                <a:lumMod val="50000"/>
              </a:schemeClr>
            </a:gs>
            <a:gs pos="80000">
              <a:schemeClr val="tx2"/>
            </a:gs>
            <a:gs pos="100000">
              <a:schemeClr val="tx2"/>
            </a:gs>
          </a:gsLst>
        </a:gradFill>
        <a:ln>
          <a:solidFill>
            <a:schemeClr val="tx2"/>
          </a:solidFill>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a:defRPr sz="2200" dirty="0" smtClean="0">
            <a:solidFill>
              <a:schemeClr val="tx1">
                <a:alpha val="99000"/>
              </a:schemeClr>
            </a:solidFill>
          </a:defRPr>
        </a:defPPr>
      </a:lstStyle>
      <a:style>
        <a:lnRef idx="1">
          <a:schemeClr val="accent1"/>
        </a:lnRef>
        <a:fillRef idx="3">
          <a:schemeClr val="accent1"/>
        </a:fillRef>
        <a:effectRef idx="2">
          <a:schemeClr val="accent1"/>
        </a:effectRef>
        <a:fontRef idx="minor">
          <a:schemeClr val="lt1"/>
        </a:fontRef>
      </a:style>
    </a:spDef>
    <a:txDef>
      <a:spPr>
        <a:noFill/>
      </a:spPr>
      <a:bodyPr wrap="square" lIns="0" tIns="0" rIns="0" bIns="0" rtlCol="0">
        <a:spAutoFit/>
      </a:bodyPr>
      <a:lstStyle>
        <a:defPPr>
          <a:defRPr dirty="0" err="1" smtClean="0">
            <a:gradFill>
              <a:gsLst>
                <a:gs pos="0">
                  <a:schemeClr val="tx1"/>
                </a:gs>
                <a:gs pos="86000">
                  <a:schemeClr val="tx1"/>
                </a:gs>
              </a:gsLst>
              <a:lin ang="5400000" scaled="0"/>
            </a:gradFill>
          </a:defRPr>
        </a:defPPr>
      </a:lstStyle>
    </a:txDef>
  </a:objectDefaults>
  <a:extraClrSchemeLst/>
</a:theme>
</file>

<file path=ppt/theme/theme11.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0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5.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7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5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8.xml><?xml version="1.0" encoding="utf-8"?>
<a:theme xmlns:a="http://schemas.openxmlformats.org/drawingml/2006/main" name="42_Custom Design">
  <a:themeElements>
    <a:clrScheme name="Rainbow">
      <a:dk1>
        <a:sysClr val="windowText" lastClr="000000"/>
      </a:dk1>
      <a:lt1>
        <a:sysClr val="window" lastClr="FFFFFF"/>
      </a:lt1>
      <a:dk2>
        <a:srgbClr val="44546A"/>
      </a:dk2>
      <a:lt2>
        <a:srgbClr val="E7E6E6"/>
      </a:lt2>
      <a:accent1>
        <a:srgbClr val="E22C04"/>
      </a:accent1>
      <a:accent2>
        <a:srgbClr val="62A518"/>
      </a:accent2>
      <a:accent3>
        <a:srgbClr val="E98210"/>
      </a:accent3>
      <a:accent4>
        <a:srgbClr val="0781CE"/>
      </a:accent4>
      <a:accent5>
        <a:srgbClr val="6D0C69"/>
      </a:accent5>
      <a:accent6>
        <a:srgbClr val="099481"/>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8_Custom Design">
  <a:themeElements>
    <a:clrScheme name="CandyCon">
      <a:dk1>
        <a:srgbClr val="222A35"/>
      </a:dk1>
      <a:lt1>
        <a:srgbClr val="F2F2F2"/>
      </a:lt1>
      <a:dk2>
        <a:srgbClr val="ED4B3D"/>
      </a:dk2>
      <a:lt2>
        <a:srgbClr val="FC8F3D"/>
      </a:lt2>
      <a:accent1>
        <a:srgbClr val="FFB836"/>
      </a:accent1>
      <a:accent2>
        <a:srgbClr val="01B08C"/>
      </a:accent2>
      <a:accent3>
        <a:srgbClr val="17C1CB"/>
      </a:accent3>
      <a:accent4>
        <a:srgbClr val="3F9CD2"/>
      </a:accent4>
      <a:accent5>
        <a:srgbClr val="137CB8"/>
      </a:accent5>
      <a:accent6>
        <a:srgbClr val="6B50BE"/>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49850</TotalTime>
  <Words>17357</Words>
  <Application>Microsoft Office PowerPoint</Application>
  <PresentationFormat>On-screen Show (16:9)</PresentationFormat>
  <Paragraphs>1521</Paragraphs>
  <Slides>151</Slides>
  <Notes>143</Notes>
  <HiddenSlides>0</HiddenSlides>
  <MMClips>0</MMClips>
  <ScaleCrop>false</ScaleCrop>
  <HeadingPairs>
    <vt:vector size="6" baseType="variant">
      <vt:variant>
        <vt:lpstr>Fonts Used</vt:lpstr>
      </vt:variant>
      <vt:variant>
        <vt:i4>23</vt:i4>
      </vt:variant>
      <vt:variant>
        <vt:lpstr>Theme</vt:lpstr>
      </vt:variant>
      <vt:variant>
        <vt:i4>15</vt:i4>
      </vt:variant>
      <vt:variant>
        <vt:lpstr>Slide Titles</vt:lpstr>
      </vt:variant>
      <vt:variant>
        <vt:i4>151</vt:i4>
      </vt:variant>
    </vt:vector>
  </HeadingPairs>
  <TitlesOfParts>
    <vt:vector size="189" baseType="lpstr">
      <vt:lpstr>DIN-Bold</vt:lpstr>
      <vt:lpstr>DIN-Medium</vt:lpstr>
      <vt:lpstr>DIN-Regular</vt:lpstr>
      <vt:lpstr>Helvetica Regular</vt:lpstr>
      <vt:lpstr>Microsoft YaHei</vt:lpstr>
      <vt:lpstr>Microsoft YaHei UI</vt:lpstr>
      <vt:lpstr>Palatino</vt:lpstr>
      <vt:lpstr>Pathway Gothic One</vt:lpstr>
      <vt:lpstr>Segoe Condensed</vt:lpstr>
      <vt:lpstr>Segoe Light</vt:lpstr>
      <vt:lpstr>SimSun</vt:lpstr>
      <vt:lpstr>微軟正黑體</vt:lpstr>
      <vt:lpstr>Arial</vt:lpstr>
      <vt:lpstr>Arial Black</vt:lpstr>
      <vt:lpstr>Arial Narrow</vt:lpstr>
      <vt:lpstr>Calibri</vt:lpstr>
      <vt:lpstr>Calibri Light</vt:lpstr>
      <vt:lpstr>Century Gothic</vt:lpstr>
      <vt:lpstr>Courier New</vt:lpstr>
      <vt:lpstr>Helvetica</vt:lpstr>
      <vt:lpstr>Segoe UI</vt:lpstr>
      <vt:lpstr>Verdana</vt:lpstr>
      <vt:lpstr>Wingdings</vt:lpstr>
      <vt:lpstr>1_Office Theme</vt:lpstr>
      <vt:lpstr>Office Theme</vt:lpstr>
      <vt:lpstr>3_Office Theme</vt:lpstr>
      <vt:lpstr>4_Office Theme</vt:lpstr>
      <vt:lpstr>7_Office Theme</vt:lpstr>
      <vt:lpstr>15_Office Theme</vt:lpstr>
      <vt:lpstr>5_Office Theme</vt:lpstr>
      <vt:lpstr>42_Custom Design</vt:lpstr>
      <vt:lpstr>38_Custom Design</vt:lpstr>
      <vt:lpstr>6_TENA11_BreakoutSession_Template_16x9_Final (2)</vt:lpstr>
      <vt:lpstr>6_Office Theme</vt:lpstr>
      <vt:lpstr>8_Office Theme</vt:lpstr>
      <vt:lpstr>9_Office Theme</vt:lpstr>
      <vt:lpstr>10_Office Theme</vt:lpstr>
      <vt:lpstr>11_Office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自己動手做：Dreamweaver與HTML等。</vt:lpstr>
      <vt:lpstr>PowerPoint Presentation</vt:lpstr>
      <vt:lpstr>PowerPoint Presentation</vt:lpstr>
      <vt:lpstr>PowerPoint Presentation</vt:lpstr>
      <vt:lpstr>低價代管服務供應商：如GoDaddy、1&amp;1、WordPress等</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Rose Stack</dc:creator>
  <cp:lastModifiedBy>Celine Leung</cp:lastModifiedBy>
  <cp:revision>766</cp:revision>
  <cp:lastPrinted>2017-07-25T15:09:16Z</cp:lastPrinted>
  <dcterms:created xsi:type="dcterms:W3CDTF">2014-09-05T17:32:05Z</dcterms:created>
  <dcterms:modified xsi:type="dcterms:W3CDTF">2018-10-05T04:41:44Z</dcterms:modified>
</cp:coreProperties>
</file>